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56" r:id="rId4"/>
    <p:sldId id="265" r:id="rId5"/>
    <p:sldId id="266" r:id="rId6"/>
    <p:sldId id="257" r:id="rId7"/>
    <p:sldId id="258" r:id="rId8"/>
    <p:sldId id="259" r:id="rId9"/>
    <p:sldId id="260"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6" d="100"/>
          <a:sy n="76" d="100"/>
        </p:scale>
        <p:origin x="12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2:50.3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0 77,'0'0'32,"0"0"-1,0 0 2,-1 15-17,0-4-5,4 13-1,-4 3-3,4 6-1,-3 9-1,2 2-2,-3 0 0,1 1-1,0-3 0,0-2-2,-2-3-1,2-6-3,4-5-9,-1-5-21,2-10-1,-5-11 0,17-2-2</inkml:trace>
  <inkml:trace contextRef="#ctx0" brushRef="#br0" timeOffset="280">375 191 72,'0'0'29,"0"0"0,1 14 0,-1-14-16,-15 13-3,6 1 0,-8 2-5,1 5-3,-3 1 0,-1 0-4,-2 3-9,2-3-18,-2-7-1,5-4-1,2-11-1</inkml:trace>
  <inkml:trace contextRef="#ctx0" brushRef="#br0" timeOffset="470">231 220 96,'16'-1'33,"-1"1"-1,1 3 1,3 4-21,0 3-4,0 3-5,1 2-7,-1-1-11,3 0-16,4 2-2,2-7 0,2 3-1</inkml:trace>
  <inkml:trace contextRef="#ctx0" brushRef="#br0" timeOffset="660">783 194 98,'-9'13'33,"-5"9"-1,-2 4 2,-4 6-26,8 5-1,-2-3 0,9 2-3,5-5-3,8-9-1,8-6 1,8-9-1,6-10 1,6-7-1,2-8 1,1-9 0,-4-3 0,-5-6 1,-5 1-1,-11-1 1,-7 4 0,-10 6-1,-6 2 0,-8 8 0,-4 10-1,-2 4-4,4 10-12,2 1-17,4 1-2,6 1 1,7-11-3</inkml:trace>
  <inkml:trace contextRef="#ctx0" brushRef="#br0" timeOffset="1000">1175 304 117,'-8'4'33,"-6"-9"1,2-1-2,0-1-26,3-1-5,9 8-5,-10-16-20,10 16-8,10-18 0,3 11-1,3-5 0</inkml:trace>
  <inkml:trace contextRef="#ctx0" brushRef="#br0" timeOffset="1170">1367 74 118,'0'0'34,"14"-15"2,-14 15-3,15-12-25,-7 7-3,4 8-1,-2 3-2,0 6-1,-2 4-1,-2 6 1,-3 6-1,-4 3 0,-3 2 1,-5 2-2,-2-2 1,0-2 0,-2-4 0,3-1 0,5-7 0,3-7-1,2-12 2,13 10-1,2-12 1,4 0-1,8-3 1,0-4-3,9 5-5,-6-1-24,4 0-5,5 2 2,-2-3-1,4 1-1</inkml:trace>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03.3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8-3 83,'0'0'35,"-12"14"-1,12-14 2,0 0-10,0 0-15,14 9-1,1-10-3,9 2-2,5 3-1,5 0-2,2 5-3,-3-4-5,2 11-13,-10-1-7,-4 1-11,-7 4 1,-9-3 0,-5-1-1</inkml:trace>
  <inkml:trace contextRef="#ctx0" brushRef="#br0" timeOffset="220">92 177 126,'0'0'37,"15"-2"-1,4-2 1,8-4-32,8-1-1,8-1-2,5-1-4,13 2-7,-3-3-14,3-1-12,1 4-2,4 0 1,-5 1-1</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05.9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 67 56,'0'0'29,"0"0"0,-8-11 2,8 11-8,11-15-5,6 6-3,4-3-4,10 6-2,-1-4-1,5 7-2,0 2-1,0 7-2,-6 6-1,-6 9-1,-12 9-1,-9 8 0,-9 8 0,-10 3 0,-9 4-1,-6 3 0,-5-3 0,0-2 0,-2-7 0,6-5 0,6-9 0,5-6 1,11-8 0,11-16 0,4 12 1,15-15 0,11-4 0,4-5 0,7-3-1,3 0 1,-2-2-2,2-1-3,-2 6-16,-9 0-15,-6-1-2,-3 2 2,-5-2-2</inkml:trace>
  <inkml:trace contextRef="#ctx0" brushRef="#br0" timeOffset="400">546 312 125,'0'0'35,"8"-11"0,-8 11-1,7-16-32,-7 16-7,19-14-16,-8 10-12,1-1-2,5 1 0,2-5 0</inkml:trace>
  <inkml:trace contextRef="#ctx0" brushRef="#br0" timeOffset="570">846 65 101,'-15'-3'31,"-2"-3"0,0 6 0,3 3-23,2 3-5,4 5 0,5 3-2,7 3 1,6 0-1,5 3 1,5 2-1,2 1 2,2-2-1,2 5 2,-6-3-1,2 4 0,-6-1-1,-6 3 0,-4-3 0,-6 2-1,-5-1 0,-7 0-1,-6-1-1,-6-5-2,1 4-6,-9-10-19,-1-9-7,4-5 0,-4-13 0,9-8-1</inkml:trace>
  <inkml:trace contextRef="#ctx0" brushRef="#br0" timeOffset="870">738 47 101,'32'-15'33,"0"3"1,-2 6 0,-2 6-11,2 1-23,1 5-3,3 6-11,-3 2-10,-1-1-10,5 3 1,2-5-1,0-1 1</inkml:trace>
  <inkml:trace contextRef="#ctx0" brushRef="#br0" timeOffset="1040">1290 46 104,'-8'-9'35,"8"9"1,-22 7-1,7 3-16,2 12-11,-6 5-2,2 7-2,-1 4-1,2 2-1,3-2-1,2 0-1,8-6 0,4-5 0,6-8 0,11-6-1,4-8 2,6-7-1,10-6 2,2-3-2,1-6 0,0-3-3,1 4-4,-8-5-15,-2 2-15,-6 5 0,-9-2 0,-6 2-1</inkml:trace>
  <inkml:trace contextRef="#ctx0" brushRef="#br0" timeOffset="1320">1441 80 124,'-12'22'38,"1"9"1,-1 9-1,-3-3-26,1 6-8,-1 8-4,1-5-9,-1 6-19,4-2-10,0-5-1,1 1 0,-3-4 0</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08.5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25 219 63,'0'0'29,"0"0"1,-3 18-1,2 0-16,-3 2-3,4 10-1,-4 4-3,4 10-1,-4 3-2,3 8-1,-3 2 0,4-3-2,0-2-6,-2-6-22,4-14-5,3-8 0,-5-24-1</inkml:trace>
  <inkml:trace contextRef="#ctx0" brushRef="#br0" timeOffset="270">11 275 98,'20'-13'34,"1"-6"-1,8-5 1,4-2-31,10-1-1,2 0 0,1 6-1,-4 5-1,-1 8-3,-9 3-4,-3 13-6,-14 4-10,-11 7-8,-8 7-1,-12 4-3,-7 6 4</inkml:trace>
  <inkml:trace contextRef="#ctx0" brushRef="#br0" timeOffset="460">86 460 83,'0'0'33,"26"0"-1,3-13 2,8 1-27,3-7-1,6 4-1,-3 2-3,-1 2-2,-8 11-9,-11 6-17,-12 8-7,-10 8 0,-14 5-1,-8 6 1</inkml:trace>
  <inkml:trace contextRef="#ctx0" brushRef="#br0" timeOffset="650">102 739 81,'9'6'33,"8"-2"0,3-7 1,4-3-23,4 4-8,0 1-5,2-1-13,-1-1-16,0 3-1,-4-4-2,-2 0 1</inkml:trace>
  <inkml:trace contextRef="#ctx0" brushRef="#br0" timeOffset="830">488 544 90,'11'-8'33,"0"6"1,4-2 0,-1 0-28,7 1-3,4 3 0,-1 6-1,-1 5 0,-3 1-1,-4 6-1,-5 4 1,-7 6 0,-6 2-1,-5 1 1,-5-2-1,-5-1-2,-2-5-1,2-3-8,-6-14-12,11-7-11,12 1 0,-2-29-1,12 5 2</inkml:trace>
  <inkml:trace contextRef="#ctx0" brushRef="#br0" timeOffset="1060">823 473 87,'14'-12'33,"-14"12"0,0 0-4,-10 19-16,-12 4-2,0 9-4,-6 2-2,6 5 0,0-1-2,8-3-1,6-7 0,12-8-1,11-7-2,7-15-2,12-5-4,1-11-11,10-6-18,2-5 0,-2-6 0,5-3-2</inkml:trace>
  <inkml:trace contextRef="#ctx0" brushRef="#br0" timeOffset="1750">734 217 72,'-11'7'30,"3"5"-2,-6 2 2,-5 7-20,2 13-2,-8 6-2,3 11 1,-1 2-2,3 11-1,7 1-1,3-2-1,10-1-4,6-12-5,13-4-16,7-10-11,7-16 1,5-16-2,6-13 1</inkml:trace>
  <inkml:trace contextRef="#ctx0" brushRef="#br0" timeOffset="2150">1071 154 65,'0'0'30,"0"0"0,0 0 1,0 0-14,17 2-8,-1-4-2,-5 1-1,5 5-2,-2 2-2,-5 5 0,-4 2-3,-5 5 2,-4 4-2,-3 0 1,-3-1-1,2 0 1,1-4-1,4-1 0,5-6 1,-2-10-1,16 8 2,-1-8-2,6-1 1,-1-5-4,4 4-15,0-3-13,-5-3-1,1 0 1,-4-6 1</inkml:trace>
  <inkml:trace contextRef="#ctx0" brushRef="#br0" timeOffset="2490">1392 0 78,'0'0'34,"8"8"1,2 6 1,0 11-10,1 1-19,7 9-1,-7 7-2,4 9 0,-3 5-2,-4 5 0,-5 3-1,-6 3 0,-6 0-1,-6 0 1,-3-7 0,-5-5-1,-1-8-2,-2-11-5,6-7-22,3-15-9,4-14 1,9-12-1,4-13 0</inkml:trace>
</inkml:ink>
</file>

<file path=ppt/ink/ink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11.4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 74,'0'0'33,"15"6"1,2-10 0,0 1-24,9 4-2,1-5-1,4 4-3,0 0-5,-4 0-10,0 3-21,-8 3-1,-6 0-1,-13-6 0</inkml:trace>
  <inkml:trace contextRef="#ctx0" brushRef="#br0" timeOffset="190">68 127 100,'3'11'34,"-3"-11"0,22 7 0,-4-8-30,8-4-4,5-1-6,6-1-20,0 4-8,1-4 0,3-1-1</inkml:trace>
</inkml:ink>
</file>

<file path=ppt/ink/ink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12.8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77 27,'4'-15'23,"-4"15"2,7-21 2,-4 12-8,-3 9-1,5-20-2,-5 20-1,3-13-4,-3 13-2,0 0-2,1 13 0,-2 5-2,-2 7-1,2 8-1,-3 8 0,3 3-2,-2 4 1,1 1-2,0-6 0,2 0-3,0-9-2,4-4-6,0-13-15,6-9-9,3-9 0,5-11 0,7-7 1</inkml:trace>
  <inkml:trace contextRef="#ctx0" brushRef="#br0" timeOffset="300">438 121 89,'12'7'31,"-16"4"1,-4 7 0,-7 4-23,-3 1-5,-1 5 0,-3 2-2,-4 0-2,0-1-4,-4-8-9,6 0-16,2-7-3,1-9-1,7-4 0</inkml:trace>
  <inkml:trace contextRef="#ctx0" brushRef="#br0" timeOffset="510">282 208 96,'17'13'32,"0"2"0,2 0 0,4-4-31,1-2-1,3 3-4,-2-4-10,4 0-15,0 1-2,-3-6-2,5-1 1</inkml:trace>
  <inkml:trace contextRef="#ctx0" brushRef="#br0" timeOffset="690">824 173 73,'0'0'32,"-8"18"0,0-1 1,-3 8-20,-1 1-6,1 9 0,3 0-2,4 5-2,4-6-1,8-6-1,8-6 1,6-7-1,2-8 1,5-8-1,0-9 1,2-7 0,-8-4 0,-2-3-1,-8-3 1,-5-3 0,-10 2-1,-6 3 0,-7 3 0,-4 3-1,-4 7-2,-3 3-3,3 9-8,3 3-18,5 1-5,15-4 1,-5 13-2</inkml:trace>
  <inkml:trace contextRef="#ctx0" brushRef="#br0" timeOffset="1030">1231 277 95,'0'0'34,"8"-11"1,-8 11 0,-8-20-28,8 20-1,-8-17-2,8 17-2,-8-12-7,8 12-7,0-12-15,0 12-8,16-11 1,-4 5-1,2-3 0</inkml:trace>
  <inkml:trace contextRef="#ctx0" brushRef="#br0" timeOffset="1210">1369 118 105,'0'0'34,"5"-15"1,-5 15 0,14-21-25,2 15-4,2-2-2,3 5 0,0 4-1,-3 5-2,-2 4-1,-5 9 0,-5 6-1,-4 5 1,-6 0-2,-1 4 1,-4-1 0,-2 0-1,-1-7 2,1-3-1,4-6 1,0-5 0,7-12 0,-5 11 0,5-11 1,10-2 0,-1-3-1,5-2 1,3 1-1,1 0 0,3 0 0,1 1-3,1 5-4,-4-5-13,2 6-17,2 1 2,-3 0-1,2-1-1</inkml:trace>
  <inkml:trace contextRef="#ctx0" brushRef="#br0" timeOffset="1620">1972 253 78,'0'0'35,"0"0"-1,0 0 2,0 0-20,0 0-6,11-8-2,-2 7-2,4 1-3,6-2-1,3-1-1,6-2 0,2 0-1,0 2-1,0-4-3,2 4-7,-11-3-17,3 1-9,-6-4 2,-7-1-1,-3-2 1</inkml:trace>
  <inkml:trace contextRef="#ctx0" brushRef="#br0" timeOffset="1880">2106 35 114,'-5'18'36,"1"1"0,0 3-4,1 6-27,2 1-1,2 1 0,-1 2-4,2-2-3,4 0-5,1-4-17,5-7-11,7-3 0,4-5 0,8-7-1</inkml:trace>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15.05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46-6 82,'9'2'33,"-9"-2"0,16 10 1,-8 2-21,-5 7-6,-2 7 0,-5 5-3,-5 9-1,-5-1-2,3 8-1,-5-4 0,5-4 0,0-1 0,4-9 0,6-3 0,8-8 0,5-9 1,4-4-1,6-7 1,5-3-1,5-4 1,2-2-1,2-3 1,-1 2-1,1 0 0,-7-1-2,1 5-2,-9-6-4,-3 8-10,-6-3-10,-12 9-7,10-14 1,-10 14-2,-3-18 3</inkml:trace>
  <inkml:trace contextRef="#ctx0" brushRef="#br0" timeOffset="340">243 164 101,'0'0'37,"-13"23"-1,9-2 1,4 6-28,-3 3-2,0 6-1,3 2-2,0-5-2,0 0 0,0-4-2,4-2-3,4-7-3,7-1-15,0-9-16,4-8-1,2-1 0,5-5-1</inkml:trace>
  <inkml:trace contextRef="#ctx0" brushRef="#br0" timeOffset="590">739 249 67,'0'0'34,"0"0"-1,-15-5 0,3 13-16,-3 3-7,-2 7-2,-6 2-2,1 6-2,-4 4-2,0-3-4,-1 6-11,1-10-13,3-6-9,4-3 0,3-13-1,8-6 2</inkml:trace>
  <inkml:trace contextRef="#ctx0" brushRef="#br0" timeOffset="780">528 272 92,'14'4'35,"-3"4"-1,3 3 2,2 5-26,-1-5-6,5 6-3,5-3-7,-2-5-14,8-3-13,4-3-2,2-6-1,5-3 1</inkml:trace>
  <inkml:trace contextRef="#ctx0" brushRef="#br0" timeOffset="1000">1202 117 89,'-10'22'31,"-3"-3"2,-3 8 0,2 4-24,-3 3-2,3 7-2,-1 1-1,7-1-1,2-7-1,9-4-1,6-7 0,7-6 0,7-9-1,6-10 0,0-8 1,5-7-1,1-2 0,-4-4 0,-4-2 1,-4 0-1,-5 2 0,-7 2 0,-3 7 1,-8 14-1,2-16 0,-2 16 0,0 0 0,-8-4 1,8 4-1,0 0 0,-9 5 0,9-5 0,0 0 1,0 0-1,0 0 0,-10-11 0,10 11 1,-8-17-1,1 4 0,0-3 0,-2 1 0,-2-2 1,-3 3-1,0-2 1,-5 6-2,2 2 1,-2 3-2,-2 3-2,3 6-4,-3-1-12,9 5-15,4 3-1,2 3 0,10 0 0</inkml:trace>
  <inkml:trace contextRef="#ctx0" brushRef="#br0" timeOffset="1560">1746 259 90,'-15'1'37,"0"-1"-1,3 2 1,3 0-24,1-3-7,8 1-1,0 0-3,0 0-5,0 0-11,0 0-17,8-1-6,1-2 1,0-4-2</inkml:trace>
  <inkml:trace contextRef="#ctx0" brushRef="#br0" timeOffset="1770">1830 100 114,'15'-13'35,"-3"6"2,3 0-6,0-1-27,4 4-2,-3 3 0,-1 6-2,-3 5-1,-4 7 1,-7 6-1,-4 5-1,-7 1 1,-2 0 0,-3-1 0,0-1 0,2-5 0,2-7 0,9-4 1,2-11-1,13 11 1,3-8 0,3-1 0,3 4 0,5-2 0,-2 3 0,-3 6 0,-3 5 1,-7 0-1,-6 8 1,-8 0 0,-5 3 0,-10-1 0,-2-5-1,-2-3-2,-1-10-6,7-2-16,4-9-12,6-13 1,7-8-1,7-8 0</inkml:trace>
  <inkml:trace contextRef="#ctx0" brushRef="#br0" timeOffset="2160">2218 131 107,'0'0'35,"4"19"1,-10 0-6,-5 4-25,0 7-2,-4-1 0,2 5-2,6-5 0,3 1-1,4-5 1,7-4 0,6-5-1,9-5 1,9-7 0,4-4-1,3-6 1,2-2-2,3-4-1,-1-7-4,1 5-18,-10-1-13,-9-3 1,-4 1-1,-13-1 1</inkml:trace>
  <inkml:trace contextRef="#ctx0" brushRef="#br0" timeOffset="2440">2396 221 108,'-3'36'37,"-1"4"1,-1 0-1,3 2-32,-2-1-2,1-2-1,3-2-3,4-10-5,9 2-15,5-13-16,10-8 0,6-6-1,6-7 1</inkml:trace>
  <inkml:trace contextRef="#ctx0" brushRef="#br0" timeOffset="2690">2854 392 92,'12'0'35,"2"-2"2,7 0-2,1-8-24,11 4-3,3-3-3,5 0-2,2-3-4,-1-3-5,0 6-12,-10-3-13,-5 0-6,-4 2 0,-8-2 0</inkml:trace>
  <inkml:trace contextRef="#ctx0" brushRef="#br0" timeOffset="2890">3085 96 86,'-8'21'37,"0"4"-1,1 4 2,2-1-10,0 10-24,2 1 0,3 2-1,0-2-3,4-6-3,8-3-4,0-13-12,14-3-18,4-5-1,8-8 1,5-6-2</inkml:trace>
</inkml:ink>
</file>

<file path=ppt/ink/ink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18.26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342 52 90,'-3'-14'32,"-6"3"1,-2 2 0,0 1-24,-13 0-2,1 6-2,-7 2-1,-5 9 0,-3 4 0,3 6-2,-4 4 0,8 7-1,4 4 0,8-2-1,11 0 0,12-5-1,9-5 0,10-5 1,10-7 0,5-8 0,7-10 0,3-6 0,-5-5 0,-1-4 1,-5 1 0,-6-4 0,-10 3 1,-6 1-1,-8 3 0,-7 8 0,0 11 1,-14 4-2,-2 12 0,0 11 0,0 8 1,-3 8 0,1 5-1,3 3 1,1 0-1,2-4 0,6-6 0,2-7-3,7-4-6,0-14-16,8-7-13,6-7 0,4-9 1,5-6-1</inkml:trace>
  <inkml:trace contextRef="#ctx0" brushRef="#br0" timeOffset="480">773 241 91,'8'-2'35,"-8"2"-1,-19 12 0,1 7-25,-8 1-3,-1 10 0,-8 2-3,1-2-3,1 4-8,-2-8-17,6-5-11,4-7 1,8-13-2,5-6 1</inkml:trace>
  <inkml:trace contextRef="#ctx0" brushRef="#br0" timeOffset="670">568 247 113,'17'3'37,"0"7"1,0 2-4,1-1-29,7 0-2,2 2-4,1-7-6,7 5-13,0-7-16,5-5-1,2-2 1,1-8-2</inkml:trace>
  <inkml:trace contextRef="#ctx0" brushRef="#br0" timeOffset="860">1289 80 76,'0'0'34,"-20"23"0,0 2 1,-2 7-7,-5 2-22,4 8 0,0-1-2,7 0-1,8-4-1,5-8-1,11-8 0,7-9 0,11-8-1,7-10 0,6-7 0,1-7 1,1-6-1,-2-2 0,-5-7 1,-11-1-1,-7 4 1,-12 2 0,-9 6 1,-13 3-2,-8 9-1,-6 3-3,0 15-9,-1 1-18,3 3-7,8 2 0,6 2-1</inkml:trace>
  <inkml:trace contextRef="#ctx0" brushRef="#br0" timeOffset="1210">1555 212 109,'0'0'36,"11"-14"0,-11 2-4,-1 2-36,-4-4-8,5 14-12,-3-17-8,3 17-3,2-15-1,-2 15 3</inkml:trace>
  <inkml:trace contextRef="#ctx0" brushRef="#br0" timeOffset="1360">1674 58 89,'10'-12'36,"-10"12"0,18-13 2,-4 12-12,4-4-21,3 5 0,3 3-1,-3 6-2,-3 6-1,-5 6-1,-8 6-2,-6 3 1,-8 3-1,-2 3 1,-7-2-1,-2 1 1,-1-5 0,6-4 1,2-6-1,7-6 1,6-14 0,2 14 0,10-14 0,7-5 1,6-3-1,10-2 0,1-3 0,4-4-4,5 4-6,-5-4-16,-2-2-12,2 2 2,-7-2-2,-4-1 1</inkml:trace>
  <inkml:trace contextRef="#ctx0" brushRef="#br0" timeOffset="1710">2166 68 115,'-9'22'33,"-4"3"2,0 2-6,0 5-25,-1 2-2,2 4-1,0-1 0,3 1 0,3-6-1,3-3 1,7-6-1,3-5 1,8-6-1,4-9 0,9-5 0,5-6 0,5-5 0,4-5-1,4 1-2,-1-5-5,4 5-14,-7 0-14,-9-1 0,-3 3 0,-11-1 0</inkml:trace>
  <inkml:trace contextRef="#ctx0" brushRef="#br0" timeOffset="2010">2361 183 116,'-7'26'37,"4"5"2,-1 4-6,2-4-29,6 4 0,1-3-2,2-3-2,9-1-4,-1-11-6,11 2-16,1-5-12,1-8 1,7-4-2,-1-6 2</inkml:trace>
  <inkml:trace contextRef="#ctx0" brushRef="#br0" timeOffset="2250">2838 249 86,'13'1'36,"6"-4"1,4-4 0,8 2-21,6-4-10,4-1-2,1 2-3,1-2-4,0 4-10,-6-3-14,-4-1-10,-5 3 1,-7-1-2,-3 0 3</inkml:trace>
  <inkml:trace contextRef="#ctx0" brushRef="#br0" timeOffset="2460">3092 23 104,'-12'14'36,"0"7"1,1 7-1,4 6-28,-3 2-3,5 6 0,0-4-4,5 3-2,9-1-5,3-15-14,8-1-18,7-6 1,6-8 0,8-8-2</inkml:trace>
</inkml:ink>
</file>

<file path=ppt/ink/ink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21.09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65 166 88,'0'0'33,"-15"24"2,9-2-4,2 13-17,-6 2-6,4 8-3,-4 2-1,4-2-2,1-1-4,1-11-6,8-1-15,0-11-13,3-11 0,5-8 0,6-11 0</inkml:trace>
  <inkml:trace contextRef="#ctx0" brushRef="#br0" timeOffset="200">321-2 96,'0'0'35,"9"4"1,-12 23 1,-5 13-22,-6 7-11,3 9 0,-5 3-2,5 7 0,0-6-1,7-3-1,7-10 0,5-8-1,12-13 2,6-12-2,8-11 1,0-8 1,2-10-1,-1-11 0,-7-4 1,-4-3 0,-13 3 1,-7 1-1,-11 7-1,-8 5-1,-6 11-3,-7 4-5,8 13-16,-3 4-14,6 1 1,9 2-1,7-3 2</inkml:trace>
  <inkml:trace contextRef="#ctx0" brushRef="#br0" timeOffset="572">995 202 107,'0'0'35,"-11"13"2,-4 4-7,-1 7-21,-10 5-4,-1 5-3,-5 1-3,-2-5-6,3 0-22,4-4-9,-1-10 2,5-4-1</inkml:trace>
  <inkml:trace contextRef="#ctx0" brushRef="#br0" timeOffset="752">788 290 118,'18'2'35,"-2"5"2,0 0-2,6-1-31,2 1-5,6-4-3,4 3-14,-1-4-16,7-3-1,4-5-1,3-1 1</inkml:trace>
  <inkml:trace contextRef="#ctx0" brushRef="#br0" timeOffset="1042">1457 130 81,'-21'21'35,"0"4"0,2 4-1,0 8-11,5-3-18,5 3-1,5-3-2,9-4 0,10-5-2,8-10 0,8-6 1,7-8-1,4-10 0,6-10 2,-5-1 0,-1-8 0,-9-2 1,-9 0-2,-10-4 2,-10 3-2,-14 6 1,-10 4-1,-8 4-2,-4 7-1,1 11-5,-4 0-11,6 10-16,8 5-3,6 0 1,8 5-1</inkml:trace>
  <inkml:trace contextRef="#ctx0" brushRef="#br0" timeOffset="1352">1812 326 112,'17'-4'38,"-6"0"3,-11 4-2,-1-16-26,1 16-7,-13-10-3,4 4-5,9 6-4,-17-6-13,17 6-19,0 0-1,17-11 1,-3 5-1</inkml:trace>
  <inkml:trace contextRef="#ctx0" brushRef="#br0" timeOffset="1542">2065 137 126,'0'0'37,"-11"22"2,-1-2-5,0 6-28,-3 5-4,0 5 0,-1-4-2,8-1-2,2-3-5,6-9-6,10-6-20,9-9-5,2-10 0,9-5 0</inkml:trace>
  <inkml:trace contextRef="#ctx0" brushRef="#br0" timeOffset="1742">2394 27 122,'-5'15'36,"-11"13"2,-5 7-4,0 6-29,-1 2-2,7 5 0,5-4-2,8-6 0,13-7-2,13-9 1,6-11-1,13-9 1,2-6 0,4-9 1,-3-5 1,-6-5-1,-10 0 0,-11 0 0,-11 8 0,-17 4-2,-9 7-4,-13 2-18,-6 9-16,-1 4 1,2 3-2,2 5 2</inkml:trace>
</inkml:ink>
</file>

<file path=ppt/ink/ink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23.3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0 517 92,'0'0'34,"0"0"1,8-6 2,8-3-21,7 6-8,8-5 0,4 5-2,3 0-2,6-1-2,3 2-3,-3-2-4,1 6-14,-6-2-18,-6-2 0,-6-2-1,-6-2 1</inkml:trace>
  <inkml:trace contextRef="#ctx0" brushRef="#br0" timeOffset="250">241 292 120,'-5'25'37,"1"5"0,2 3-5,0 1-28,5 5 0,0-7-2,3 0-2,3-3-6,1-10-14,8-3-17,4-4-1,4-9 1,6-4 0</inkml:trace>
  <inkml:trace contextRef="#ctx0" brushRef="#br0" timeOffset="500">762 235 73,'0'0'34,"14"0"-1,-5 1 2,2 1-10,3 9-18,-6 1-2,-1 8-2,-7 4-1,-7 2 0,-8 2-1,-2 4 0,-4-1 0,1 2-1,0-4 0,2-5 0,7-3 0,10-4 1,10-4-2,8-4 2,11-5-1,5-2 0,7-3-3,1-7-6,11-3-16,-7-2-11,-3-4 1,-3-3-1,-6-5 1</inkml:trace>
  <inkml:trace contextRef="#ctx0" brushRef="#br0" timeOffset="790">1075 182 108,'-14'6'35,"2"3"1,5 10-1,9 2-28,2 5-3,9 5 0,3 3-1,8 1 0,3-1 0,2 1-1,-2-2-2,-3-5 0,-10-2-2,-10-8-3,-6-3-12,-13-8-19,-8-9-1,-5-9 0,-3-9 0</inkml:trace>
  <inkml:trace contextRef="#ctx0" brushRef="#br0" timeOffset="1020">1071 128 105,'34'2'35,"0"0"0,5 7-1,1 0-29,2 5-5,2 0-5,2 6-13,-3 3-16,-2-4 0,3 4-1,-4-5 0</inkml:trace>
  <inkml:trace contextRef="#ctx0" brushRef="#br0" timeOffset="1210">1850 315 77,'-25'-2'36,"3"8"0,-9 4 2,-2 2-17,-1 12-12,-6-4-4,0 5-5,6-1-17,2 2-17,3-12-2,8-4 0,7-6-1</inkml:trace>
  <inkml:trace contextRef="#ctx0" brushRef="#br0" timeOffset="1390">1621 323 91,'13'-2'35,"3"7"-2,-3-2 1,5-2-21,0 3-26,8 3-12,-1-1-9,5-3-1,5-1 0,1-3 0</inkml:trace>
  <inkml:trace contextRef="#ctx0" brushRef="#br0" timeOffset="1540">2050 308 109,'-21'15'35,"-5"10"0,-2 6-5,5 0-26,5 2-1,9-1-1,10-2 0,12-6-1,12-8 0,12-7-1,11-6 1,6-9 0,3-5 0,-3-6 0,-1-8 0,-13-4 1,-9-7-2,-16 3 2,-15 1-2,-12 1 1,-13 4-2,-7 5-1,-10 4-4,6 13-6,-5 0-12,9 8-13,6 4 0,10 1 0,11 3 1</inkml:trace>
  <inkml:trace contextRef="#ctx0" brushRef="#br0" timeOffset="1830">2383 340 105,'22'-4'38,"-6"1"1,-7-2-2,2 5-27,-11 0-4,0 0-3,0 0-4,0 0-4,8 7-12,-8-7-16,20 5-6,-1-5 2,0 0-2</inkml:trace>
  <inkml:trace contextRef="#ctx0" brushRef="#br0" timeOffset="2010">2736 307 81,'-14'13'37,"-4"2"-1,-2 1 1,0 8-15,1-7-18,8 4-1,4-2 0,11-2-1,10-5-2,10-4 1,9-3-1,7-4 0,3-7-1,4-5 1,-2-5-1,-1-4 1,-8-6 0,-7-1 0,-10-4 0,-7 1 1,-10 2-1,-8 1 1,-8 9-1,-6 2 0,-3 8 0,-6 8-1,-1 8-3,0 1-5,9 10-11,-3 0-12,13 4-4,8 1-1,10-2 0</inkml:trace>
  <inkml:trace contextRef="#ctx0" brushRef="#br0" timeOffset="2340">3219 345 78,'3'-11'35,"-3"11"-2,-18-12 2,-1 9-22,0 10-9,0 1 1,7 7-2,1 0-1,10 3 0,2-4-1,10 2-1,1-3 1,6-3 1,-3-2-2,1 0 0,-3-4 0,-3-3 0,-10-1 1,12-1 0,-12 1 0,0 0 0,0 0 0,0 0 0,-9-1 1,9 1-1,-10 10 0,10-10 0,-8 14 0,8-14 0,-3 15-1,3-15 1,4 15-2,-4-15 1,8 12-1,-8-12 0,9 10 1,-9-10-1,10 8 0,-10-8 0,15 2 1,-8-4-1,4-2 0,1-4-2,3 1-6,-2-9-11,4-1-14,-3-2-2,-2-8-1,1-2 1</inkml:trace>
  <inkml:trace contextRef="#ctx0" brushRef="#br0" timeOffset="2860">3384 0 99,'-13'12'38,"-2"3"1,-6 6-4,-4 10-25,-2 3-2,-5 10-1,2 2-2,4 3-1,-3 0-3,10-1 1,6-3 0,7-5-2,6-4 0,8-7 0,5-5 0,7-8-1,11-4 2,-3-9-1,5-4-1,4-6 0,-1-7 1,-2-2 0,-1-11 0,-6-1 0,-7-4 1,-9 2 0,-11 4 0,-6 3-1,-11 7 1,-10 8-1,-6 8-3,-7 4-5,4 15-17,-3 1-14,1 5-1,7 1 1,5 3-3</inkml:trace>
</inkml:ink>
</file>

<file path=ppt/ink/ink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27.9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23 75 42,'-14'-13'29,"14"13"2,-9-19-2,7 6-15,2 13-2,11-17-1,0 12-1,2-2-3,5 8-1,3-1-1,4 5-2,2-3 0,1 4-1,-2 1-2,1-1-1,-2 3-3,-8-4-4,2 7-12,-7-4-11,-12-8-2,4 17-2,-4-17 1</inkml:trace>
  <inkml:trace contextRef="#ctx0" brushRef="#br0" timeOffset="250">73 197 81,'-6'19'34,"6"-19"1,13 8-1,2-5-26,3-3-2,5 3-1,3-1-1,0-1-2,2 2-1,-1 0-2,2 3-5,-7-4-15,0 4-14,-1 0 0,-9 1-1,-1 8 0</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2:51.9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0 168 105,'13'-7'32,"-3"3"2,5 0-1,4 4-22,-2-1-2,6 4-2,0 0-1,3 3-3,0 2-1,1-1-1,2 3-1,-4-4-2,1 4-6,-6-5-18,-1-1-7,-3-2-3,-8-4 2,-8 2-2</inkml:trace>
  <inkml:trace contextRef="#ctx0" brushRef="#br0" timeOffset="240">209 0 109,'-8'22'34,"7"-3"2,0 4-1,1 8-23,-3-1-4,5 7 0,-4 1-4,2-2-3,3 0-5,1-5-15,4-3-16,7-4-1,1-6 0,7-4-1</inkml:trace>
</inkml:ink>
</file>

<file path=ppt/ink/ink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52.04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39,'0'0'26,"0"0"1,0 0 0,0 0-15,0 0-2,14 3-2,2 3-2,3 0-1,7-1 0,5-4 0,4 4-2,1-4-1,3 0-1,-4 0 1,-4 3-1,-2 0 0,-7 7 0,-9 3 0,-5 6 1,-12 3 0,-4 7 0,-8 1 1,-6 4 0,-5 3 0,-3 5 0,-1-6 0,-1 1 0,1-4-1,3-3-2,8-5-1,2-6-1,12-6-6,6-14-9,0 0-13,24 1-4,0-13-1,8-6 3</inkml:trace>
  <inkml:trace contextRef="#ctx0" brushRef="#br0" timeOffset="360">472 274 78,'0'0'30,"0"0"0,0 0-7,0 0-16,-7 11-5,7-11-13,0 0-18,0 0 0,14-14-2,2 3 1</inkml:trace>
  <inkml:trace contextRef="#ctx0" brushRef="#br0" timeOffset="520">747 17 69,'-14'-4'32,"0"4"-1,6 2 0,-2 5-19,10-7-7,0 0 1,-2 14-1,14-8-2,5-3 0,7 2-1,1-1 0,6-2-1,-1 0 0,-3 1 0,3 1 0,-6 3 0,-6 3-1,-6 4 1,-7 3 0,-3 5 0,-8 4 0,-3 4-1,-6 4 1,-4 6 0,0 1 0,0 4-2,0-4 1,3-1-1,5-4-2,1-7-7,10-5-18,6-13-8,3-12 2,9-8 0</inkml:trace>
  <inkml:trace contextRef="#ctx0" brushRef="#br0" timeOffset="1550">759 1277 65,'9'-1'31,"6"-3"-1,0-5 1,6-4-25,9 5 2,0-5-2,7 5 0,-3 0-1,1 4-2,-2 1 0,-1 6-1,-7 2-1,-4 6 1,-7 7-1,-8 6 1,-9 6 0,-2 2 0,-10 6 1,-7 4-1,-6 0 1,-2 2-1,-2-5 1,2-2-2,1-3 1,5-6-1,7-5-2,4-9-4,14 2-8,-1-16-11,19-8-13,5-6 2,5-9-2,9-3 2</inkml:trace>
  <inkml:trace contextRef="#ctx0" brushRef="#br0" timeOffset="1850">1274 1417 76,'14'-6'36,"-14"6"-2,0 0 2,0 0-19,-12 5-6,12-5-4,-18 12-5,11-5-3,7-7-7,-10 12-14,10-12-15,12-3 2,1-7-2,5-6 1</inkml:trace>
  <inkml:trace contextRef="#ctx0" brushRef="#br0" timeOffset="2050">1557 1137 66,'12'-11'31,"-8"-2"1,-4 13 0,3-18-22,-3 18-3,-2-13 1,2 13-2,0 0 0,0 0-2,0 0-2,0 0 0,10 8-1,-10-8 1,19 9-1,-6-5 1,5 0-1,2 0 1,5-1-1,-1 1 1,3-3-1,1 1 0,-1 1 0,-7-1 0,1 0-1,-8 3 1,-13-5-1,9 25 1,-18-8 0,-6 7 0,-4 7 0,-5 9 0,-4 3 0,-1 2 0,2 2 0,2-4 1,5-1-2,4-1 1,6-6 0,2-11-1,7-6 0,3-6-2,-2-12-4,22 7-10,-11-15-14,6-6-8,5-6 1,2-10 0</inkml:trace>
  <inkml:trace contextRef="#ctx0" brushRef="#br0" timeOffset="111432">1351 107 26,'0'-11'25,"0"11"0,0 0 2,-13-10-11,13 10-5,-18 10-1,8 0-1,-4 1-3,0 7-1,-4-1-1,3 4 0,-1 3 0,4 1-2,4-2-1,3 2 0,5 1 0,6-6 0,3-1-1,8-9 1,3-5 0,5-7 0,3-5-1,-1-6 1,0-10 0,2 2-1,-4-10 2,-6 4-1,0-3 0,-9 0 0,-3 0 1,-5 4-1,-8 1 0,-1 2 0,-7 6-1,-4 5-2,-2 8-2,-3 4-2,1 14-5,-3 1-7,4 11-8,4 5-5,-1 0-1,9 9 2</inkml:trace>
  <inkml:trace contextRef="#ctx0" brushRef="#br0" timeOffset="111852">1289 446 61,'0'0'27,"0"0"1,-10 8-1,10-8-21,-12 20-1,7 0-1,-3 1-1,6 3-2,1 3 2,4-1-3,6-5 2,6-3 1,5-11-1,3-5 1,5-11-1,0-3 1,-1-13 1,0-2 1,-7-4 0,-4 0 0,-12 0-2,-6 3 1,-8 8-4,-11 8 0,-5 10-6,-9 5-13,-1 6-17,3 5 1,3 2-1,9 6 1</inkml:trace>
  <inkml:trace contextRef="#ctx0" brushRef="#br0" timeOffset="112482">2063 1040 40,'10'7'24,"-10"-7"3,0 11-1,0 0-19,-4-1 0,2 8 0,-2-2 1,6 8-2,-1-6 0,6 3-2,2-8-1,5 0 0,1-9 1,8-9-1,0-6 0,2-6 1,0-6 0,-3-2-1,-3-3 1,-5 1-1,-9 3-1,-5 1-1,-8 5 0,-5 6 0,-8 6-1,-6 5 0,-3 9-1,-2 6-3,1 12-2,2 1-8,8 7-11,4 3-8,6 2 1,9 1-1,4 0 2</inkml:trace>
  <inkml:trace contextRef="#ctx0" brushRef="#br0" timeOffset="112822">2166 1432 52,'0'0'29,"0"0"2,-20-13-1,8 11-12,-3 8-11,0 1 1,3 8-3,0-1 0,6 6-2,6-7 0,10-1-2,3-5 1,10-4 0,3-11 1,9-4 1,-3-8 0,1-3 0,-7-7 0,-2-1 1,-11-1-2,-6 1-1,-13 3 0,-7 6-1,-9 9 0,-5 4-1,-6 11-1,-3 3-4,3 12-12,2-4-19,4-1-1,8-3 0,2-8 0</inkml:trace>
</inkml:ink>
</file>

<file path=ppt/ink/ink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5:52.0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-2-10 83,'12'-2'34,"-12"2"-3,0 0-2,0 0-35,0 0-15,0 0-9,-4 11-1,4-11-2,12-4 2</inkml:trace>
</inkml:ink>
</file>

<file path=ppt/ink/ink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29.7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0 214 41,'0'10'28,"0"-10"2,0 24 0,3-5-18,-2 5-3,6 7 2,-3-1-1,3 7-4,1-3 2,4 2-3,0-10 1,1-1-4,-1-8 3,-2-7-4,-1-6 4,1-3-3,-1-6-2,-9 5 4,15-24-4,-7 6 3,1-7-4,-1-6 3,0-4-4,4-6 3,-2-2-1,2-3 0,-3 1-1,2-1-1,-1 8 2,-2 4-2,0 4 2,0 8-2,-2 0 2,-2 8-2,0 3 2,-4 11 0,5-13-1,-5 13-1,0 0-2,3 11-4,2 6-9,-5-2-12,1 7-6,4 3-1,-1 4 1</inkml:trace>
  <inkml:trace contextRef="#ctx0" brushRef="#br0" timeOffset="430">392 473 91,'0'0'33,"0"0"2,0 0-5,0 0-24,-6-20-3,10 3 2,-2-1-2,6-8-1,0-1 0,5-5 0,0-2-1,3 0 0,-1 1-1,1 4 0,-1 1 1,0 3-3,-3 6 2,0 4-2,-4 4 2,2 8-2,-2 5 2,-1 9 1,1 6-1,0 9 2,-1 5-1,-1 7 2,3 7-2,-2 4 0,-3-2 3,-1 0-5,-2 0 3,-1-3-5,-3-4 0,-4-9-13,5-5-15,-4-11-7,6-15 0,-9 7 0</inkml:trace>
  <inkml:trace contextRef="#ctx0" brushRef="#br0" timeOffset="820">492 347 96,'12'8'36,"1"-2"-1,1 1 0,2-2-33,6 2-1,4 3-2,2 1-6,3 2-12,-2-2-17,2-1 3,0 1-4,-1-7 3</inkml:trace>
  <inkml:trace contextRef="#ctx0" brushRef="#br0" timeOffset="990">968 308 82,'0'22'33,"-7"-1"1,-1 3 2,2 6-33,-4 2 2,3 8-3,-5-1 3,5-6-5,2-3 4,2-7-4,0-10 1,3-13 0,0 0 0,17-27 1,-4-1-3,2-8 3,0-11-3,1-5 3,4-5-4,2 3 4,0 0-3,-3 10 0,3 3 2,-3 15-1,1 9 1,1 12 0,-2 13 1,-3 7-1,-6 10 0,-1 6 1,-6 6-1,-1 1 2,-5 4-3,-5-1-1,-5-4 3,2-3-3,-1-7 2,-3-4-2,2-7 3,4-3-4,-1-4 4,10-9-2,-9 5 1,9-5-1,0 0 1,15 2 0,-2-5 0,3 2 0,4 0 0,4 0 0,3 0-1,2-4 0,3 4-2,-1-3-7,6 4-16,-5-3-13,-5-2 0,-1-1-1,-4 1 0</inkml:trace>
  <inkml:trace contextRef="#ctx0" brushRef="#br0" timeOffset="1730">1817 90 78,'-13'-2'33,"3"5"2,-3 2-7,1 12-20,-4 3-1,1 19 0,1 4-1,1 7-1,0 5 2,6 3-4,1 0 2,6-4-4,4-3 2,3-11-4,5-5 1,4-10-4,6-4-7,-3-7-15,5-10-12,1-9 1,5-8-1,-2-6 1</inkml:trace>
  <inkml:trace contextRef="#ctx0" brushRef="#br0" timeOffset="2010">1979 272 74,'0'0'35,"0"0"-1,7-6 2,3-1-26,8 5-4,-2 1 1,6 5-1,-4 3-2,2 6-1,-2 7 0,-6 3-1,-5 6 0,-7-1-2,-6 7 3,-5 0-4,-8-1 3,-2-1-5,-1-5 3,-3-10-7,7 2-5,-1-13-8,19-7-9,0 0-7,5-25-1,13 5 3,9-7-1</inkml:trace>
  <inkml:trace contextRef="#ctx0" brushRef="#br0" timeOffset="2270">2264 285 75,'13'-21'35,"-6"9"-1,-7 12-1,-15 3-17,-5 7-5,-2 17-2,-3-3-4,3 8-2,0-1 1,9 2-2,4-6 1,9-2-3,10-6 1,5-12-6,10 0-2,0-8-13,9-6-19,-3-6 3,4-6-2,-1-9 1</inkml:trace>
  <inkml:trace contextRef="#ctx0" brushRef="#br0" timeOffset="2520">2482 14 69,'0'0'36,"0"0"0,14 20 1,-2 2-15,3-3-18,9 7 2,-5 4-2,3 10 1,-2 0-2,-1 7 0,-5 3 0,-8-1-2,-7 5 2,-6-3-3,-8 0 2,-5-6-2,-3-6 1,-5-10-2,4-5-4,0-13-7,13-7-15,11-4-11,-4-22 0,21-3-1,9-6 1</inkml:trace>
  <inkml:trace contextRef="#ctx0" brushRef="#br0" timeOffset="2890">3014 257 61,'0'0'33,"-10"7"1,10-7 1,14-2-15,-1-5-10,9 1-1,4-2-1,8 2-3,2-4-1,3 3-2,6 3-3,-7-1-6,4 7-12,-12 2-14,-5 2-3,-8 2 0,-10 2-1</inkml:trace>
  <inkml:trace contextRef="#ctx0" brushRef="#br0" timeOffset="3110">3179 429 103,'0'0'36,"15"7"1,5-10-1,0-7-33,13 0 1,1-4-3,5 0-3,5 7-13,0-2-22,0-1 2,2-1-2,-2 0 1</inkml:trace>
</inkml:ink>
</file>

<file path=ppt/ink/ink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33.8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23 40,'-9'0'32,"9"0"2,0 0 0,0 0-11,0 0-7,12-15-3,0 14-3,1-3-2,5 3-1,6 1-2,3 1-1,4-1 0,1 2-1,6 0-2,-2-1 1,2 1-1,-1-1 0,-1 0-1,-2-1 1,-1 3-1,-2-3 0,-4-3 0,-2 2-1,-4 2-2,-3 2-2,0 0-5,-10-3-13,9 4-14,-6-4-2,2 2 0,2-3 1</inkml:trace>
</inkml:ink>
</file>

<file path=ppt/ink/ink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34.4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-2 273 41,'0'0'32,"0"0"3,-1-16-2,3 4-16,13 5-1,-3-4-3,10 7-3,-5-3-3,7 7-1,-2 0-2,-1 6-2,-4 6 0,-4 6-1,-8 5-1,-4 7 1,-7 4 0,-5 3 0,-7 1-1,-1 2 2,-5-1-2,2-8 1,2-3 0,3-3-1,5-8 1,8-4-1,4-13 1,14 12 0,4-13 0,6-5-1,3-1 1,4-1 0,3-3-2,-4-1-1,1 3-5,-7-4-11,3 4-11,-5-2-11,-4 2 3,-1-3-3,-3 0 2</inkml:trace>
  <inkml:trace contextRef="#ctx0" brushRef="#br0" timeOffset="360">397 398 94,'0'0'36,"0"0"1,-4-14 0,4 14-31,5-10-5,-5 10-4,11-7-8,-11 7-14,16-17-12,-2 9 0,-1-2-1,6-1 1</inkml:trace>
  <inkml:trace contextRef="#ctx0" brushRef="#br0" timeOffset="550">660 198 76,'10'-17'34,"-10"17"0,4-17 1,-4 17-29,7-17-3,-7 17 0,0 0-1,8-9 0,-8 9-1,0 0 1,-3 13-1,-4-3-1,-2 2 1,-2 3 0,0 3-1,-1 2 1,2-2 0,2 6 0,5-3 0,9 2 1,5-3 0,10 2 1,3-4-1,7 5 1,2-4-1,2-2 1,-6 2-1,-4-2 0,-11 2-1,-11-1-2,-11-1-2,-11-4-6,-3 1-12,-14-9-16,0-8 0,-1-8-2,3-11 1</inkml:trace>
  <inkml:trace contextRef="#ctx0" brushRef="#br0" timeOffset="890">677 187 82,'38'-15'35,"-1"3"0,3 4-4,-2 7-24,-3 1-5,0 6-6,-2 4-12,-9 2-13,4 0-5,1-1-2,-4-1 1</inkml:trace>
  <inkml:trace contextRef="#ctx0" brushRef="#br0" timeOffset="1060">1248 212 75,'0'0'35,"-11"9"0,0-1 2,-2 11-27,-7 1-4,4 9 1,-4 2-2,2 4 0,1-1-2,2 1 1,9-3-2,4-6 1,5-6-2,6-6 1,8-7-1,7-4 0,7-6 0,4-4 0,5-4-1,2-2 0,0 1-1,0-1-3,-1 6-3,-13-3-15,2 3-16,-11 0-1,-8 2 1,-11 5-1</inkml:trace>
  <inkml:trace contextRef="#ctx0" brushRef="#br0" timeOffset="1360">1407 280 99,'-3'24'39,"-2"6"0,-1 6-4,-3 0-29,5 5-1,0-3-2,4-3 0,3-5-6,0-9-14,12-8-19,-2-10-3,7-10 1,3-9-2</inkml:trace>
  <inkml:trace contextRef="#ctx0" brushRef="#br0" timeOffset="1590">1678 0 97,'12'4'36,"2"-2"1,6 0-4,1-2-30,3 5-1,1 3 0,-4 9-1,-4-1-1,-6 7 1,-5 3-1,-10 3 0,-4 0 0,-6 2 0,-4-6 0,2 0 0,3-5 0,2-2 1,8-7-1,3-11 1,13 9-1,7-10 0,8-1-1,6-6-3,9 5-14,1-7-19,3 2 1,3-1-2,-2 0 2</inkml:trace>
</inkml:ink>
</file>

<file path=ppt/ink/ink2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36.5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3 500 91,'0'0'38,"0"0"0,15 5 1,4-16-29,4 8-6,4-3-1,7 3 0,-2 2-4,2-1-4,-4 14-12,-6-9-15,-5 5-6,-7-1 0,-12-7 0</inkml:trace>
  <inkml:trace contextRef="#ctx0" brushRef="#br0" timeOffset="200">0 670 98,'0'0'37,"10"11"1,6-11-1,3-5-32,9 1-3,6 0-1,7-2 0,3 5-7,0-4-16,3 1-15,0 2 0,4-1 0,-5-1 0</inkml:trace>
  <inkml:trace contextRef="#ctx0" brushRef="#br0" timeOffset="135312">929 150 60,'-17'6'29,"9"2"0,-7-2 0,0 6-23,4 11-1,-3 5 1,3 13 1,-3 1-1,4 13-1,1-3 0,4 4-1,1-7-2,3 0 0,3-8-3,0-5-5,8-7-15,-2-13-11,3-10-1,0-8-1,1-9 1</inkml:trace>
  <inkml:trace contextRef="#ctx0" brushRef="#br0" timeOffset="135732">1332 214 56,'19'-7'27,"-11"-3"1,6 3-1,3-4-24,-2 1 0,5 5 0,-3 1 0,-1 7 0,-3 6 0,-3 8 0,-4 1-1,-4 7 0,-5 3-1,-4 1 1,-1-1-2,-2 1 1,0-7 0,5-1-1,4-3 0,5-3 2,6-2-2,4-2 0,5 0 1,1 0 0,2 0 1,-2-1 0,-1 4 0,-5 4 1,-6-2 1,-4 4-1,-10-1 0,-1-2 0,-8-1-1,-2 1-3,2-6-4,-5-5-15,6-6-14,14 0 1,-13-14-1,16-2 0</inkml:trace>
  <inkml:trace contextRef="#ctx0" brushRef="#br0" timeOffset="136152">1763 249 71,'6'-16'32,"4"8"0,1-5 0,-1 0-26,7 5-3,2 3 0,3 10 0,-7 4-1,2 10 0,-7 4-1,-5 9 0,-6 3 0,-5 6 0,-6 2-1,-5 0 1,-2 0-1,-1-3 1,1-3 0,3-3 0,3-6 1,5-3 0,6-10 0,8-3 1,8-7-1,7-5 0,5-4-2,8-6-2,3 0-5,0-14-15,2 2-12,-1-3-1,-3-3-1,-5-3 0</inkml:trace>
  <inkml:trace contextRef="#ctx0" brushRef="#br0" timeOffset="136502">2175 200 70,'-13'19'31,"1"10"-1,-1-2 0,1-3-27,8 6-1,7-6 0,5-3 0,8-5 0,8-4 0,7-6-1,4-1 1,1-5 0,2-2 0,-4 0 1,-5 2-1,-6-2-1,-9 2 1,-14 0-1,9 2 1,-9-2-2,-17-6 1,4 2 0,-1-7-1,1-3 0,3-7 0,1-3 0,3-6 0,0 2-1,2-4 1,2 3-1,1 2 0,0 5-1,0 2-2,1 20-1,-6-16-4,6 16-11,-5 13-9,2-2-4,2 7 0,-3-3 1</inkml:trace>
  <inkml:trace contextRef="#ctx0" brushRef="#br0" timeOffset="137022">2319 425 43,'-10'-7'29,"10"7"2,-12 3-5,12-3-11,-15 20-2,6 2-3,-4 0-2,7 6-1,-4-1-2,6 4-1,0-5-1,6 0 0,2-5-2,7-9 1,2-7-2,6-8 1,-2-6 1,6-11-1,-1-7 1,0-2 0,-5-7 0,-3 1-1,-9 0 1,-5 5-1,-7 3-1,-8 9-2,-5 11-4,-7-2-8,7 12-18,0 0-4,3 1 1,8-1-2</inkml:trace>
  <inkml:trace contextRef="#ctx0" brushRef="#br0" timeOffset="137432">2383 39 45,'8'-14'31,"-8"-3"1,1 7 0,-1 10-13,-22-4-12,6 17-1,-10 8-8,-4 5-21,1 20-11,5-25 3,7-1-2,10-4 1</inkml:trace>
  <inkml:trace contextRef="#ctx0" brushRef="#br0" timeOffset="137922">2648 75 57,'0'0'31,"10"-7"-1,-10 7 1,0 0-24,-10 28-2,3 1 0,-5 9 0,-3 3-2,0 9 0,-1-6-1,1 2-1,3-5-1,4-6 2,6-10-1,7-4 0,6-9 1,5-5 0,7-6 0,5-2 1,2-5-1,5-2 0,2-4-2,-1-1-2,-1 2-4,-6-4-10,-1 1-17,-6 1-2,-9-5 0,-6 3 1</inkml:trace>
  <inkml:trace contextRef="#ctx0" brushRef="#br0" timeOffset="138252">2791 210 78,'-4'44'35,"-1"5"0,-3 6 0,-3-2-29,4 11-1,-1-3-2,0 0-6,4-2-20,3-8-10,2-11 1,7-13-3,2-13 0</inkml:trace>
</inkml:ink>
</file>

<file path=ppt/ink/ink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37.5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250 765 24,'22'-24'28,"1"3"2,-11-4 2,-5 0-13,-6 8-3,-13-2 0,-4 17-3,-14 1-5,-5 15-1,-8 1-1,1 13-1,-1-1-2,7 5 0,5 0-1,11-1 0,13-1 0,13-5-1,10-3 1,14 4-1,4-5 1,8-1-1,-1 0 1,-2-2 0,-7-1-1,-9 1 1,-11 0-1,-11-3 0,-13-1 0,-11-1 0,-9-1 0,-3-5-2,-2-3-2,2-5-4,13 1-9,5-10-14,11-1-9,11-3 1,13 0 0</inkml:trace>
  <inkml:trace contextRef="#ctx0" brushRef="#br0" timeOffset="330">313 952 71,'35'-13'37,"-7"0"0,-9 7 1,-10-3-19,-9 9-7,0 0-4,0 0-5,-9 16-8,-2-14-19,11-2-14,0 0 0,0 0-1,0 0 0</inkml:trace>
  <inkml:trace contextRef="#ctx0" brushRef="#br0" timeOffset="550">997 837 63,'-13'-1'33,"-10"-6"-1,-6 0 1,-3 2-20,-9-3-6,0 9 0,-3-1-1,4 7-1,2 3-2,6 4 0,9 0-1,8 1 0,7-1-1,12-2 0,10-5-1,8-4 1,9-4-1,6-5 0,6-8 0,6-6-1,3-4 1,0-8-1,1-3 1,-5-8-1,-2-4 1,-11-3-1,-7 2 1,-6 6-1,-10 4 2,-10 7-1,-6 15 1,-11 15 0,-6 16 1,-3 19 0,-2 8 1,-2 10 0,1 3-1,4 2 1,4-4-1,11-5-1,6-12 0,8-9 0,9-13-1,9-8 0,7-9-1,4-8 1,4-6-1,2-7 0,-2-8 0,-3-3 1,-5 0-1,-7-1 1,-14 3-1,-3 5 1,-11 10 1,-6 11-1,-10 10 1,-2 11 0,-2 12 0,3 4 0,4 5 0,7 0 0,8-3 0,10-5-1,13-9 1,8-6-1,12-10 1,7-6-1,2-8 0,6-5-1,-2-6 1,0-5 0,-7-2-1,-4 2 1,-12 2-1,-7 8 1,-12 4 0,-12 14 0,0 0 0,-10 30 1,-2-1-1,0 3 1,3 6 0,7 4-1,3-4 1,8-8 0,7-4-1,4-15 1,5-6-1,2-7 0,-1-10 0,2-9 0,2-8 0,-5-7 0,-3-9 0,1 1-1,-5-2 1,-3 3 0,-3 1 0,0 5-1,0 10-1,-3 5-2,5 17-6,-14 5-14,18 1-15,-3 9 1,-1 4-2,3 2 2</inkml:trace>
  <inkml:trace contextRef="#ctx0" brushRef="#br0" timeOffset="1530">2348 625 80,'2'18'37,"10"-13"-2,10-3 1,6 2-25,6-5-9,4-5-13,1 1-23,-2 3-1,-9-3-1,-9 1 0</inkml:trace>
  <inkml:trace contextRef="#ctx0" brushRef="#br0" timeOffset="1700">2297 793 95,'7'16'34,"16"-6"0,4-10-1,13-3-38,5-5-11,7 1-18,4 0 0,-2-4-1,4 2 0</inkml:trace>
  <inkml:trace contextRef="#ctx0" brushRef="#br0" timeOffset="1920">2997 778 97,'-3'18'36,"3"1"1,4-7-5,7 2-26,1-5-1,10-3 0,1-6-2,5-5 0,3-6-1,0-9 1,1-7-1,-4-9-1,-5-12 1,-6-11-2,-7-6 2,-4-11-1,-10-4 0,0 1 0,-6 2 0,-2 5-1,3 12 1,3 10 0,6 10 0,4 16-1,11 8 1,7 10-1,9 3 1,9 8 0,11 3 0,7 0-1,4 4 1,7-1 0,-2-2-1,0 0 1,1-2-1,-5-3 1,-4-1-1,-9-3 0,-7 0 0,-7-1 1,-8-1-1,-8 2 0,-6-1-1,-6-1 1,-8 2-2,0 0-3,0 0-7,0 0-17,0 0-12,0 0 1,0 13-1,0-13 1</inkml:trace>
  <inkml:trace contextRef="#ctx0" brushRef="#br0" timeOffset="3730">1127 1443 64,'-10'3'34,"10"-3"0,0 0 0,0 0-12,0 0-11,7-14-2,9 10-2,-3 2-1,8 1-1,-2-4-1,8 5 0,3-1-2,-2 2 0,2-2-1,0 4-1,-3-2 0,-4 1-1,-5 2-2,-9 2-3,0 6-7,-11-3-9,-2 5-10,-9 0-6,-8 1 0,-6 0 1</inkml:trace>
  <inkml:trace contextRef="#ctx0" brushRef="#br0" timeOffset="3980">1074 1603 65,'-19'2'36,"7"-2"-1,12 0 2,-3-11-11,7 1-14,11 2-3,2 1-2,5 3-1,1-2-1,7 2-1,-3 1-1,3 3-1,-3 3 0,2 2-1,-4-3 0,1 3-1,-6 2 0,-1 0-1,-2-2-1,-7 0-3,2 2-6,-12-7-13,6 11-16,-6-11 0,0 0 0,0 0 0</inkml:trace>
</inkml:ink>
</file>

<file path=ppt/ink/ink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6:03.7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66 43 28,'-2'-13'26,"2"13"1,0 0 2,0 0-11,-10 8-2,4 3-2,2 15-5,-5 0 1,3 8-3,-3 0 0,5 5-1,-2-2 0,2 2-3,1-3 1,2-7-1,-1 3-1,4-4 0,-2-4 0,0-24-1,4 47 4,-4-47 0,4 38-2,-4-38-3,0 0-12,9 43-16,-9-43-8,11-3 1,-3-10-7</inkml:trace>
  <inkml:trace contextRef="#ctx0" brushRef="#br0" timeOffset="330">202 340 67,'0'0'31,"0"0"0,0 0 0,12 7-23,-12-7-2,0 0 0,1 9-3,-1-9 0,0 0-2,0 0 0,11 5 0,-11-5-1,12-8 0,-12 8-1,16-13-1,-16 13-7,12-12-15,-12 12-7,10-10-1,-10 10-1,2-19 0</inkml:trace>
  <inkml:trace contextRef="#ctx0" brushRef="#br0" timeOffset="700">500 0 48,'6'16'27,"-6"-16"4,0 22-1,0-4-18,-6 3 0,6 7 0,-7 1-2,4 3-3,-3-1 0,2 3-3,-1-3 0,-1-1-2,4-6 0,-2 0-1,2-2 0,0-1-2,1 1-2,0-6-5,6 1-14,-2-7-13,-3-10 0,12 1 0,-4-11 0</inkml:trace>
</inkml:ink>
</file>

<file path=ppt/ink/ink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6:04.8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0 120 35,'12'-10'24,"-12"10"3,15-11-2,-2 6-12,-3-3-3,8 0-2,-4-2-1,4 1-2,-2 0 0,2-1-2,-3-2 1,-2 1 0,-13 11-2,12-14 1,-12 14-2,0 0 1,-12-6-1,0 11 1,-6 3 0,2 6-1,-4 2 1,4 4 0,0 1 1,2 3-2,7 5 2,4-3-2,9 1 1,2-1 0,8-1 0,1 2 0,4-1 0,2-3 1,-1 4-1,-5-6 0,-3 3 0,-6-2 0,-6 3-2,-2-25 0,-13 41 2,13-41-7,-28 22-17,8-16-14,-3-12 1,3-11-1,2-12-1</inkml:trace>
  <inkml:trace contextRef="#ctx0" brushRef="#br0" timeOffset="420">128 56 88,'29'-5'33,"-6"3"0,1 0-1,0 6-28,-1 4-7,-6 3-18,-1 5-9,-2 4-3,-2 2-2,3-1 1</inkml:trace>
</inkml:ink>
</file>

<file path=ppt/ink/ink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6:05.5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14 65,'0'0'32,"12"-2"1,-3-2-1,5 2-20,-3-4-2,5 7-1,-3 3-2,2 5-2,-3 8-2,-3 3-2,-4 3 1,-5 5-2,-4 1 1,-2 2-1,-4 0 1,-3 2-1,1-10 0,-2 2 0,2-2 0,0 1 0,2-5 0,3-3 0,4-3 1,4-2 0,-1-11 2,15 15-1,0-11 2,2-4-1,4-2 1,0-3-1,2 1 0,-2 0-2,-2-1-1,-2-1-2,1 0-7,-7 3-14,2 1-16,-5-4 1,4-1-1,1-2 0</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2:52.6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32 80,'13'-8'32,"-2"-2"0,8 3 1,1 3-12,2-1-10,5 11-1,-3 2-4,1 9-2,-5 4-1,-5 8-1,-6 1-1,-6 9-1,-4 3 0,-8 0 0,-4-2 0,-4 1 0,-1-2 0,-1-4-1,2-6 1,4-5 0,1-5 0,7-5 1,5-14 0,2 14 0,8-14 1,6-2-1,6-3 1,5 0-1,4-1 0,1 1-4,5 5-8,-3-4-18,0 5-6,0 0 0,-4-1 0,2 2-1</inkml:trace>
  <inkml:trace contextRef="#ctx0" brushRef="#br0" timeOffset="460">846 201 99,'-12'-8'31,"0"10"-1,-4 4 1,-4 9-21,3 8-2,-9 2-1,3 8-3,-3 2-7,-2 0-15,1-6-14,7-2 1,-2-10-1,7-7-1</inkml:trace>
  <inkml:trace contextRef="#ctx0" brushRef="#br0" timeOffset="640">651 223 123,'15'2'34,"5"3"0,-1 7-3,3 0-28,4 4-6,-1 0-5,8 1-11,-1-2-11,6-6-3,4-1 0,-1-6 0,5-5 3</inkml:trace>
  <inkml:trace contextRef="#ctx0" brushRef="#br0" timeOffset="800">1196 185 104,'-21'8'34,"3"14"1,-7 6-1,0 6-20,1 9-4,4-1-3,5 2-2,7-3-3,7-6-1,10-7 0,10-7-1,7-11 0,7-7 1,4-10-1,3-6 0,1-8 1,-4-7-1,-5 0 1,-9-6-1,-10-2 1,-8-2-1,-8 3 1,-6 2-1,-7 5 0,-5 4 1,-2 5-1,0 9 2,-1 6-2,3 4 0,1 7-4,5-1-1,6 6-20,2 0-10,3 0-1,8 1 0,4-3-1</inkml:trace>
  <inkml:trace contextRef="#ctx0" brushRef="#br0" timeOffset="1360">1488 344 108,'0'0'35,"15"8"3,-15-8-2,0 0-18,10 3-8,-10-3-2,0 0-6,0 0-2,0 0-3,0 0-20,0 0-13,11-16-1,-1 11 0,3-4-1</inkml:trace>
  <inkml:trace contextRef="#ctx0" brushRef="#br0" timeOffset="1560">1733 122 121,'7'-11'34,"-2"0"0,3-2-1,2 2-27,-1 1-2,6 4-1,-3 6-2,-1 7 0,-2 7-1,-3 5 1,0 4-1,-5 2 0,-2 3 0,-1 0 0,-5-3 1,3-3-2,2-3 2,2-5-2,2-2 2,7-2-1,0-4 0,7 0 0,0 3 0,0 2 0,-2 4 0,-1 2 1,-7 3 0,-6 2 1,-8 4-1,-4 2 1,-8-3 0,-4 1 0,-1-6-3,0-6-3,9-3-17,2-11-13,7-12-3,11-8 2,10-9-2</inkml:trace>
  <inkml:trace contextRef="#ctx0" brushRef="#br0" timeOffset="1950">2158 153 95,'15'10'34,"-8"6"0,-7 10 1,-6 5-6,-3 1-23,-1 4 0,-2-2-3,3 5-2,2-5 0,4-4-1,5-4 1,6-7-1,8-5 0,5-7 0,7-9 0,4-5 0,5-6 0,5-5 0,0-1-3,1-3-4,-1 4-18,-5 1-9,-10-3-2,-7 5 2,-6-3-2</inkml:trace>
  <inkml:trace contextRef="#ctx0" brushRef="#br0" timeOffset="2210">2408 228 139,'-7'26'39,"-1"3"-2,0 2 0,1 3-34,2 0-3,1-6 0,9 2-8,3-6-28,9-12-2,9-1 0,7-12 0</inkml:trace>
</inkml:ink>
</file>

<file path=ppt/ink/ink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6:07.2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 72 45,'0'0'28,"-9"1"3,9-1-5,0 0-8,0 0-3,0 0-1,0 0-4,15-8-2,-15 8-1,17-5-2,-4 0-1,2 0-1,2-1-1,-2-1-2,0-1 1,-1-1-1,-2 2 0,-12 7 0,11-11 0,-11 11 0,0 0-1,-10-5 1,-2 9-1,-3 2 1,-2 2 0,-2 2 0,0 3 0,1 2 0,3 3 0,4 2 1,6 1 0,5 2-1,6 3 1,8-2 0,4 0 0,4 1-1,3-2 1,2 3-2,-2-2 2,-6-2 0,-1-2-1,-8 1 0,-7-3 1,-7 3-2,-7-4-2,-9-2-4,6-2-14,-11-5-15,1-9-1,2-8 0,0-10 0</inkml:trace>
  <inkml:trace contextRef="#ctx0" brushRef="#br0" timeOffset="470">122 0 89,'16'2'34,"-1"4"0,-2 4 1,-4 1-31,1 3-4,-1 6-3,1-2-5,2 10-6,-4-10-9,10 3-4,0-8-6,4-6 1,4-5 2</inkml:trace>
  <inkml:trace contextRef="#ctx0" brushRef="#br0" timeOffset="630">498 32 49,'0'0'29,"0"0"3,-1 25-1,-11 7-14,-9 3-3,3 11-6,-3 4 0,3 0-2,4 1 0,10-7-2,5-15-1,12-3 1,5-9-1,8-6 1,2-8 0,3-7 0,-4-9 0,-2-1 0,-8-5-1,-8 1 0,-10 2-3,-8 0-4,-6 7-11,-12 2-23,-4 1-2,-2-1 1,3 2-2</inkml:trace>
</inkml:ink>
</file>

<file path=ppt/ink/ink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41.27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63 153 93,'0'0'31,"0"0"0,0 28 1,-3-1-21,0 5-5,-1 10-1,-3 6-1,1 3-1,0 1-2,-4-4-1,6-5-8,-2-9-18,3-15-7,4-8 1,-1-11-1,7-18-1</inkml:trace>
  <inkml:trace contextRef="#ctx0" brushRef="#br0" timeOffset="188">90 164 103,'9'-22'35,"4"4"1,3-2-2,3-2-20,7 6-6,0 1-3,4 4-2,-1 1-2,1 6-2,-2 2-3,-4 2-5,-4 6-17,-3 2-9,-17-8-1,12 23 2,-18-12-2</inkml:trace>
  <inkml:trace contextRef="#ctx0" brushRef="#br0" timeOffset="390">120 267 89,'-8'7'32,"8"-7"2,13-2 0,4-9-19,12 2-4,-1-3-3,7 1-3,-1 2-7,-2 4-14,-4 5-17,-4 9-2,-10 5 1,-9 7-2</inkml:trace>
  <inkml:trace contextRef="#ctx0" brushRef="#br0" timeOffset="562">58 561 102,'0'0'35,"17"2"0,8-13 0,8-8-23,10 3-5,3-4-4,4 0-6,6 7-18,-2 3-13,-5 0-1,2 5-1,-7-5 0</inkml:trace>
  <inkml:trace contextRef="#ctx0" brushRef="#br0" timeOffset="780">822 250 110,'0'0'34,"11"-9"2,-11 9-1,18-11-23,1 6-5,1 2-2,9-1-1,3 1-2,4-1-1,-2 1 0,2-1-3,-2 4-5,-8-6-16,-4 5-13,-8 0-1,-14 1 1,8-11-1</inkml:trace>
  <inkml:trace contextRef="#ctx0" brushRef="#br0" timeOffset="983">996 160 110,'-8'16'36,"4"6"1,2 5-1,-3 1-24,7 9-3,-2 0-2,2 2-3,2 2-4,-1-7-3,7 2-14,-2-6-20,2-9 0,2-1-1,-2-7 0</inkml:trace>
  <inkml:trace contextRef="#ctx0" brushRef="#br0" timeOffset="1373">786 0 103,'0'0'35,"-15"23"1,7 2-1,-2 14-22,-5 7-5,5 11 0,-1 3-3,5 3-2,6 1-5,9-8-4,13-4-20,7-11-10,9-12-1,8-14 0,0-16 0</inkml:trace>
  <inkml:trace contextRef="#ctx0" brushRef="#br0" timeOffset="1592">1320 63 121,'9'6'35,"-5"11"1,1 8-3,2 7-27,6 14-1,0 6-1,4 7-1,-3 3-2,-2 4-1,-7-2 0,-5-2 1,-8-5-1,-6-13 1,-6-8-2,-2-14-3,4-7-17,1-18-13,5-17-2,9-9-1,8-10 0</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43.1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 11 121,'-14'0'37,"3"-2"1,11 2-1,-9-10-25,9 10-4,14 0-6,0 2-2,4 4 0,4-1 0,3 5-4,-4-3-19,-2 6-14,-3 2-2,-8-4 1,-4 3 0</inkml:trace>
  <inkml:trace contextRef="#ctx0" brushRef="#br0" timeOffset="187">36 207 123,'-8'11'36,"8"-11"1,5 11-1,7-12-31,8-5-8,11 2-19,4 0-12,7-7-2,4 2 0,7-3-2</inkml:trace>
</inkml:ink>
</file>

<file path=ppt/ink/ink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44.4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 80 58,'0'0'29,"11"-8"0,-11 8 0,12-16-4,-1 8-13,-1-4-3,-1 3-4,-2-4 0,-7 13-3,5-14 0,-5 14 0,-12 2 0,-2 6 0,-4 4-1,0 4 1,2 3-2,6 3 2,1 3-1,10 3-1,9 2 1,8 2 0,7 3-1,6 2 1,1 2 0,-2 2 0,-7-2 0,-4 1-1,-9-2 1,-13-4 0,-6-2-2,-12-11-3,2-6-13,-9-12-15,2-14-1,3-13 0,3-15-1</inkml:trace>
  <inkml:trace contextRef="#ctx0" brushRef="#br0" timeOffset="344">131 76 104,'30'-15'33,"-3"2"2,0 6-1,1 6-20,-5 2-7,3 6-6,-2 4-11,-4 7-19,1 2-5,3 4 0,-4 0 0</inkml:trace>
  <inkml:trace contextRef="#ctx0" brushRef="#br0" timeOffset="749">567 390 97,'0'0'35,"-7"-11"1,7 11 0,-1-18-15,1 18-13,4-12-2,-4 12-2,0 0-2,12-7-1,-12 7 0,0 0 0,8 2-1,-8-2 1,0 0-1,0 0 0,0 0-1,0 0-3,9 11-10,-9-11-17,0 0-6,0 0 1,11-11 0</inkml:trace>
</inkml:ink>
</file>

<file path=ppt/ink/ink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46.3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 53 81,'0'0'32,"3"-15"0,6 5 0,6 2-18,-3-4-2,6 9-2,-1-3-2,1 8-2,1 4-3,-4 6 0,-4 7-2,-6 5 0,-2 9-1,-10 5 1,-1 4-1,-6 4 1,-4 2-1,-3-3 0,1-3 0,1-1 0,0-6 0,8-6 0,3-6 1,4-4 0,7-6 1,-3-13 0,17 11 0,1-11 0,0-4 1,3-1-1,1-2-1,-2 1 1,3 1-2,-1-1 0,-2 3-2,-5 0-3,8 8-16,-9-4-14,2-2-3,0 1 1,-1-2-1</inkml:trace>
  <inkml:trace contextRef="#ctx0" brushRef="#br0" timeOffset="453">524 371 87,'10'-6'32,"-10"6"2,10-8 0,-10 8-14,19-9-12,-3 7-2,1-4-1,3 5-1,-1-1-2,5 2 0,-2 0 0,0 0-2,1 0 1,-5-1-2,6-1-3,-5-4-5,3 3-13,-3-4-14,-6-3 2,-2 2-2,-4-4 0</inkml:trace>
  <inkml:trace contextRef="#ctx0" brushRef="#br0" timeOffset="733">790 144 101,'0'0'35,"-15"17"1,9 1 0,-4 2-22,6 11-4,-5 0-3,4 5-1,-2-1-3,5 0-1,0-4-3,1-6-5,5 1-19,-2-3-11,1-13-1,-3-10 0,11 8-1</inkml:trace>
</inkml:ink>
</file>

<file path=ppt/ink/ink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49.1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14 107 44,'-3'-12'28,"-5"-2"3,4 2-3,4 1-4,0-3-3,10 3-5,-1-2-3,6 5-3,1 0-3,7 4-2,-2 4-2,1 7 0,0 4-2,-3 6 0,-6 8-1,-3 3 1,-9 6-1,-5-2 1,-4 2-1,-4-2 0,1-3 0,1-4 0,2-4 0,5-2 0,4-3 0,7-2 0,6-2 0,2 2 0,0 0 0,3 2 0,-3 1 1,-3 2 0,-5-2 0,-6 3 0,-3-2 1,-9 0 0,-3-1 0,-3-8-2,-2-2-3,1-9-9,7-3-16,10 5-9,-8-27 0,19 4 0,1-8-2</inkml:trace>
  <inkml:trace contextRef="#ctx0" brushRef="#br0" timeOffset="405">434 212 116,'12'-5'36,"-12"5"1,0 0-1,0 0-27,0 0-7,0 0-6,0 0-16,0 0-12,16-8-5,-2 1 1,2-5-2</inkml:trace>
  <inkml:trace contextRef="#ctx0" brushRef="#br0" timeOffset="561">690 20 105,'0'0'35,"6"12"2,-12 4-1,1 8-24,-7 2-5,1 9-2,-2 4-1,3-1-2,1 1-2,5-5 1,8-7-1,4-5 0,7-12 1,6-5-1,5-7 0,4-5 0,5-3 0,2 0 0,-3-1-1,-2 0-3,-2 7-12,-7 1-16,-4 0-5,-3 2 1,-8-3-2</inkml:trace>
  <inkml:trace contextRef="#ctx0" brushRef="#br0" timeOffset="826">921 175 119,'-12'21'37,"-3"6"2,0 6-1,7 2-29,0-2-4,6-3-5,10 0-14,2-5-16,12-8-8,6-6 0,10-10 0,8-3-1</inkml:trace>
</inkml:ink>
</file>

<file path=ppt/ink/ink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50.1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51 122,'0'0'38,"8"-10"1,3 1-2,0-2-29,10 1-7,1 7-17,1-1-19,-4 2-4,-1 4 2,-9 4-2</inkml:trace>
  <inkml:trace contextRef="#ctx0" brushRef="#br0" timeOffset="156">6 203 112,'-2'11'35,"2"-11"0,22 4-4,4-10-41,10-2-18,12-10-5,7 2 0,5-10-3</inkml:trace>
</inkml:ink>
</file>

<file path=ppt/ink/ink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50.54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281 65 106,'-26'13'35,"-10"2"0,-4 2-2,-4 4-24,-2 1-2,8 6-1,5-4-2,16 1-1,16-2-2,16-2 0,16-1 0,16-5 0,10 5-1,0-2 0,4 1 0,-10 5 0,-13 0 0,-14 3 0,-21 1 0,-17-4 0,-15-3 0,-7-7 0,-5-5 0,-1-13 0,9-12-1,10-13 1,17-12 0,12-7 0,14-8 0,13-3-1,9 0 1,3 0 0,-1 8 1,-4 11-1,-9 6 1,-8 9-2,-13 9 2,-10 16-1,-10-5 1,-5 14-2,1 7-3,-2-1-9,7 7-17,5 3-6,6-3-1,10-1 1,8-3-2</inkml:trace>
  <inkml:trace contextRef="#ctx0" brushRef="#br0" timeOffset="437">689 282 108,'-14'14'38,"4"-9"2,-2-3-1,1-5-14,11 3-20,-8 3-5,8-3 0,0 0-16,11-6-15,3-1-9,4-1 2,5-6-1,4 1-1</inkml:trace>
  <inkml:trace contextRef="#ctx0" brushRef="#br0" timeOffset="624">1006 50 114,'0'0'38,"0"0"2,-4 15-2,-8 5-22,-2 10-10,-9 9-3,5 10-3,-1 5 0,3-1 0,9 1 0,8-5 0,9-11 0,11-10 0,8-14 0,7-10 0,1-15 0,-1-5 0,-4-10 0,-9-2 0,-10 3 0,-12 3 0,-13 5 0,-11 9 0,-9 8 0,-3 6 0,3 11-15,3 2-24,4-4-2,12 0 1,8-3-2</inkml:trace>
</inkml:ink>
</file>

<file path=ppt/ink/ink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5:53.7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0 677 34,'0'0'23,"0"0"0,0 0 2,0 0-6,0 0-2,8 15-2,-3 1-3,-2 2 0,4 8-4,0-3 0,3 6-3,2 0-1,1 0-1,-1-2-1,4-2 0,-1-3-1,1-2 1,0-6 0,1-5 1,-2-5-1,5-8 0,-1-7 0,3-5 0,-2-7 0,2-4 0,1-4-1,0-6 1,-1 2 0,2-1-1,-5 0 1,1 5 0,-2 1-1,-7 5 1,-2 4-3,-2 8-1,-7 13-4,0 0-11,0 0-18,3 20-1,-5 1 0,5 2-1</inkml:trace>
  <inkml:trace contextRef="#ctx0" brushRef="#br0" timeOffset="405">625 847 102,'0'0'32,"-1"13"1,1-13 0,0 0-27,0 0-2,0 0 0,3-12 0,3-3-1,7-3-1,3-7 0,2-3 0,1-1-1,4-5 0,-2 4 0,1 1 0,-4 3-1,0 6 0,-5 6 1,-2 6-1,-2 9 0,-3 9 1,-4 8 0,-1 9 1,1 7-1,-1 4 0,1 5 0,1 2 0,-2-1 0,3-3 0,-1 0-3,-2-8-3,3-4-13,-2-7-16,-2-10-2,0-12 0,0 0-1</inkml:trace>
  <inkml:trace contextRef="#ctx0" brushRef="#br0" timeOffset="780">759 801 115,'10'-4'35,"0"-1"0,8 1-1,-1-1-30,6-1-2,4 3-1,1 3-6,-3-1-12,3 1-16,-2 7-2,-2-5 1,2 0-1</inkml:trace>
  <inkml:trace contextRef="#ctx0" brushRef="#br0" timeOffset="936">1123 792 101,'-4'11'32,"0"5"1,-2-1 0,0 1-24,2 2-3,0-1-1,4-3-2,0-14 0,0 0-1,0 0 0,18-9 1,-7-12-1,2-7 1,5-8-1,3-3 1,3-6-1,2 3 1,-3 0-1,4 7 0,-3 0 0,-2 14 0,-2 11-2,-4 6 0,-7 9 0,-1 5 0,-6 9 0,-4 4 0,-6 8 0,-2 3 0,-2-1 0,-1-1 0,-1-2 0,2-2 0,4-4-2,1-3 1,6-7 1,4-3 1,-3-11-1,13 12 2,2-10-2,4-2 0,2-1 0,3-2 0,4-1 0,0-1 0,1 4-8,-4-2-16,6 3-12,-2 3-2,-4 1 1,2 0-1</inkml:trace>
  <inkml:trace contextRef="#ctx0" brushRef="#br0" timeOffset="1856">2266 802 101,'0'0'32,"0"0"0,0 0 2,0 0-21,0 0-3,14 0-3,-4-1 0,7 1-2,5-5 0,5 3-1,4-4-1,3 0-1,2-2-2,1 1 0,-2-4 0,-4 2 0,-1 4-6,-9-6-17,-2 1-13,-3 3-1,-5-6 1,-1 4-2</inkml:trace>
  <inkml:trace contextRef="#ctx0" brushRef="#br0" timeOffset="2121">2578 565 112,'0'0'36,"-10"18"0,7-2 0,-1 2-24,3 12-6,-2 2-2,1 6 0,1 2-4,1 1-6,6-1-21,3-4-9,3-7 0,10-2 0,5-9-1</inkml:trace>
  <inkml:trace contextRef="#ctx0" brushRef="#br0" timeOffset="2574">3479 775 93,'-4'12'31,"2"4"1,0 3 1,1 2-21,5 7-2,0-2-1,4 6-3,1-10-1,5 2 0,2-8-2,3-2 1,-1-9-1,3-8 0,1-11-1,5-8 0,-1-7 0,4-11-2,-2-7 0,0-5 0,0-2 0,-2 3 0,-3 5 0,-4 7 0,-3 6 0,-7 12 0,1 12 0,-10 9-2,9 4-8,-9-4-11,10 29-11,-1-9-5,1 8 0,4 0 1,3 0 3</inkml:trace>
  <inkml:trace contextRef="#ctx0" brushRef="#br0" timeOffset="2870">4028 853 72,'4'21'31,"0"1"0,-7-5 2,2-5-11,-2 4-4,3-16-5,0 0-5,0 0-1,0 0-3,13-27 0,-1 0-1,6-7 0,1-2-2,4-5 1,5 1-2,-5 1 1,4 4-1,-4 3 2,-2 5-2,-3 9 0,-4 5 0,2 9 0,-5 9 0,0 10 0,-4 11 0,-3 8 0,0 8 0,-3 7 0,-2 6 0,0-3 0,-1-1 0,-4 1 0,0-9-4,6-3-3,-7-13-15,1-10-14,4-6-1,2-11 0,-11-10 0</inkml:trace>
  <inkml:trace contextRef="#ctx0" brushRef="#br0" timeOffset="3245">4190 774 113,'0'0'35,"0"0"2,0 0-2,0 0-19,22-5-11,-2 7-3,4 1-4,3 5-11,3 0-22,0 0-1,2 3 1,-1 0-1</inkml:trace>
  <inkml:trace contextRef="#ctx0" brushRef="#br0" timeOffset="3525">4616 780 85,'-12'8'33,"0"3"0,6 8 1,-2 4-8,1 3-17,6 4-3,-3 0-3,4-2 0,0-3-1,2-2 0,1-12 0,-3-11 0,16-6-1,-3-13 0,3-12 1,3-13-1,7-10 0,2-3 0,4-5 1,3 0-1,-2 5 0,-1 8 1,-2 9 0,-6 18-2,-5 13 0,-6 13 0,-9 14 0,-8 11 0,-7 11 0,-4 7 0,-6 2 0,-3 3 0,-2-5 0,4-1 0,-1-6 0,7-8 0,3-7 0,6-4 0,7-7 0,0-14 0,18 11 0,3-12 0,5-5 0,4-1 0,3-4 0,5-2 0,6 4 0,-6-5-21,4 2-17,3 4-1,1 2 0,1 2-1</inkml:trace>
  <inkml:trace contextRef="#ctx0" brushRef="#br0" timeOffset="4181">5969 745 128,'0'0'35,"11"-11"2,0 3-4,6 1-26,0 1-3,5 3-2,3 0-4,0 2-7,1 7-17,-2 3-8,-9 4-3,0 2 2,-11-2-2</inkml:trace>
  <inkml:trace contextRef="#ctx0" brushRef="#br0" timeOffset="4368">5959 935 123,'-4'10'34,"4"-10"0,14 3-2,6-10-31,7 1-10,6-1-19,0-3-6,6 5 1,0-5-1</inkml:trace>
  <inkml:trace contextRef="#ctx0" brushRef="#br0" timeOffset="6365">7538 513 94,'1'23'33,"-2"-8"0,-2 9 2,0 7-21,-1 3-5,2 6-2,-3 2 0,4 5-2,-2-4-1,1 3-2,2-8 0,0-3-1,2-4-3,2-10-5,7-5-17,1-7-11,-1-10-1,6-5 0,0-10-1</inkml:trace>
  <inkml:trace contextRef="#ctx0" brushRef="#br0" timeOffset="6599">7762 756 94,'0'0'33,"0"0"-1,9 1 1,-9-1-10,0 0-29,0 0-14,0 0-13,10-10 2,-10 10-1,10-9-1</inkml:trace>
  <inkml:trace contextRef="#ctx0" brushRef="#br0" timeOffset="7020">8063 586 42,'0'0'21,"0"0"4,0 0-3,0 0-8,0 0 0,-6-11 0,6 11-2,0 0-1,9-10-2,-9 10-1,13-10-1,-3 7-2,1-3 0,7 3-2,-2 0 0,4 2-1,-1 2 0,0 3-1,0 2 0,-2 3 0,-6 3 0,-4 2 0,-7 5 0,-4 4-1,-8 0 1,-3 2-1,-4 0 0,3 0 0,-1-3 0,3-2 0,7-4 0,8-2 0,7-1 0,6-1 0,6-1 1,4 0-1,4 3 0,2 1 0,-2 4 0,-5 0 0,-3 1 1,-6 3-1,-6 0 2,-9 0-1,-8-2 1,-4-1 0,-6-4 0,-3-2-1,-6-5 1,4-5-1,-2-1-3,0-9-6,9 0-16,1-3-11,4-10-1,8 0 1,6-9-1</inkml:trace>
  <inkml:trace contextRef="#ctx0" brushRef="#br0" timeOffset="7706">8489 358 88,'0'0'31,"14"-14"0,-4 5 1,3 1-19,5 5-4,-3-1-3,5 4-2,-5 5-2,2 6 0,-7 2-1,0 4 0,-6 4 0,-4 2 0,-6 1-1,-1 2 1,-4-3-1,-3-1 1,1-4-1,1-2 1,4-3 0,8-13 1,-2 16-1,11-11 1,7-5 0,9 0 0,2-2 0,5-2-3,7 1-7,-3 0-15,0-3-10,2 9-3,-7-2 2,-1 5-2</inkml:trace>
  <inkml:trace contextRef="#ctx0" brushRef="#br0" timeOffset="8143">9227 792 103,'0'0'32,"-17"4"1,17-4-3,0 0-20,16-11-3,-1 8 0,4-3-3,6 1 0,1 1-2,6 3 1,-2 1-2,4 2 1,0 1-1,-1 2-1,-1 0 0,-1-2-1,1 1-2,-4-5-6,-1 3-14,-3-2-10,-6-5-3,2 2 1,-12-4-1</inkml:trace>
  <inkml:trace contextRef="#ctx0" brushRef="#br0" timeOffset="8486">9494 599 95,'0'0'33,"-12"12"2,7-1 1,0 8-19,0-2-6,4 8-3,-3-1-1,4 7-3,0-2 0,2 1-2,1 0 1,1-4-3,0-1-2,-1-6-3,6 2-12,-2-4-17,3-7-3,1 1 0,1-8 0</inkml:trace>
  <inkml:trace contextRef="#ctx0" brushRef="#br0" timeOffset="9516">10179 665 63,'0'0'30,"-9"17"1,1-7-1,1 5-8,0 10-7,-4-1-2,6 12-4,-3-2-2,5 5-3,5-4-1,3-3 0,9-5-2,5-4 0,7-14 0,4-6 0,4-12-1,2-10 1,1-6-1,0-9 1,-5-4 0,-7-6 0,-6-3-1,-9 0 1,-9 5 0,-8 3 0,-10 10-1,-7 8 1,-7 10-1,-4 12 1,0 8-2,1 5-3,5 13-9,4 2-17,7 0-5,12 4-1,10-7 1,15-1-1</inkml:trace>
  <inkml:trace contextRef="#ctx0" brushRef="#br0" timeOffset="9890">10633 792 110,'0'0'33,"11"-9"2,-11 9-2,-15-10-24,15 10-5,-11 0-4,11 0-10,0 0-13,0 0-10,0 0-1,18 3 1,-1-9-2</inkml:trace>
  <inkml:trace contextRef="#ctx0" brushRef="#br0" timeOffset="10046">10864 634 110,'-11'-4'34,"-4"10"1,-4 2-4,-4 4-21,8 8-4,1-3-1,11 5-3,7-1 0,12 2-2,7 0 0,8 0 0,3 1 0,3-2 1,-5 3-1,-9 3 0,-8 0 0,-11 3-1,-11-4 1,-13-3-1,-4-5 0,-8-6 0,-1-10 0,3-9-1,4-9 1,8-9 0,8-8 1,13-8-1,10-3 0,8-6 1,9 3-1,0 1 1,2 6-1,-3 5 2,-5 8-2,-7 7 2,-9 9-3,-8 10-6,0 0-16,-14-1-9,2 3 0,12-2 0,-12 0-1</inkml:trace>
  <inkml:trace contextRef="#ctx0" brushRef="#br0" timeOffset="10483">11203 391 119,'0'-15'36,"0"15"1,16-15-1,-4 4-27,9 6-3,-1 4-2,5 6-2,-7 7-1,-2 6-1,-5 3 0,-3 6 1,-8 2-1,-2 2 0,-6-1 0,-1-3 0,1-4 0,0-3 0,7-6 1,1-14-1,20 10 0,4-12 0,8-4-3,11-5-8,13-1-19,5 3-6,7-4-1,7 6 0,0 1-1</inkml:trace>
  <inkml:trace contextRef="#ctx0" brushRef="#br0" timeOffset="10951">12480 676 86,'-8'3'36,"8"-3"0,0 0 2,14-8-7,5-2-22,8 3 0,4-4-3,5 4-2,3 1-4,0 3 0,-4 9-9,-4-3-14,-8 8-14,-4 3-1,-11 1 1,-11 3-2</inkml:trace>
  <inkml:trace contextRef="#ctx0" brushRef="#br0" timeOffset="11138">12510 851 117,'0'0'35,"9"-5"2,8-4-1,10-5-25,11 3-9,5 0-2,5-2-10,3 8-17,0 4-9,-3 0 0,3 3 0,-5-4-1</inkml:trace>
  <inkml:trace contextRef="#ctx0" brushRef="#br0" timeOffset="13915">13484 962 47,'1'14'26,"7"6"3,-3-4-1,3 1-8,3 1-8,3-5-1,2-2-2,0-8-2,5-7-2,-3-11-1,4-9-1,-2-11 1,0-6-2,-3-12 1,-4-8-1,-1-4 0,-4 1 0,-2 0-1,-4 2 2,-1 3-1,1 6 0,1 4 0,5 11 0,7 4 1,10 3-1,12 3 0,11 6-1,12 3 1,13 5-1,10 2-1,14 3 1,9 3-1,2 3 1,7 4 0,1 2-1,0 1 1,-1 2 0,-5 3-1,-7-1 2,-5-1-2,-4 0 1,-8-1-1,-8 0 1,-10-2-1,-7-2 1,-10-1-1,-10 0 0,-9 1-1,-11-2-1,-9 4-3,-12-4-9,0 0-18,-4 14-6,-7-7 2,0 6-2</inkml:trace>
  <inkml:trace contextRef="#ctx0" brushRef="#br0" timeOffset="17207">7116 1121 76,'4'28'26,"-6"-9"-1,6 2-5,-1-1-15,3-8 0,-6-12 1,13 5-1,-3-17 2,-3-14-1,2-11 0,2-14 0,1-10-1,-1-14-1,1-4-1,-1-11 0,2 2 0,1-3-1,0 11 0,2 5-1,2 10 0,2 11 0,7 7 0,4 12-1,7 9 1,8 8-1,8 4 0,11 8 0,6 2 1,9 7-1,12 2 0,5 1 0,11 4 1,4 0-1,6 3 0,5-4 0,4 2 1,3-1-1,2-2 0,5-1 0,1 0 0,0-3 1,0 1-1,-2-4 0,2 0 0,-5-1 0,1-1 0,-6 1 0,-3 0 1,-5 1-1,-3 1 0,-8-2 0,-3 5 0,-8-1 0,-4-1 0,-3 3 0,-3-3 0,-3 1 0,-4-2 0,-3 1 0,-2-5 0,-3 2 0,-3-1 0,-4-3 0,-7 1 0,-3 0 0,-4-2 0,-7 0 0,-3 3 0,-8 1 0,-3-2 0,-8 3 0,-1-1 0,-7 1 0,-3 0 0,-5 1 0,-7-1 0,13 3 0,-13-3 1,0 0-1,10 1 1,-10-1-1,0 0 1,10-1 0,-10 1 0,0 0 0,9-3 0,-9 3 0,0 0-1,9 0-1,-9 0-9,0 0-20,0 0-4,0 0-1,0 0 1</inkml:trace>
  <inkml:trace contextRef="#ctx0" brushRef="#br0" timeOffset="19640">16484 675 71,'0'0'33,"0"0"0,11 7 1,4-10-18,4-3-4,9 1-1,6-8-3,6 6-2,3-4-3,1 3-1,2 2-1,-4 0-3,-1 9-5,-10 1-10,-8 7-13,-6 3-5,-14 0 0,-7 6-1</inkml:trace>
  <inkml:trace contextRef="#ctx0" brushRef="#br0" timeOffset="19859">16557 854 102,'0'0'33,"22"-13"0,9 2-2,4-2-25,7-3-2,8 3-2,3 3-6,-3 1-13,1 1-13,0 9-3,-3-6 1,3 9-2</inkml:trace>
  <inkml:trace contextRef="#ctx0" brushRef="#br0" timeOffset="20155">17469 332 79,'8'12'35,"-5"3"0,1 9 1,-4 11-11,-3 2-18,3 10 1,-4 1-2,-1 3-1,2-1-1,3-3-3,-1-4 0,1-4-5,4-8-7,0-9-17,3-14-9,6-4 1,0-11-1,4-7 0</inkml:trace>
  <inkml:trace contextRef="#ctx0" brushRef="#br0" timeOffset="20373">17722 559 115,'11'-5'36,"-11"5"0,0 0-1,0 0-30,-6 11-6,6-11-7,9 8-22,-9-8-5,20-4 0,-4-4-1</inkml:trace>
  <inkml:trace contextRef="#ctx0" brushRef="#br0" timeOffset="20561">18057 387 107,'-11'-3'34,"-7"-2"1,0 6-2,-1 2-28,0 1-3,7 5 1,6 2-2,6 6 0,12 1 0,6 7-1,10 2 1,3 6-1,3 1 0,3 5 0,-10 2 1,-4 1-1,-11 0 0,-12-3 0,-12-2-1,-11-12-1,-7-5-8,-5-13-14,-3-12-11,4-10 1,2-17 1,13-12-3</inkml:trace>
  <inkml:trace contextRef="#ctx0" brushRef="#br0" timeOffset="20810">18092 365 91,'24'-8'29,"4"9"-1,-7-1-8,-2 0-44,7 12-4,-6-9-1,6 10-1</inkml:trace>
  <inkml:trace contextRef="#ctx0" brushRef="#br0" timeOffset="20966">18476 361 111,'-4'-10'35,"4"10"1,16-17-2,7 11-30,4 1 0,4 6-1,-2 3-1,2 10 0,-5 2-2,-9 6 1,-7 5-1,-10 2 1,-6 3-1,-4-3 1,-4-1 0,2-2-1,0-3 1,7-1-1,5-2 1,10-2 0,4-2 0,7 2 0,0-2 0,2 0 1,-1 2 0,-6 2 0,-6 1 1,-6-2 2,-11 1-5,-5-1 0,-6-4 0,-4-3 0,-2-4 0,0-1 0,1-5 0,0-2 0,7 0 0,-3-1-29,5-4-11,3 2-1,0-4 1,-2 0-2</inkml:trace>
  <inkml:trace contextRef="#ctx0" brushRef="#br0" timeOffset="226762">3692 139 32,'7'-21'18,"-7"21"1,9-19-1,-9 19-6,12-14-1,-2 8-1,2 1-1,3 2-1,3-1-1,2 3 0,3 2-1,4 2-1,4 1-2,0 2 0,5 1 0,4-2-1,4 3 0,2-3 0,5 1 0,4-4 0,3 1 0,4-4 0,-1 2 0,8 1 0,-1-2-1,5 0 0,0-3 0,3 2-1,4 0 1,1-3 0,4 1 0,-1-2 0,0-1 0,-1 2 0,1 0 0,-3 0 0,1-1 0,-2 1-1,-3-1 1,-3-1-1,-2 0 1,-1-1 0,-3-1 0,-2-2-1,-9 5 1,1-4-1,-9 4 1,-3 1 0,-7 1 0,-5 0-1,-7 4 1,-6 1-1,-7-2-2,-4 4-6,-10-4-13,0 0-11,-4 13 2,-10-13-1,1 8-1</inkml:trace>
  <inkml:trace contextRef="#ctx0" brushRef="#br0" timeOffset="230537">342 1502 76,'0'0'30,"0"0"-1,-6 21 1,0 4-19,2 12-5,1 10-2,1 7 0,-1 5-1,4 0-1,-1-2-1,1-5-1,4-4-5,-3-13-8,6-9-18,2-4 1,-1-16-1,6-3-1</inkml:trace>
  <inkml:trace contextRef="#ctx0" brushRef="#br0" timeOffset="230771">577 1652 80,'11'-12'32,"-7"0"0,-4 12 0,3-11-16,-3 11-11,0 0-2,-5 11 0,1 6-2,0 4 0,0 3-2,2 7-3,-1-6-6,4 0-19,5-4-2,-2-2 0,2-7-2</inkml:trace>
  <inkml:trace contextRef="#ctx0" brushRef="#br0" timeOffset="231052">842 1565 59,'9'-18'29,"6"-1"-1,-4 0 0,0 2-13,4 5-3,-2 3-3,2 4-3,-2 3-1,1 5-2,-6 4 0,2 6 0,-6 3-1,-3 7 0,-4 1-1,-3 5 0,-3-3 0,0 1 0,2-1-1,0-4 1,6-5-1,4-5 0,-3-12 1,19 16-1,-2-8 0,2 3 0,4 1 1,0 4-1,-4 3 1,-1 10 0,-6 2 0,-5 6 1,-9 1-1,-3 5 1,-10-1-1,-1-4-1,-2-4-7,-3-6-19,1-14-8,4-7 1,4-20-1,5-14-2</inkml:trace>
  <inkml:trace contextRef="#ctx0" brushRef="#br0" timeOffset="231473">1214 1384 103,'4'-15'33,"3"2"-1,-3-1 1,2-1-26,7 7-3,-1 6 0,1 3-2,0 2 0,-1 10-1,-1 4 0,-7 7-1,0 2 1,-8 2-1,0 1 1,-1-1-1,-1 0 0,-2-6 0,6-7 0,2-15 0,14 14 1,1-16-2,8-2-4,1-5-11,5 2-16,2 4-2,-1-2 1,-2 6-2</inkml:trace>
  <inkml:trace contextRef="#ctx0" brushRef="#br0" timeOffset="233688">3944 1723 67,'-4'17'28,"4"-17"0,-14 20 0,6-7-12,1 1-3,3 7-3,-4 4-3,7 4 0,0 1-3,3 5-1,5-1-1,1-3 0,6-8-2,2-7 1,2-8-1,2-8 1,3-9-1,0-10 1,-4-9 1,0-5-1,-3-11 1,-5 0 0,-4-3 1,-6 6-1,-6-1 1,-2 10-2,-9 9 1,-3 13 0,-3 13-3,-1 11-4,7 12-12,2 6-16,6 1-2,8 3 1,8-8-1</inkml:trace>
  <inkml:trace contextRef="#ctx0" brushRef="#br0" timeOffset="234047">4402 1804 99,'0'0'29,"0"0"-1,-12-10 0,1 13-26,2 2-7,9-5-11,-9 21-7,9-21-4,12 14-1,3-16 0,11-1 0</inkml:trace>
  <inkml:trace contextRef="#ctx0" brushRef="#br0" timeOffset="234172">4602 1696 73,'19'-20'27,"-13"0"1,-6 20-2,-12-11-7,-6 14-7,-1 10-4,-2 5-2,5 5-2,5 3-1,11-1-1,9 3 0,7-3-1,10-2-1,5-2 1,2-1-2,0 0 2,-7 0-2,-5 7 2,-14 1-2,-10 3 2,-13 3-2,-8-2 1,-7-2 1,-7-4-1,3-8 0,0-10 0,5-5 0,10-14 0,11-9 0,10-6 0,11-9 0,8-2 0,4-1 1,5-2 0,-4 3 0,-2 4 1,-5 7-1,-6 5 0,-8 9 0,-4 12-3,-3-11-4,3 11-15,0 0-11,0 0 0,5-18 0,12 4-1</inkml:trace>
  <inkml:trace contextRef="#ctx0" brushRef="#br0" timeOffset="234624">4905 1471 86,'0'0'34,"-12"-19"0,12 19 1,-8-14-6,8 4-18,9 4-5,2 0-1,5 5-3,2 4-2,0 4 1,1 7-1,-5 3 0,-3 6 0,-5 0 0,-7 8 0,-4-2 0,-5-3 0,1-2 0,-2-6 0,3-3 0,8-15 1,0 13 0,12-18 0,6-3 0,6-3-1,8-3-2,5 3-9,-1-2-20,2 0-4,-2 1 0,-5 0-1,-5 8 0</inkml:trace>
  <inkml:trace contextRef="#ctx0" brushRef="#br0" timeOffset="235155">4656 1901 66,'13'-9'28,"-4"2"-1,-1-6 2,-1-4-11,3-1-2,-4-7-4,7 2-1,-6-5-3,-3 6-1,-1-2-2,-2 6-1,-5 3-2,-5 7-4,-7 14-7,-5 5-21,-7 6-4,-3 7 1,-8 1-1</inkml:trace>
</inkml:ink>
</file>

<file path=ppt/ink/ink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20:54.6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84 90 68,'7'-16'33,"-1"4"0,-6 12-2,-4-16-7,4 16-6,-17 4-6,6 9-2,-7 1-3,6 9-3,-4 2-1,4 2-1,5 3-1,6-1 0,9-1 0,5-4 0,12-2-1,2-4 0,6 1 0,-2-1 1,0-1-1,-6 5 0,-8 0 0,-9 3 1,-12 1-1,-11-1 0,-4-4 0,-4-4 1,-3-6-3,2-9-4,7-4-16,2-8-13,5-5-2,12-3 1,7-5-1</inkml:trace>
  <inkml:trace contextRef="#ctx0" brushRef="#br0" timeOffset="328">365 316 122,'0'18'37,"0"-18"2,-20 14-3,20-14-28,-14 2-4,14-2-8,4-15-22,7 6-9,8-3-3,2 1 1,6 2-2</inkml:trace>
  <inkml:trace contextRef="#ctx0" brushRef="#br0" timeOffset="546">859 295 63,'-9'-22'31,"0"6"-1,-5-3 1,0 1-11,-4 5-9,-8 3-2,-1 12 0,-4 3-3,0 11-1,-2 5-1,6 8 0,7-4-2,7 2 1,13-6-2,12-5 0,12-11 0,13-8-1,11-13 0,7-7 0,3-8 0,0-11 0,-4-1 0,-10-4-1,-8 1 1,-11 5 0,-14 5 1,-11 12 0,-10 12 1,-9 10 0,-3 12 0,-4 16 1,2 9-1,2 6 0,6 4-1,6-1-4,10 6-6,5-8-16,9-6-12,7-6 0,4-9 1,1-7-2</inkml:trace>
  <inkml:trace contextRef="#ctx0" brushRef="#br0" timeOffset="920">1170 356 45,'11'-2'26,"3"4"2,0-6 0,4-1-5,6 0-13,1-7 0,4-1-1,-3-5 1,-2 3-2,-8-10-1,-6 9-1,-7-2-1,-8 6 0,-11 2 0,-4 9-1,-3 6-1,-4 9-1,3 3-1,5 7 1,8 2-1,7-2 0,8-2-2,10-5-2,10-2-2,6-11-3,5-1-3,-2-7 1,5 3-1,-6-5 1,0 7 2,-8 1 1,-5 8 6,-5 4 4,-4 5 5,1 9 0,-4-5 1,9 5 0,-4-11 0,12 0 1,1-15-1,10-4-1,3-18-1,3-2 0,-1-11-3,-1-5-4,-2-5 0,-6-1 0,-1 7-24,-9-2-15,-3 5-2,-2 5 1,0 2-2</inkml:trace>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2:55.0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-9 137 113,'6'17'35,"-6"-17"2,0 0-1,16 11-24,-1-17-5,5 1-1,4-1-2,5-1-3,4-2 0,3 3-2,-1-1-4,0-1-8,1 3-19,-4 2-4,-5-4 0,-3 1 0,-9-2-1</inkml:trace>
  <inkml:trace contextRef="#ctx0" brushRef="#br0" timeOffset="230">228 0 120,'-10'19'35,"5"6"1,-2-1-2,2-1-27,9 2-6,4 0-7,0-5-16,7-2-13,9-3 0,4-8-1,10-2 1</inkml:trace>
</inkml:ink>
</file>

<file path=ppt/ink/ink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6:46.84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 92 55,'-6'10'28,"6"-10"2,-6 17-1,6-2-16,-5 4-4,5 11-1,-6 1-1,5 12-3,-6 2 1,4 10-3,-1-3 0,0 3-1,-1-5-2,-2-9-5,7-3-9,-3-12-17,3-26 0,0 0-2,4-15 1</inkml:trace>
  <inkml:trace contextRef="#ctx0" brushRef="#br0" timeOffset="219">55 216 62,'5'-24'33,"1"5"0,5 2-7,4-8-10,9 6-4,1-3-3,9 3-3,1-3-1,2 6-2,-2 2-1,1 2-3,-3 7-4,-10 2-4,-6 10-18,-7 6-6,-11-1 0,-6 7-1</inkml:trace>
  <inkml:trace contextRef="#ctx0" brushRef="#br0" timeOffset="453">110 260 56,'22'7'33,"2"-11"-1,10-3-1,2 0-17,-1-5-5,3 5-6,-1 5-7,-11 1-16,-8 7-12,-7 9 1,-14 0-2,-5 8 0</inkml:trace>
  <inkml:trace contextRef="#ctx0" brushRef="#br0" timeOffset="624">86 589 68,'16'12'34,"6"-9"-2,11-7 0,4-3-23,1-6-7,6-4-3,2 0-16,2-5-14,-6-8-1,-1 2-1,-6-10 0</inkml:trace>
</inkml:ink>
</file>

<file path=ppt/ink/ink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6:49.04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0 431 54,'0'0'26,"15"6"3,-15-6-4,21 12-17,-4-1-3,-1 1-1,3 4-1,-1 0 0,-1 0-1,-2 2 1,-5 3-1,-5 0 1,-5 1 0,-6 0-3,-5 0-2,-3-2-6,-4-3-13,1-12-9,5-3-1,3-13 1,9-7 0</inkml:trace>
  <inkml:trace contextRef="#ctx0" brushRef="#br0" timeOffset="203">228 421 47,'21'-26'31,"-1"11"0,-20 15 1,0 0-16,0 0-5,-10 21-2,0 3-5,-5 6-1,3 1-3,5 1-1,5-3-3,10-3-2,6-12-11,10-10-14,6-3 0,4-12-1,3-7 1</inkml:trace>
  <inkml:trace contextRef="#ctx0" brushRef="#br0" timeOffset="10093">151-2 75,'-8'2'31,"-6"3"-1,0 12-1,0 13-20,-4 13-3,3 16-1,-3 10-1,5 16-2,2 4 0,7 5-3,6 0-3,8-11-10,10-8-19,10-8 0,7-16 0,12-13 1</inkml:trace>
</inkml:ink>
</file>

<file path=ppt/ink/ink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6:59.52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12 170 40,'0'0'26,"-9"6"1,9-6 1,-3 10-9,3-10-13,15 7 1,-2-6 0,6 3 0,3-2 0,6 2-1,-1-4-2,3 2-2,0-2-1,1-2-2,-1 3-3,-4-5-14,-4 2-13,2-1-1,-11-5-1,-1 0 2</inkml:trace>
  <inkml:trace contextRef="#ctx0" brushRef="#br0" timeOffset="250">154 27 92,'-5'25'31,"3"9"1,2-5-1,0 7-30,6 0-3,4 4-3,3-4-15,5-4-11,4-8-1,5-13-1,3-8 1</inkml:trace>
  <inkml:trace contextRef="#ctx0" brushRef="#br0" timeOffset="468">620-1 71,'-11'5'31,"0"-5"0,3 6-2,-3 1-14,11-7-12,-4 19-1,7-8 0,5 6 0,5 1 0,-1 6-2,0-2 2,-2 5-1,-5-1 1,-4 4-2,-4 0-1,-5-3-4,-3 2-8,-3-8-19,0-11 0,1-7-1,13-3 0</inkml:trace>
  <inkml:trace contextRef="#ctx0" brushRef="#br0" timeOffset="702">772 30 65,'9'-12'32,"-9"12"-1,0 0 0,-9 12-12,-5 9-13,-4 1-1,2 6-2,2 1-2,4 1-2,6-3 0,5-3-5,10-4-7,3-4-19,8-8 0,7 0-1,-2-8 1</inkml:trace>
  <inkml:trace contextRef="#ctx0" brushRef="#br0" timeOffset="936">994 191 72,'0'0'32,"10"8"0,-10-8-1,14-7-23,3 5-3,5-5 0,7 2-1,1-2-2,5-4-1,3 6-5,-3-4-7,-1 2-21,0 7 1,-11-4-3,-3 0 3</inkml:trace>
  <inkml:trace contextRef="#ctx0" brushRef="#br0" timeOffset="1139">1228 2 96,'-4'18'33,"-2"2"0,3 5 0,1 3-29,1 0-2,2 3-4,3 0-2,2-4-12,3-7-18,3-2 0,2-8 0,9-6 1</inkml:trace>
  <inkml:trace contextRef="#ctx0" brushRef="#br0" timeOffset="1326">1579 83 63,'8'-2'32,"3"4"1,-11-2-1,7 3-9,-7-3-16,10 17-2,0-3-1,-2 1-1,2 4-2,-1 3 1,1 3-1,-4 3 0,-3 4-1,-5 0 1,-3 2-2,-4-1-2,-7-5-4,7-3-16,-3-7-11,1-13 0,11-5-1,-5-24 0</inkml:trace>
  <inkml:trace contextRef="#ctx0" brushRef="#br0" timeOffset="1576">1815 142 69,'0'0'32,"0"0"1,0 0-1,-14 15-17,5 2-7,-5-1-4,6 5-1,0-5-2,4-1-2,8 1-4,2-6-14,5-1-15,7 1 2,3-6-2,3 2 1</inkml:trace>
  <inkml:trace contextRef="#ctx0" brushRef="#br0" timeOffset="1778">2056 225 69,'0'0'34,"18"-6"0,-6-2 0,3-4-19,5 4-9,0-3 0,10 2-1,0 0-3,1-1-3,4 4-4,-5-3-10,2 2-20,-6 5 3,-6-4-3,-2 1 2</inkml:trace>
  <inkml:trace contextRef="#ctx0" brushRef="#br0" timeOffset="1997">2305 34 81,'0'0'35,"-5"16"-2,2-1 2,4 2-15,1 10-17,-2 5-1,2 0-3,3 9-5,-1-11-14,4 0-15,5-6 0,3-11 0,7-7 1</inkml:trace>
  <inkml:trace contextRef="#ctx0" brushRef="#br0" timeOffset="2184">2674 69 80,'0'0'35,"11"2"-1,-11-2 0,0 0-19,1 18-11,-1-5-1,3 6-1,-2 2 0,4 3-1,-2 4-1,-3 4 0,0 1 1,-4-1-2,-1 1-3,-3-10-5,1 1-16,3-9-10,4-15 1,0 0-2,-5-25 2</inkml:trace>
  <inkml:trace contextRef="#ctx0" brushRef="#br0" timeOffset="2402">2856 110 67,'17'-1'35,"-17"1"-1,10 11 2,-13 5-20,-8-2-6,5 9-3,-2 0-2,2 0-3,1 0-3,2-5-4,9 3-7,-1-7-17,6-4-6,8 0 1,0-8-2</inkml:trace>
  <inkml:trace contextRef="#ctx0" brushRef="#br0" timeOffset="2605">3169 237 64,'19'-5'32,"-19"5"0,12-7-2,0 8-16,-1-7-2,9 6-2,3-6-2,9 4-2,2-5-1,5 0-3,2 0-4,1-4-3,-1 7-5,-6-7-16,-5 2-11,-2-1 2,-11-2-2,-2 0 3</inkml:trace>
  <inkml:trace contextRef="#ctx0" brushRef="#br0" timeOffset="2855">3508 3 102,'0'20'35,"0"2"0,-1 8 0,1 6-30,-6 4-1,4 8-2,-2 0-4,-1-5-6,4 0-23,-2-2-5,-1-9 0,1-7-1</inkml:trace>
</inkml:ink>
</file>

<file path=ppt/ink/ink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04.1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12 125 85,'0'0'32,"0"0"0,11 14-4,1-5-21,2 4-3,6 2-1,-1 3-1,0 3-2,-6 0 0,-1 4-2,-6 3 1,-12-1-1,-4-1-1,-9-5-2,-1 2-9,-5-8-10,2-8-7,3-4-2,6-12 1,13-4 2</inkml:trace>
  <inkml:trace contextRef="#ctx0" brushRef="#br0" timeOffset="218">217 117 62,'23'-21'33,"-13"7"2,-10 14-3,0 0-14,-24 21-8,1 6-3,-5 3-1,1 5-4,2-1-1,9-2-5,8-2-3,5-10-16,14-7-12,10-5 1,7-9-2,7-5 2</inkml:trace>
  <inkml:trace contextRef="#ctx0" brushRef="#br0" timeOffset="437">499 206 70,'1'9'34,"-1"-9"-3,0 0 4,0 0-23,11-6-5,6 6 2,4-3-4,6 0-1,3-1-2,9-1-1,3 4-4,-1-2-4,3 6-13,-6-1-16,-6-4 1,-3-2 0,-9-3 1</inkml:trace>
  <inkml:trace contextRef="#ctx0" brushRef="#br0" timeOffset="655">756 61 96,'-7'17'35,"1"3"0,1 5 0,3 4-31,2 1-2,2 1-5,2 4-5,0-7-20,3-4-7,8-4-1,1-12-1,5-5 3</inkml:trace>
  <inkml:trace contextRef="#ctx0" brushRef="#br0" timeOffset="858">1099 13 95,'11'-6'33,"-11"6"1,16-9-1,-16 9-28,16 13-3,-11 4 0,-3 8-1,0 7 0,-7 7-1,0 3-1,-5 2 2,-4 1-3,-2-4 0,-4-7-4,7-3-11,-3-12-19,7-17 2,9-2-1,3-31 1</inkml:trace>
  <inkml:trace contextRef="#ctx0" brushRef="#br0" timeOffset="1076">1322 11 83,'0'0'37,"-7"14"-2,-11 4 2,-9 3-25,6 11-4,-6-1-3,8 0-5,2 0 0,9-7-6,8-2-2,6-9-11,12-3-18,6-4 0,5-7 1,6 0 1</inkml:trace>
</inkml:ink>
</file>

<file path=ppt/ink/ink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05.5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0 212 50,'0'0'30,"0"0"2,14-5-3,1-2-16,1-2-6,6 2-2,2-2 1,2 1-3,-1 3-4,0-2-6,-1 1-17,-1 6-4,-10-7-4,-2 4 3</inkml:trace>
  <inkml:trace contextRef="#ctx0" brushRef="#br0" timeOffset="203">148 0 95,'-6'23'34,"1"3"1,1 4-1,5-1-33,-1 5-5,1-6-7,6 1-13,1-3-11,4-12 1,7-4-2,4-12 2</inkml:trace>
</inkml:ink>
</file>

<file path=ppt/ink/ink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05.9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45 290 96,'0'0'34,"0"0"0,5 12-1,-5-12-28,3 16-3,0 0 0,3 2 0,1 4-2,-2 8 0,-5-1 0,0 3-2,-4 0 1,-4-4-3,0 1-3,-8-11-12,1-7-15,3-6-1,4-14 0,4-8 2</inkml:trace>
  <inkml:trace contextRef="#ctx0" brushRef="#br0" timeOffset="218">143 240 90,'-5'15'34,"-6"11"1,-4 2 0,0 1-29,7 4-4,4 1-6,3-9-9,9 1-16,11-10-7,1-11 3,10-6-3</inkml:trace>
  <inkml:trace contextRef="#ctx0" brushRef="#br0" timeOffset="421">424 0 96,'3'23'35,"1"7"1,1 7 1,2 3-29,5 12-4,-1 5-1,1 5 0,-8-1-1,0 3-2,-12 0 0,-4-2-2,-7-3 0,-8-14-6,3-3-18,-5-11-12,-2-14 2,5-12-1,5-15-1</inkml:trace>
</inkml:ink>
</file>

<file path=ppt/ink/ink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06.85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49 105,'0'0'34,"0"0"2,23-17-7,6 6-28,7 0-1,5 7-7,-1-2-15,-3 5-12,-5 5-1,-9 2 0,-8 5 0</inkml:trace>
  <inkml:trace contextRef="#ctx0" brushRef="#br0" timeOffset="172">15 264 89,'-1'14'35,"11"-11"-1,13-4 0,9-7-31,9-4-14,7-3-12,9-1-10,5 3-1,1 0-1,5 1 1</inkml:trace>
</inkml:ink>
</file>

<file path=ppt/ink/ink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07.9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55 87,'0'0'33,"11"-5"0,-2-1-3,6 4-22,3-5-1,9 2-1,5-3-1,5 3-1,4-2-2,4 3 0,-3 0 0,0 3-1,-6 2 0,-6 6-1,-7 4 1,-9 4 0,-5 2-1,-11 5 1,-8 3 0,-7 5 0,-7 0 0,-4 4-1,-3 1 1,0 3-2,-2-4 2,6 1-2,4-3 1,6-5-4,7-2-2,6-14-8,4-11-18,19 15-5,1-19 1,5-2-1</inkml:trace>
  <inkml:trace contextRef="#ctx0" brushRef="#br0" timeOffset="374">767 168 78,'0'0'32,"13"-12"-1,-13 12 2,-3-11-26,3 11-2,0 0 1,-11 15 0,-1 0-1,-3 7-1,-3 6-1,-5 10-1,-5-3 0,-3 3-4,-1 4-6,-3-7-17,3-8-11,7-7 0,0-9 0,8-13 1</inkml:trace>
  <inkml:trace contextRef="#ctx0" brushRef="#br0" timeOffset="593">550 176 97,'17'-10'35,"1"5"1,-1 9 0,0 5-26,0 3-6,3 9-2,3 1 0,2 5-4,3-1-5,-2-7-16,4-2-13,2-2-1,1-11-1,0-5 2</inkml:trace>
</inkml:ink>
</file>

<file path=ppt/ink/ink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10.0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68 41 77,'0'0'33,"-2"11"-1,2-11 2,0 0-27,0 0-2,0 0-1,19 9 0,-8-9-2,4 1 0,2-2-1,-2-2 0,4-3 0,-4 0 0,0-3-1,-4 1 1,-11 8-1,4-12 0,-4 12 0,-22-3 1,0 6-1,-3 5 0,-5 6 1,0-1-1,3 3 1,4 4-1,7 1 1,7-1-1,14-2 0,9 1 1,9 1-1,6-3 1,5 2 0,3 0 0,-3 2 0,-6 1 0,-11 0 0,-7 0-1,-14-1 1,-10-5-2,-9-1-1,-9-5-6,-1-2-5,-7-12-16,6-6-5,5-5 0,4-5-2</inkml:trace>
  <inkml:trace contextRef="#ctx0" brushRef="#br0" timeOffset="406">103 142 70,'29'-7'31,"-3"0"0,0 8-3,-4 3-20,-4 5-17,2 6-18,-5-6-2,0 6-3,-4-7 2</inkml:trace>
  <inkml:trace contextRef="#ctx0" brushRef="#br0" timeOffset="593">612 143 94,'-16'14'34,"4"-14"0,-2 0 1,3 1-30,3-2-3,8 1-1,0 0-1,0 0-6,15-1-12,3 1-16,1-6 0,5-2-1,-1-5 2</inkml:trace>
  <inkml:trace contextRef="#ctx0" brushRef="#br0" timeOffset="765">832 8 85,'0'0'34,"15"-5"1,-4 4 1,-11 1-26,23-2-3,-10 7-2,3 8-1,-3 5-2,0 1-1,-2 7 0,-6 5 0,-1 7-1,-7 2 1,-6 1-1,-3 2-1,-6 0 2,-3-3-2,0-2 2,-1-6-2,3-7 2,6-5-1,6-9 2,7-11 0,11 8 0,8-12 0,5-1 0,8-1-1,4-4-1,1 1-4,8 3-7,-4-8-18,0 6-9,3-2 0,0 0-1,5 0 2</inkml:trace>
</inkml:ink>
</file>

<file path=ppt/ink/ink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11.27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58 99,'0'0'34,"0"0"1,22-21-4,0 14-25,4-7-3,6 6-1,0 5-8,-3-1-18,0 4-11,-8 6 0,-11 0 0,-6 5 0</inkml:trace>
  <inkml:trace contextRef="#ctx0" brushRef="#br0" timeOffset="156">25 208 95,'3'20'35,"8"-9"-3,9-4 0,7-11-39,3-4-27,8-1 2,0-10-1,2 2-1</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2:55.5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10 113,'0'0'34,"0"0"1,16-8-3,8 8-24,0-3-3,8 8-1,-4 3-2,0 9-1,-4 0-1,-5 10 1,-9 2-1,-6 5 1,-9 0 0,-7-3-1,-3 3 1,-1-1-1,-1-4 1,5-1-1,4-5 0,7-1 0,9-2 0,6 0-1,9-4 1,4-2 0,2 3 0,0 0 1,-4-1-1,-4 2 1,-9 2-1,-7 1 1,-12 0 0,-9-1 0,-8-3 0,-5-2 0,-2-8-4,-3-8-11,8-8-21,7-3-1,7-8 1,15-3 0</inkml:trace>
  <inkml:trace contextRef="#ctx0" brushRef="#br0" timeOffset="420">664 213 109,'-8'16'34,"-13"-4"2,-5 8-1,-4 2-21,-4-1-8,4 6-2,0-3-5,2-4-12,8-1-20,5-2-3,6-10 1,9-7 0</inkml:trace>
  <inkml:trace contextRef="#ctx0" brushRef="#br0" timeOffset="610">519 258 120,'18'11'36,"-7"1"1,1 4-1,5 1-26,4 1-8,9 0-6,5 1-10,4-3-12,2 2-11,13-9 1,3-3 0,6-1 0</inkml:trace>
  <inkml:trace contextRef="#ctx0" brushRef="#br0" timeOffset="850">1351 177 114,'-22'28'34,"-1"5"2,-5 4-2,2 1-25,11 6-4,0-4 0,9-1-4,10-9 0,11-6 0,8-10-1,9-9 1,7-11-1,1-7 1,0-9 0,-2-9 1,-11-7 0,-6 0 0,-10-2 0,-13 2 0,-12 6 0,-9 5-2,-7 11 0,-4 7-6,6 10-12,-2 6-18,9 2 0,7 5-1,14-1 0</inkml:trace>
  <inkml:trace contextRef="#ctx0" brushRef="#br0" timeOffset="1160">1710 319 115,'-8'-12'34,"-1"-4"0,-1 2-1,1 1-27,1 0-4,8 13-4,-1-13-17,1 13-13,12-5-2,6 3 1,2-3-2</inkml:trace>
  <inkml:trace contextRef="#ctx0" brushRef="#br0" timeOffset="1330">1894 159 125,'0'0'37,"20"-17"2,-9 10-1,4-3-29,11 6-2,-3-1-7,4 7 0,-4 5 0,-3 7 0,-7 8 0,-4 1 0,-9 8 0,-4 2 0,-4 4 0,-5-2 0,-1-3 0,-4-6 0,7-2-2,2-6 1,4-6 0,5-12 0,0 0 1,18 8 0,0-12 0,6-2 0,6-4 0,0-1-3,6 1-12,-3 0-18,2-6-4,2-1 1,-6 0 0</inkml:trace>
  <inkml:trace contextRef="#ctx0" brushRef="#br0" timeOffset="1690">2388 57 121,'-6'18'34,"-2"3"2,-2 4-4,-2 5-26,1 3-1,0 3-1,0 1-1,6-2-3,6 0 2,5-5-3,6-3 2,6-5-2,8-6 1,3-7 0,5-6 0,4-4 0,3-5-1,-2-8-3,4 4-15,-5-3-15,-7-6-2,-5 3 1,-9-3-1</inkml:trace>
  <inkml:trace contextRef="#ctx0" brushRef="#br0" timeOffset="1970">2601 241 133,'-5'29'38,"-1"1"-1,2-2-1,0-1-30,4 1-4,4 0-2,3-2-5,11 2-7,1-10-14,10 0-10,9-2-2,4-5 1,9-4 0</inkml:trace>
</inkml:ink>
</file>

<file path=ppt/ink/ink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20.4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 55 64,'0'0'30,"-4"-14"1,4 14-1,11-14-15,-1 5-4,4 8-4,2-2-1,4 8-2,5 1-1,-1 5-1,-1 4 0,-1 4-1,-4 3 1,-3 3-1,-7 3 1,-7 1 0,-7-2-1,-5 2 0,-3-4 0,1 2-1,-1-2 0,6-3-1,5 1 1,5-3-2,7 4 2,7-2-1,1 1 1,6 1 0,-4 2 0,0 0 1,-9 1-1,-8 2 0,-6-2 1,-7-1-1,-13-3 0,1-4 1,-8-4-1,0-5-1,5-5-2,-1-8-3,10-1-14,5-8-14,8-6 0,10-7-2,8-8 2</inkml:trace>
  <inkml:trace contextRef="#ctx0" brushRef="#br0" timeOffset="468">602 60 48,'8'-9'28,"-3"-3"3,-5 12 1,11-13-10,-11 13-5,0 0-3,0 0-3,-7 24-2,-5 2-2,-1 11-3,-6 7-1,2 7-2,-4 6 1,2 4-2,3-2 1,7-5-2,5-6 2,9-8-2,7-16 1,8-7 1,5-15-1,5-12 0,3-10 1,-4-5-1,-4-3 1,-4-3 0,-12 2 0,-7 5-1,-11 3 2,-10 9-2,-2 6 0,-8 3-1,6 8-6,-1-6-9,9 6-19,6-3-2,9-2 0,11-13-1</inkml:trace>
  <inkml:trace contextRef="#ctx0" brushRef="#br0" timeOffset="842">957 124 113,'0'0'35,"3"15"1,-11-2-1,-7 2-29,1 5-2,0-2-3,-1 1-2,4-4-7,0-8-19,11-7-8,0 0 0,5-13 0,12-4-1</inkml:trace>
  <inkml:trace contextRef="#ctx0" brushRef="#br0" timeOffset="998">1129-2 83,'12'-5'32,"-2"10"-1,-10-5 3,6 20-23,-2 2-3,-6 2-1,1 10-1,-5 0-1,-1 2-2,-1-2 0,2 1-3,-4-4 2,2-2-3,-2-3 3,4-5-3,2-2 2,2-4-1,2-5 2,0-10 0,13 15-1,4-12 1,2-2-1,5 0 0,6 0 0,5-2-1,3-4 0,2 4-1,1 1-4,-7-8-6,1 5-17,-7-6-9,-6-1 0,-5-5-1,-7-3 3</inkml:trace>
  <inkml:trace contextRef="#ctx0" brushRef="#br0" timeOffset="1341">1454 103 78,'0'0'34,"-13"16"1,3 1 1,3 13-16,-7 1-8,2 11-3,-7 0-1,0 7-2,-1-6-1,-3 2-4,5-6 2,-1-2-2,3-9 0,4-6-2,7-2-3,5-20-8,3 23-21,-3-23-6,16 14 0,-3-14-1</inkml:trace>
</inkml:ink>
</file>

<file path=ppt/ink/ink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25.8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-1 145 66,'9'-1'32,"-9"1"-1,8 7-2,-8-7-25,-4 17-23,4-17-8,-7 21-2,7-21-3</inkml:trace>
  <inkml:trace contextRef="#ctx0" brushRef="#br0" timeOffset="4680">5530 0 96,'0'0'35,"0"0"-1,0 0-1,-3 10-35,3-10-12,0 0-18,0 0-2,0 0-2,11-1 1</inkml:trace>
  <inkml:trace contextRef="#ctx0" brushRef="#br0" timeOffset="39359">9036 144 95,'8'0'33,"-8"0"-3,0 0-4,0 0-44,0 0-14,0 0-1,0 0 0,13 9-1</inkml:trace>
  <inkml:trace contextRef="#ctx0" brushRef="#br0" timeOffset="41683">12108 84 100,'0'0'36,"0"0"0,0 0-2,-15 2-31,6 2-8,9-4-14,-5 15-16,5-15 0,12 5-1,5-11 1</inkml:trace>
</inkml:ink>
</file>

<file path=ppt/ink/ink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23.7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-1 384 62,'0'0'33,"0"0"-1,2 21 1,0 1-21,0 1-4,7 12-1,-1-2-2,2 7 1,2-5-3,2-2 2,-1-6-3,4-8 2,1-14-2,-3-5 0,4-14 0,-4-8-2,4-8 1,-1-6-2,-1-5 1,-1-3-2,0-9 2,-1 2-2,-3 0 2,2 2-1,-5 5 1,2 7-2,-3 9 0,0 9-2,-1 19-4,-7 0-6,20 29-16,-10 5-5,-2 3-2,5 1 3</inkml:trace>
  <inkml:trace contextRef="#ctx0" brushRef="#br0" timeOffset="327">479 528 56,'3'12'34,"-3"-12"1,0 0-1,1 11-17,-1-11-5,2-16-3,0 1-1,5-2-4,1-8-1,4-1-1,3-5 0,1 0-1,2 1 0,0 4-1,0 5 0,-3 4 0,3 10 0,-2 7 0,-1 4 0,-2 6 1,-2 8-1,1 1 0,1 4 1,-4 4-1,-1 3 1,-1 4-1,-2 1 1,1-2 1,-2 0-1,-1-2 0,-1-1-2,-2-6 1,0-2-5,-1-8-3,2-1-13,-1-13-17,0 0 2,-13-6-2,4-9 3</inkml:trace>
  <inkml:trace contextRef="#ctx0" brushRef="#br0" timeOffset="702">648 480 77,'0'0'35,"19"-3"-2,-6-2 1,5 3-29,2 0-5,3-1-4,4 6-16,0 1-11,-4 0-3,2 0 0,-1-2 0</inkml:trace>
  <inkml:trace contextRef="#ctx0" brushRef="#br0" timeOffset="873">1049 367 82,'-8'18'33,"2"4"-1,-6 6-2,0 2-27,2 8 1,-1-1-2,3-1 1,-2-2-1,3-5 1,4-9-1,-1-6 2,4-14-2,0 0 0,6-22 0,2-6-3,0-12 3,6-3-2,3-10 2,5-7-2,1 0 2,1 3-2,3 4 2,-1 8 0,-1 13 0,-3 11-1,0 15 0,-7 13-1,-4 17 0,-7 10 0,-4 9 0,-5 5 0,-5 2 0,-1-2 0,-5-4 0,1-3 2,-1-11-2,5-5 2,4-9-2,3-4 2,4-12-2,0 0 2,19-6-1,-1-3-3,3-7 2,2 1-5,8 3-8,-5-5-19,4-1-6,-2-1 0,-1 1 0</inkml:trace>
  <inkml:trace contextRef="#ctx0" brushRef="#br0" timeOffset="1372">1753 0 85,'-7'14'35,"-7"11"0,-7 13 1,-3 10-28,-4 8-2,0 10-1,0 4-1,8 5 1,8-4-5,10-12 0,13-7-7,7-14-17,13-10-13,9-14 2,8-12-3,6-10 1</inkml:trace>
</inkml:ink>
</file>

<file path=ppt/ink/ink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25.71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 80,'9'8'34,"-9"-8"-2,1 22 0,-2-10-27,0 5-7,-3-2-6,4 4-14,2-1-10,-1-6 0,6 1-1,2-11 2</inkml:trace>
</inkml:ink>
</file>

<file path=ppt/ink/ink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26.35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85,'13'15'34,"6"5"0,0 5 1,2 4-28,0 12-1,-3-4 0,-2 12-1,-7-1-1,-4 3-1,-8-5-1,-3 1-1,-5-3-3,-3-7-7,2 2-19,-1-9-8,3-9 0,5-10-1,5-11 1</inkml:trace>
</inkml:ink>
</file>

<file path=ppt/ink/ink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26.71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 23 87,'-11'7'33,"11"-7"0,12-8 0,0-1-29,10 3-4,1 2-2,4 0-8,0 4-23,-6 4 1,-2 3-2,-8 4 2</inkml:trace>
  <inkml:trace contextRef="#ctx0" brushRef="#br0" timeOffset="187">111 161 97,'18'-1'29,"7"4"-11,0-8-17,2-4-32,8-1-3,1-1 1</inkml:trace>
</inkml:ink>
</file>

<file path=ppt/ink/ink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27.8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 65 64,'3'-10'32,"-3"10"0,16-17-4,-4 6-21,7 5 0,2-1-1,8 3-2,0 1-1,4 2 0,0-3-1,1 3 0,-2 3 0,-1 2 0,-4 0-1,-6 8 0,-5 4 0,-9 8 1,-8 1 0,-5 5 0,-10 1 0,-3 3 0,-3-1 1,-4-1-1,-1-1 0,1-4 0,4-2-1,4 1-1,4-2-3,6-5-3,8 2-9,4-9-15,8-5-6,10-7 0,5-5-1</inkml:trace>
  <inkml:trace contextRef="#ctx0" brushRef="#br0" timeOffset="328">680 200 26,'34'-12'28,"-6"-8"0,-4 7 3,-5 4-16,-7-4-1,-1 13 0,-11 0 0,-1 10-3,-11 4-2,-2 11-1,-8-1-2,-4 8-2,-1-1-3,-5 1-3,4 3-7,-4-14-17,4-5-11,5-5 2,2-11-2,9-7 1</inkml:trace>
  <inkml:trace contextRef="#ctx0" brushRef="#br0" timeOffset="577">627 151 101,'24'6'36,"-2"1"1,3-6-8,0 9-25,4 0-5,-1 0-6,2 7-11,-6-5-13,-1 1-5,4-4 0,-4-3 0</inkml:trace>
</inkml:ink>
</file>

<file path=ppt/ink/ink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30.3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34 0 68,'-5'26'34,"-2"6"0,0 1-6,4 10-14,-4-5-3,6 9 0,-2-9-4,2 5 0,1-12-3,2-2 0,-1-7-2,0-4-2,1-4-4,-2-14-7,4 10-19,-4-10-8,8-8 1,-1-6-2</inkml:trace>
</inkml:ink>
</file>

<file path=ppt/ink/ink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30.6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0 165 79,'11'-8'36,"1"-2"-1,0-1 1,3 1-25,1-4-6,5 7-1,-3 2-2,-1 9-1,-5 6 0,-1 7 0,-6 6-1,-6 8 1,-6 5-1,-5 0 0,-3-2 0,0-5 1,3-1-1,0-7 0,5-5 0,8-5 0,8-6 0,4-1 0,6-1 1,4 2-1,5 1 0,-2 3 1,-1 3 0,-7 5 0,-7 3 1,-7 5 0,-9 0 0,-6 3 0,-7-1 0,-7-4-2,-2-3-3,-3-9-4,11-3-14,2-13-17,9-10 1,8-9-2,8-12 1</inkml:trace>
  <inkml:trace contextRef="#ctx0" brushRef="#br0" timeOffset="421">389 47 103,'0'0'36,"6"-19"1,1 5-9,3 9-22,3-1-3,2 2 0,3 7-2,-2 2-2,-4 7 1,-1 7-1,-7 1 0,-2 5 0,-6 2 1,-3-1-1,1-2 1,-1-2 1,2-3 0,5-6 1,0-13-1,15 7 0,-2-11 0,2 0-1,1-2-2,2-4-6,6 7-19,-1-3-10,-3 2 0,-1 0-1,-4 1 1</inkml:trace>
</inkml:ink>
</file>

<file path=ppt/ink/ink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7:59.3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49 67,'0'0'35,"-8"-3"0,8 3 1,0 0-20,12-18-5,6 12-1,4-3-3,2 5-1,5-1-1,4 2-2,2 2-1,-3 3-2,2 5-4,-7-1-8,-4 7-16,-10 0-10,-9 2 1,-10 1-2,-8 3 2</inkml:trace>
  <inkml:trace contextRef="#ctx0" brushRef="#br0" timeOffset="219">24 243 110,'0'0'37,"0"0"1,22 0-5,3-14-27,6 3-4,7 1-3,-1-2-16,3 8-19,1 2-2,-8-4 0,1-3-1</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2:57.7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0 264 113,'0'0'35,"0"0"2,23-5-2,-3-6-25,12 2-3,4-5-2,4 5-1,1-3-4,3 2-3,0 2-19,-8 4-13,-7-4-2,-3 2 1,-10-3-1</inkml:trace>
  <inkml:trace contextRef="#ctx0" brushRef="#br0" timeOffset="210">236 0 99,'-13'25'38,"1"5"1,-1 5-2,0-1-5,1 6-27,5-2 0,4 2-5,7-1-5,6-7-12,14-1-13,6-5-8,11-10 0,9-4 1,4-10-1</inkml:trace>
</inkml:ink>
</file>

<file path=ppt/ink/ink6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04.71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9 48,'-3'-14'25,"3"14"4,0 0-3,0 0-16,3 13-1,-5 1 1,6 11-1,-5 3 0,1 10-1,-3 2-2,-1 10 0,-3-2-2,-1 4 0,-2-3-1,-1-2 0,3-2-2,-2-6-1,4-2-5,-2-11-13,5-10-16,3-16 0,0 0 0,21-16-2</inkml:trace>
  <inkml:trace contextRef="#ctx0" brushRef="#br0" timeOffset="281">314 39 93,'0'0'34,"6"11"0,-6-11-6,-4 31-21,0-4-2,0 7 0,0 2 0,-1 10-1,1-2-1,3-1 0,-2-2-1,1-5-3,3-1-4,-2-12-11,6-3-18,-5-20-1,13 11-1,-1-18-2</inkml:trace>
</inkml:ink>
</file>

<file path=ppt/ink/ink6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05.4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191 126 79,'-12'1'34,"-5"1"0,-5 5-5,-4-1-18,3 13-3,-4-2-1,3 8-2,3-2-2,9 4 0,4-2-1,12-4-1,9-3 0,10 2-1,4-4 1,6 4 0,1 1-1,-4 0 1,-3 6 0,-11 1 0,-9 5-1,-11-1 1,-9 1-1,-10-1 0,-5-5-1,-5-4 0,2-8 0,1-9 0,9-10-1,7-12 0,14-8 0,9-10 0,13-9 0,9-9 0,9 1 0,1-3 0,1 4 1,-5 2 1,-5 4 0,-8 6 0,-11 10 1,-8 6 0,-10 7 0,-7 6-2,0 6-3,-7 0-8,7 6-19,1 2-3,11-5-1,0 0 0</inkml:trace>
  <inkml:trace contextRef="#ctx0" brushRef="#br0" timeOffset="483">615 28 82,'0'0'37,"0"0"0,0 0 0,-12-19-24,12 19-5,11-8-3,1 7-1,0 1-2,6 7-1,-3 5-1,-1 3 1,-3 8 0,-7 6-1,-8 5 1,-7 1 0,-2 1-1,-2-2 1,-1-3 0,5-1 0,4-8-1,9 1 1,7-4 0,12-4-1,5-2 1,4-3-1,5-1 0,-2 0 1,-1 1 0,-6-1 0,-11 1 0,-7 5 1,-16 3 0,-7 4 0,-15 1-1,-5 1 1,-7 1-4,-5-12-13,8 1-21,5-11-5,9-10 2,11-14-2</inkml:trace>
</inkml:ink>
</file>

<file path=ppt/ink/ink6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06.68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13 525 82,'-10'17'33,"7"-1"1,2 0-4,4 5-23,1-2-1,7 3 1,1-7-3,5-3 1,1-11-2,2-11 0,1-9-1,2-9 1,-4-10-1,0-5 0,-6-8 0,-5-7-2,-4-1 1,-4 3-1,-2 2 2,-1 9-2,0 5 1,3 6-1,8 11 0,11 7 1,10 7 0,9 4-1,13 1 1,9 1-1,6-1 1,7-1-1,4 1 1,2-2-1,-3-2 1,-5 2-1,-4-2 1,-9 3-1,-10-1 1,-6 2 0,-13-3 0,-9 2 0,-6 3-1,-14 2-3,0 0-5,-21 11-13,0 4-17,-12 5 0,-8 5-2,-7 2 0</inkml:trace>
  <inkml:trace contextRef="#ctx0" brushRef="#br0" timeOffset="468">493 332 88,'-8'14'35,"8"-14"0,-5 13 1,3 2-27,-3 3-2,2 9 0,-4 1-3,2 9-1,-2-2 0,3 0-2,3-2-3,0-9-4,8-3-11,-2-10-19,5-15-1,3-10 0,4-11-1</inkml:trace>
  <inkml:trace contextRef="#ctx0" brushRef="#br0" timeOffset="655">654 327 72,'0'0'36,"9"12"0,-9 7 2,-4 8-17,-2-4-14,1 10 0,1 1-1,0 3-3,2-3-3,-1-4-5,7 3-12,-1-10-19,2-5 0,-5-18 0,15 7-2</inkml:trace>
  <inkml:trace contextRef="#ctx0" brushRef="#br0" timeOffset="998">1135 299 71,'0'0'35,"0"0"1,-17 7-1,-5-2-16,4 12-13,-2-2-1,8 7-1,6-3-2,9 0-1,5 1 0,13 0-1,3 1 0,0 5 1,0 1-1,-7 1 1,-8 3-1,-9 1 1,-9-2-2,-8-2 1,-7-7 0,-3-8-1,0-11 0,5-8 0,9-11 0,6-8-1,10-7 1,9-6-1,9-4 1,3 3 0,5-2 1,-3 2-1,-6 7 1,-2 6 0,-8 4 0,-8 8 1,-2 14-2,-20-11 0,8 16-5,-2-1-14,2 4-15,6 2 1,6-10-1,4 13 1</inkml:trace>
  <inkml:trace contextRef="#ctx0" brushRef="#br0" timeOffset="1435">1439 293 87,'0'0'36,"-16"2"-1,5-7-2,11 5-23,0 0-3,8-11-2,8 10-1,6 4-2,4 2-1,1 5 0,0 3-1,-7 6 1,-1 1-1,-12 4 1,-8-1 0,-4 2-1,-4-2 1,-7-2 0,4-4-1,0-5 1,12-12-1,-10 16 0,10-16 0,14 7 0,-1-3 0,4 4 0,1 3 1,-6 4-1,-2 3 1,-5 1 1,-10 5 0,-9 1 0,-8 0 0,-3-8 0,-6-1-1,-1-7-4,7-3-10,3-11-21,11-7-4,13-12-1,13-5-1</inkml:trace>
  <inkml:trace contextRef="#ctx0" brushRef="#br0" timeOffset="1950">2087 265 78,'12'7'36,"-1"-3"-1,4 2 2,4 6-22,0-9-8,5 6-5,2 3-11,-3-3-19,-5 0-8,-6 0 1,-12-9-2</inkml:trace>
  <inkml:trace contextRef="#ctx0" brushRef="#br0" timeOffset="2122">2010 493 102,'0'0'37,"12"12"0,8-15-2,10-4-31,11 1-8,4-5-15,9 3-17,3 1 0,-2-2-1,1 2 0</inkml:trace>
</inkml:ink>
</file>

<file path=ppt/ink/ink6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12.0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0 176 75,'0'0'31,"13"-4"1,-2 0-3,7 0-19,3-3-5,9 7 0,1 0-1,2 6-1,1 2-1,1 4-1,-6 4 0,-8 5-1,-7 1 0,-8 5 1,-8 2 0,-6-2 1,-5 0-1,-2 0 0,-3-3 0,5-3 0,3-3-1,6-2 1,7-1-1,6-2 0,6 0 0,7 0 1,-2 1-1,3 1 1,-5 0 0,0 4 0,-11 0 1,-3 2-1,-12 3-1,-3 0-3,-7-1-6,-5-10-16,-1-5-10,1-5 0,4-10-1,5-8 1</inkml:trace>
  <inkml:trace contextRef="#ctx0" brushRef="#br0" timeOffset="390">560 235 81,'27'-3'32,"-14"0"-3,-4 8-3,-9-5-32,0 13-15,-2-1-7,2-12-3,-13 18 2,13-18-1</inkml:trace>
  <inkml:trace contextRef="#ctx0" brushRef="#br0" timeOffset="562">795 108 63,'0'0'30,"14"9"-1,-14-9 0,1 18-20,-1 2-4,-8 5 2,-1 15-2,-5 1-1,3 7-2,-3-1 1,2-3 0,6-2 0,5-5 0,4-9-1,7-9 1,12-11 0,5-7-1,5-3 0,7-4 0,3-3 0,3-3-1,-1 2-3,-9-3-3,0 7-7,-10-7-14,-8 4-8,-7-4 1,-7-2-3,-7-3 2</inkml:trace>
  <inkml:trace contextRef="#ctx0" brushRef="#br0" timeOffset="874">1014 152 83,'0'0'33,"2"27"1,-5-2 0,-3 6-22,2 11-8,-4 6 0,1 6-1,-6-5 0,5 1-1,-2-6-4,4-9-3,6-2-6,-2-15-13,7-8-11,7-7 0,5-9-1,2-6 2</inkml:trace>
  <inkml:trace contextRef="#ctx0" brushRef="#br0" timeOffset="3011">1294 18 69,'-4'24'29,"-8"-1"-1,2 6-3,1 5-23,-4 2 1,6 1 0,0-7 2,7-4 1,7-6-1,9-4-1,6-14 0,8-3 0,4-12 0,8-2-2,7-5 1,-1-1-1,-1 1-1,-5 0-1,-2 4-4,-12-2-9,-6 7-15,-8 2-4,-14 9-1,0-17-2</inkml:trace>
  <inkml:trace contextRef="#ctx0" brushRef="#br0" timeOffset="3292">1559 0 91,'0'26'34,"-3"6"0,-2 1-3,1 10-25,-7-1 0,3 4-4,-1 5-5,-6-6-15,2 1-17,-4-2 2,0-2-3,-2-5 1</inkml:trace>
  <inkml:trace contextRef="#ctx0" brushRef="#br0" timeOffset="3510">389 984 97,'-25'12'33,"16"-13"1,14-16 1,21-9-29,12-9-1,18-7-1,13-5 0,15-1-1,9-4 0,7 6-1,3 4-1,0 4-3,-1 9-5,-17 5-13,-6 7-18,-15 4 1,-14-1-1,-12-2-1</inkml:trace>
</inkml:ink>
</file>

<file path=ppt/ink/ink6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20:02.2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182 44 62,'0'-11'30,"0"11"-1,0-11 0,0 11-9,0 0-5,9-14-4,2 12-2,0-2-3,7 3-2,-1 0-1,3 3 0,1 2-1,0 3-1,-2 3 0,-6 7-1,-8 5 1,-4 8-1,-7 4 1,-6 3-2,-7 9 2,-4 2-2,-6 2 1,1 0 0,-3-2 0,4-1 0,2-5 0,5-4 1,4-6 0,11-5 0,6-8 2,8-5-1,13-9 0,5-3 1,3-7-1,9-2 1,-1-2-2,1-3-3,0 4-6,-6-4-11,-4 3-16,-5 2-2,-6-5 2,-1 3-2</inkml:trace>
  <inkml:trace contextRef="#ctx0" brushRef="#br0" timeOffset="406">614 308 104,'12'-8'33,"-6"-3"0,-6 11-1,9-9-26,-9 9-9,0 0-16,0 0-11,11 1-2,-11-1-1,12-1-1</inkml:trace>
  <inkml:trace contextRef="#ctx0" brushRef="#br0" timeOffset="1045">921 96 46,'0'0'27,"-6"-19"2,6 19-1,3-19-4,2 6-4,6 6-4,0-5-5,5 6-1,4-2-3,0 6-2,2 1-2,0 6-1,-6 7 0,-1 5-2,-10 6 1,-6 9-1,-7 1 1,-7 2-1,-4 1 0,-2 2 0,-1-5 0,4-2 0,2-5 0,8-4 0,10-2-1,7-4 1,8 0 0,5-2 0,5 0 0,3-3 0,-3 5 0,-1 0 1,-7 1-1,-5 3 1,-10 0 0,-10 2 0,-7 1 0,-8-1 0,-5-1-1,-1-2-3,-1-3-4,1-10-12,8-6-14,10-6-3,8-12 1,12-8-1</inkml:trace>
  <inkml:trace contextRef="#ctx0" brushRef="#br0" timeOffset="1498">1337 114 100,'7'-16'34,"-1"6"0,-2-6 1,4-1-21,2 4-8,3 0-2,7 7 0,-2 3-3,2 6 0,-3 9 0,-4 7-1,-5 5 1,-8 9-1,-6 1 0,-4 3 1,-5-3-1,-1 1 1,-1-6-1,5-6 0,4-4 1,8-4-1,8-3 0,6-5 1,6 0-1,6 4 0,4 1 1,1 3 0,-2 5 1,-6 5 0,-8 2 0,-11 7 0,-8 4 1,-12 1 0,-11-1-3,-8-4 0,1-1-6,-7-12-14,5-8-17,0-6 0,5-12 0,2-9-2</inkml:trace>
  <inkml:trace contextRef="#ctx0" brushRef="#br0" timeOffset="2106">625 283 82,'0'0'32,"0"0"-1,0 0 2,0 0-18,3 19-8,-3-9-2,3 3-1,3-1-2,4-2 0,1-1 1,4-5 0,-1-5 0,3-4 1,-5-3 0,0-1 1,-7-4-1,-4 3-1,-5-1 0,4 11-1,-18-10-1,6 7-4,0 13-13,-2-2-18,4-1-3,10-7 0,-8 10-1</inkml:trace>
  <inkml:trace contextRef="#ctx0" brushRef="#br0" timeOffset="49577">-3 835 53,'4'-13'28,"-4"-2"3,0 15-2,0 0-7,0 0-4,0 0-5,0 16-5,4 6-1,2 1-2,4 7-2,0 3 1,6 4-2,-1 2 0,5-3 0,1-1 0,3-4-1,1-4 0,1-3 0,-1-4 0,6-7 0,-4-5 0,4-4-1,2-6 1,1-3 0,-2-6-1,0-2 1,3-6-1,-4 0 0,-1-2 1,-1 2-1,-6 1 1,0 1-1,-5 2 0,2 2 1,-5 1-1,3 3 1,-3 1-1,3 2 0,0-1 1,2 3-1,-1 2 0,0 5 0,1 1 0,-2 3 0,1 1 1,-3 4-1,-2 2 0,-2 4 0,-4-1 0,3 0 1,-4 1-1,2 1 0,-4 1 0,1-3 1,-1 1-1,-1-2 0,1-3 0,-2 0 0,1-3 0,-4-10 0,7 15 0,-7-15 0,0 0 1,10 8-1,-10-8 0,9-4 0,-9 4 1,12-14-1,-5 3 0,-3-2 0,3-1 0,0-1 0,-1 0 0,0 2 0,-1 2 0,-5 11 0,5-18 0,-5 18 0,0 0-1,0 0 1,11-6 0,-11 6 0,11 7 0,-1-3 0,2 1 0,3-1 0,2 0 0,2-3 0,2-2 0,0 0 0,0-1 0,0 2 0,-1 2 0,-4-1 0,0 2 0,2 2 0,-3 1 1,1 0-1,-2-1 0,3 3 1,-1-2-1,4-1 1,2-3-1,1-2 1,1-2 0,3-7 0,2-6 1,2-4-2,2-9 0,-1-4 0,-2-3 0,-2 0 0,-6 3 0,-3 1 0,-7 10 0,-8 3-2,-4 18-19,0 0-15,-15 8-3,-2 8 1,-8 5-1</inkml:trace>
  <inkml:trace contextRef="#ctx0" brushRef="#br0" timeOffset="50747">456 1416 70,'0'0'32,"0"0"0,11 2 0,-10 13-11,-1 2-8,5 7-3,-1 2-2,4 7-2,-1-2-1,6-1-2,1-4-1,3-6 1,3-10-1,3-5-1,-1-11 1,3-8 0,-1-9 0,2-5 0,-2-5-1,-1-4 0,-3 2 0,-1 2-1,-4 4-1,-3 6-2,-2 11-5,-5 0-7,-5 12-15,14 13-8,-10 0 2,1 6-1,1 0 1</inkml:trace>
  <inkml:trace contextRef="#ctx0" brushRef="#br0" timeOffset="51059">915 1650 83,'2'14'32,"-2"-3"0,0-11 1,6 10-18,-6-10-3,9-17-1,-2-1-3,4-4-1,1-7-2,4-6-1,-1-2-2,7 2 0,-3 1 0,-1 3-2,-2 8 1,0 6-1,-2 7 1,-1 10-1,-3 8 0,-1 8 0,-3 3 0,-1 6 1,-1 5-1,0 4 0,-2 8 1,-1-1-1,-1 1-1,0-4-1,3 4-4,-7-9-9,8-5-14,-4-7-8,-2-11 0,2-10 1,-8-2-1</inkml:trace>
  <inkml:trace contextRef="#ctx0" brushRef="#br0" timeOffset="51402">1055 1615 78,'-5'-21'34,"7"6"0,0 3 0,-2 12-8,22-9-15,-7 8-6,4 3-6,4 4-7,1 0-14,6 0-13,2 2 2,-1-4-1,1 1 0</inkml:trace>
  <inkml:trace contextRef="#ctx0" brushRef="#br0" timeOffset="51543">1438 1585 83,'0'28'33,"-8"-10"-2,-2 7 2,3 4-20,-2-7-3,2 3-3,2-10 0,5-15-3,0 0 0,0 0-2,9-26 1,3-4 0,1-11-1,4-3 0,1-8 0,3 2 0,-1 5 0,2 5 0,2 8 1,-2 6-1,0 11 0,-4 8 1,-1 9-3,-4 9 0,-3 5 0,-7 4 0,-3 5 0,-7 5 0,-3-2 0,-4 2 0,-2-1 0,1-3 0,2-5 0,2-3 0,6-3 0,5-2 0,0-13 0,14 13 0,1-9 0,3-2 0,4 1 0,0 0 0,7 0 0,-3-3-30,4 0-7,4 0-3,-1-4 2,4-1-2</inkml:trace>
</inkml:ink>
</file>

<file path=ppt/ink/ink6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27.58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57 45 45,'0'0'21,"0"0"4,0 0-1,0 0-11,5 20-1,-6-4 0,1 9 2,-3 3-1,2 11-2,-3 3-1,2 8-2,-5 1-1,2-1-3,-2-1-1,2-5-2,0-3-1,0-8-3,4-5-3,-2-12-6,6-4-12,-3-12-9,12-4 0,-1-7-1,-1-10 2</inkml:trace>
  <inkml:trace contextRef="#ctx0" brushRef="#br0" timeOffset="780">74 116 74,'0'0'30,"0"0"1,0 0-2,17-14-13,-2 1-5,8 5-1,0-6-2,8 3-3,-1-1 0,3 2-3,-2 2 0,-4 3-1,-2 3-2,-1 2 0,-8 6-2,-6-1-4,-6 10-6,-10 2-8,-8 3-9,-8 11-3,-11-5 0,-4 9 2</inkml:trace>
  <inkml:trace contextRef="#ctx0" brushRef="#br0" timeOffset="998">0 377 60,'0'0'29,"9"10"1,16-11 1,8-6-11,7-12-6,9 7-2,5-8-3,0 6-3,-3 3-6,-6 1-10,-8 10-12,-13 6-11,-19 7 1,-8 9-1,-18 3 1</inkml:trace>
  <inkml:trace contextRef="#ctx0" brushRef="#br0" timeOffset="1186">64 630 70,'-25'22'28,"17"-5"0,8-17 0,20 7-17,10-14-12,12-9-14,14-3-9,0-12-3,11-2-2,-2-11 0</inkml:trace>
  <inkml:trace contextRef="#ctx0" brushRef="#br0" timeOffset="1373">945-5 98,'0'0'34,"-15"0"1,-4 16 1,-4 12-24,-3 15-3,-3 9-1,2 13-3,1 7-1,5 3-2,9-1-2,8-8-2,12-4-6,7-14-12,13-12-15,15-12-2,5-15 1,12-9-1</inkml:trace>
  <inkml:trace contextRef="#ctx0" brushRef="#br0" timeOffset="1794">1215 267 74,'0'0'31,"2"-20"0,12 9-4,5 0-12,1-2-5,6 5-1,3-2-4,4 7-1,-3 5-3,2 7 0,-8 5 0,-3 5 0,-8 0 0,-7 6 1,-8-1-1,-5 0 1,-3-3-1,-3 1 0,-2-4 0,7-3 0,2-3-1,7-2 1,7-1 0,8-1-2,4-1 2,3 2-1,4 0 1,-4 3-1,-1 3 1,-6-1 0,-9 5 0,-7 0 1,-12 2-1,-5-2 1,-8 0-1,-7-3-1,2-2-2,-2-7-4,8 0-12,4-7-16,8-9-1,12-4 0,9-8 0</inkml:trace>
  <inkml:trace contextRef="#ctx0" brushRef="#br0" timeOffset="2402">1837 358 68,'0'0'30,"0"0"-1,0 0 0,0 0-11,14 9-7,-5-10-3,9 4-2,-2 0-2,7 0-1,-5 4-1,2 5 0,-7 1 0,-3 4-1,-6 2 0,-8 5 0,-7 2 1,-5 1-2,-7-3 1,-3-1-3,1-2-1,0-9-4,8 1-8,7-13-4,10 0-6,10-17 0,10-3 0,8-1 0,7-6 10,4-3 7,-2-1 11,-3 2 10,-5 6 8,-8 3 2,-8 7 2,-13 13 0,-2-10-3,-10 20-6,-10 3-2,2 9-5,-1 0-2,5 6-4,4-3 0,9-2-5,11-3-3,7-11-11,14-5-13,5-6-7,5-10 1,4-7 0,1-10 0</inkml:trace>
  <inkml:trace contextRef="#ctx0" brushRef="#br0" timeOffset="2886">2291 83 105,'0'0'35,"-12"12"1,12-12-5,16 21-21,-3-5-2,8 9-1,2 2-3,2 5-2,-2 5-1,-4 6-1,-5 1 1,-10 3-1,-5 1 1,-12 1-1,-8-4 1,-7-2-2,-5-3-2,-4-10-5,8-5-11,3-11-16,9-15-2,17 1 2,11-27-2</inkml:trace>
</inkml:ink>
</file>

<file path=ppt/ink/ink6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30.8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67 22 80,'-7'0'36,"7"0"-1,0 0 1,18-7-12,-2 0-14,5 5-3,3-1-7,-2-1-11,1 5-15,-4 5-10,-9 2 1,-6 5-2,-8-2 2</inkml:trace>
  <inkml:trace contextRef="#ctx0" brushRef="#br0" timeOffset="188">0 259 92,'10'13'30,"1"-15"-1,14-1-2,6-8-35,7-8-16,8 5-3,2-6-2,11 5-2</inkml:trace>
</inkml:ink>
</file>

<file path=ppt/ink/ink6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31.3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59 96,'8'-12'32,"1"1"1,7 0-3,9 5-20,2-6-3,9 6-1,2 5-2,0 4-2,-2 5-1,-4 3-1,-8 10 0,-8 6 1,-12 4-1,-9 1 0,-11 3 0,-5-2 1,-3-1-1,1-3 0,4-1 0,4-7 1,9 2-1,10-7 0,12 1 0,6-3 1,7-2-1,4 0 0,-1-1 1,0 2-1,-7-3 2,-9 2-2,-12 0 2,-12 2-1,-8 0 0,-13-4 1,-8 3-2,-5-4 0,0 1-4,0-8-7,12 1-15,6-3-10,10-8 1,14 8 0,17-23-1</inkml:trace>
  <inkml:trace contextRef="#ctx0" brushRef="#br0" timeOffset="499">886 177 101,'-11'7'35,"-5"3"3,-1 4-5,0 9-20,-8 4-3,1 7-3,-5 2-3,1 0-5,0 3-5,-3-9-8,6 1-8,2-7-14,2-11 0,6-5-1,2-10 0</inkml:trace>
  <inkml:trace contextRef="#ctx0" brushRef="#br0" timeOffset="670">583 331 101,'16'-6'36,"2"1"1,3 7-1,2 4-20,1-2-7,2 3-6,2 2-9,-2 2-14,1-1-15,-1 1-3,1-4 2,0-1-2</inkml:trace>
  <inkml:trace contextRef="#ctx0" brushRef="#br0" timeOffset="4040">1329 67 43,'-8'12'21,"8"-12"1,0 0-5,-8 11-9,8-11-2,0 0 0,12 4-1,-2-5-1,0-2-1,1 1 0,0 1 0,-1 0-1,0-1 0,1 2 0,-1 0 0,0 3 1,-1-3-1,4 2 1,-3-1-1,3 0 0,0 1 0,2-2 0,0 1-2,2-2-1,0-1-4,0 0-8,-3-5-7,3 7-7,-17 0-2,15-14 2,-19 2 1</inkml:trace>
  <inkml:trace contextRef="#ctx0" brushRef="#br0" timeOffset="4399">1397 58 57,'-12'19'28,"-8"0"-1,3 8 0,-6 1-18,0 1-1,4-1 0,2-1-2,4-1-3,7-1-1,10-4 1,7 1-2,7-2 1,7-1 0,5 1-2,1 0 2,0 1-2,1-3 1,-7 6 0,-7-2 1,-6 0 1,-12 1 0,-8 1 1,-12-3 0,-5 1 0,-7-7-1,-6-1 0,-3-7-1,2-2-1,1-5-2,2-6-4,8 1-9,7-4-11,4-5-9,17 14 0,-5-25 0,14 14 1</inkml:trace>
</inkml:ink>
</file>

<file path=ppt/ink/ink6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36.84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60 86 81,'0'0'33,"0"0"0,16-18-2,2 8-18,4-2-2,9 0-3,1-2-2,2 5-5,5 2-6,-8 2-13,-6 5-15,-6 7-1,-19-7 1,7 22-2</inkml:trace>
  <inkml:trace contextRef="#ctx0" brushRef="#br0" timeOffset="187">0 300 88,'0'0'31,"19"4"-1,6-9-3,7-4-22,6-2-3,9-3-10,4-1-15,9 2-7,-8-3 0,3 5-1,-3-3 1</inkml:trace>
</inkml:ink>
</file>

<file path=ppt/ink/ink6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37.26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68 27 72,'0'0'33,"-10"5"0,6 10 1,-2 7-16,0 1-6,4 13-1,-5 6-3,2 7-3,-4 2-1,3-2-3,0-2-5,0-6-8,5-6-15,5-4-9,-3-17 0,-1-14 0,16 4 1</inkml:trace>
  <inkml:trace contextRef="#ctx0" brushRef="#br0" timeOffset="218">321 86 109,'9'-22'34,"1"6"1,-8-4-2,-7 3-28,5 17-3,-13-11 0,-2 17-1,-7 8-1,-2 4 0,-1 8 0,2 5 0,3 2 0,7 2 0,9-5 1,10 5 0,12-3 0,7 0 0,8-1 0,3 3 0,-1-1 0,-1 2-1,-11 0 1,-13-2-2,-9 1-3,-10-7-5,-11-6-14,-6-7-12,-9-13 1,3-9-1,-1-18-1</inkml:trace>
  <inkml:trace contextRef="#ctx0" brushRef="#br0" timeOffset="530">287 140 92,'42'-29'36,"2"4"1,0 5-1,-1 8-9,-4 0-23,-1 0-9,-2 10-20,-2 5-11,-8 3 0,-2 8 0,-3 0-1</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2:58.26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82 192 110,'-11'8'34,"3"6"2,-1 0-1,-2 3-25,3 10-3,-2 1-2,2 4-2,-1 1-1,3 0-1,4-1 0,6-2-1,9-5 1,5-7-1,8-5 0,5-6 1,11-7-1,5-7 1,4-4-1,2-3-1,-2-5-4,-6-4-12,-1 0-17,-9 5-3,-9-4 1,-11 5 0</inkml:trace>
  <inkml:trace contextRef="#ctx0" brushRef="#br0" timeOffset="280">257 243 99,'-8'27'38,"3"4"1,3 2-2,-1-1-6,3 7-25,0-1-1,4 3-5,4-5 0,1-5-8,13-2-15,1-4-13,8-10-2,8-5 1,2-10-2</inkml:trace>
  <inkml:trace contextRef="#ctx0" brushRef="#br0" timeOffset="500">873 206 97,'-12'-4'35,"-5"15"1,-6 4 1,-8 12-11,-5-3-18,-2 7-4,-2-2-3,-1-1-7,6 0-17,5-4-13,4-11-2,10-7 2,16-6-2</inkml:trace>
  <inkml:trace contextRef="#ctx0" brushRef="#br0" timeOffset="700">695 260 133,'17'13'39,"4"1"-2,-1-2-2,3 2-34,8-8-8,5 7-15,0-4-12,2-3-4,4-1 1,5-8-1</inkml:trace>
  <inkml:trace contextRef="#ctx0" brushRef="#br0" timeOffset="1020">1297 116 92,'-5'10'35,"1"7"0,-2 2 1,-2-1-16,6 8-6,-6-3-3,5 8-4,-7-3-2,5 2-5,-2-1 0,1-2 0,1 1 0,0-1 0,2-2 0,0 0 0,6-2 0,0-3 0,3 0 0,2-3 0,4-4 0,2-5 0,4-3 0,3-6 0,2-6 0,1-6 0,7-6 0,-3-5 0,2-3 0,-2-10 0,-2-4 0,-6-5 0,-5-4 0,-6-1 0,-9-2 0,-8 3 0,-6 6 0,-9 9 0,-5 11 0,-5 9 0,0 14 0,-1 4-3,7 15-17,2 1-15,9 3-4,11 1 2,8 0-2</inkml:trace>
  <inkml:trace contextRef="#ctx0" brushRef="#br0" timeOffset="1470">1762 241 143,'0'0'40,"0"0"-1,-12-2-6,-3 2-33,-3 0 0,1-1 0,11 2-7,6-1-23,0 0-8,4-16-2,14 7 1,5-3 0</inkml:trace>
  <inkml:trace contextRef="#ctx0" brushRef="#br0" timeOffset="1640">1970 22 127,'-10'30'39,"-5"5"1,-4 4-2,4 6-29,-6-2-7,6 3-2,-2-2 0,7-6 0,4-1 0,6-12-23,7-5-16,9-8 0,6-11 0,5-7 0</inkml:trace>
  <inkml:trace contextRef="#ctx0" brushRef="#br0" timeOffset="1860">2240 0 129,'0'21'36,"-15"15"1,-9 6-6,-2 9-26,0 3-2,0 2 0,6-2-2,9-6 0,11-6-1,10-9 0,11-9 0,12-13 0,6-10 0,2-10 0,5-10 0,-8-5 0,-6-8 0,-8 4 0,-14 0-2,-10 8-4,-15-1-12,-4 7-18,-3 9 0,-3 6-1,7 6 0</inkml:trace>
</inkml:ink>
</file>

<file path=ppt/ink/ink7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41.6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33 99,'0'0'34,"0"0"1,0 0 0,21-2-21,1-6-5,7 1-4,4 3-10,-3-2-19,-3 0-12,-5 6 2,-14 3-2,-8-3 0</inkml:trace>
  <inkml:trace contextRef="#ctx0" brushRef="#br0" timeOffset="187">0 261 97,'28'4'25,"3"-13"-7,12-5-17,7-2-25,-3-8-2,10 3-2,-6-5 0</inkml:trace>
</inkml:ink>
</file>

<file path=ppt/ink/ink7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38.80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0 318 52,'0'14'26,"4"10"1,-3-1-2,3 8-8,3 7-2,1 1 0,2 5-4,1-3-3,3 2-3,-1-4 0,0-2-1,1-12-1,-2-2 0,-1-8 0,1-5 0,-12-10 0,18-1 0,-7-12 0,1-4-1,0-5 0,1-12-1,2-5 0,1-5 0,2-7-1,0-3 0,2-2 0,-2 0 0,2 6 0,-5 6 0,-1 6-1,-3 9-1,-2 13-3,-9 16-4,0 0-7,1 17-8,-6 6-11,3 7 1,1 4 0,5 6 2</inkml:trace>
  <inkml:trace contextRef="#ctx0" brushRef="#br0" timeOffset="453">542 666 102,'0'0'31,"-3"22"1,3-22 0,-5 17-24,5-17-3,1 13 1,-1-13-2,0 0-1,12-18-1,-3-5 0,5-10 0,1-9-1,3-7 0,3-6-1,1-3 0,0 3 0,0 4 0,-4 7-1,-1 10 1,-4 13 0,-1 14 1,-2 15 0,-1 14 0,-1 11 0,0 10 0,-3 9 0,0 4 0,-1 2 0,-2 0 0,-4-4-1,-2-7-2,1 0-5,-7-13-10,3-11-16,-1-7-2,-3-11 0,2-10-1</inkml:trace>
  <inkml:trace contextRef="#ctx0" brushRef="#br0" timeOffset="812">672 591 123,'10'-2'35,"1"0"1,3-3-4,4-2-26,5-3-4,4 2-6,1-5-15,0-1-15,3 3-1,-4 0 0,2 0-1</inkml:trace>
  <inkml:trace contextRef="#ctx0" brushRef="#br0" timeOffset="968">1100 475 97,'-9'32'31,"-1"3"1,-4-2 0,-4-1-22,7 1-4,-4-8-1,7-6-1,0-12-1,8-7-1,-1-22-1,6-9 0,6-11 0,5-8 1,6-10-1,4-2 1,3-2 0,3 5 1,-3 6-2,1 11 1,-5 11 0,-1 16 0,-9 15-1,-6 12 0,-9 14-2,-4 9 1,-6 7 0,-4 5-1,-5-1 1,-1-1-1,2-5 1,0-7-1,9-8 1,5-7-1,5-7 1,11-5 0,5-7 0,8-6 0,5 1-4,4-7-8,9 1-16,-1-2-7,3-6 0,3 0 1,-4-2-2</inkml:trace>
  <inkml:trace contextRef="#ctx0" brushRef="#br0" timeOffset="1404">1796 112 93,'-16'13'36,"-3"8"0,-3 8 1,0 6-6,-2 3-25,7 5-1,1 2-3,3-4-4,11 3-10,4-9-15,10-8-10,8-6 1,7-9 0,6-7-1</inkml:trace>
  <inkml:trace contextRef="#ctx0" brushRef="#br0" timeOffset="1654">2023 180 72,'-8'-20'33,"8"4"-1,4-2 2,6 3-7,4 1-16,2 5-3,5 8-3,-4 2-1,0 10-2,-5 8-2,-7 10 1,-6 5-1,-5 4 1,-4 0-1,-5 0 1,-2-4 0,2-6-1,5-7 1,2-4-1,8-17 0,10 15 0,6-12 0,4 1 0,4 0 0,3 3 0,-4 2 1,-2 5-2,-5 7 2,-8 3-1,-7 2 1,-6 3 0,-7-1 1,-5-1-1,-2-3 0,0-6-1,0-9-3,4-9-6,15 0-12,-8-16-13,14-5-2,5-6 1,10-2-1</inkml:trace>
  <inkml:trace contextRef="#ctx0" brushRef="#br0" timeOffset="2060">2401 413 73,'17'4'33,"-6"-2"-1,-3 3 1,-8-5-9,0 0-11,14 15-3,-14-15-4,9 13-2,-9-13-1,8 22-2,-7-7 0,-1 4 0,-1 2 0,-7-1-2,0 3 2,-4-1-2,0-2-1,-3-5-4,4-3-5,0-10-10,11-2-7,2-19-6,6-6 0,9-3 0,1-5 3</inkml:trace>
  <inkml:trace contextRef="#ctx0" brushRef="#br0" timeOffset="2278">2564 385 96,'0'0'34,"0"0"0,-17 14 1,-3 1-19,6 13-4,-6-5-4,6 1-3,7-2-3,9-5-5,14-7-6,4-10-14,16-7-12,7-5-2,5-11 1,7-2 0</inkml:trace>
  <inkml:trace contextRef="#ctx0" brushRef="#br0" timeOffset="2512">2954-3 92,'-13'8'35,"13"-8"1,3 19 1,6-10-14,7 12-15,1 0-1,7 9-1,-1 3-3,-1 8-2,-4 4 0,-8 2-1,-7 5 1,-9 0-1,-8-2 0,-8-6-1,-5-3-2,-4-13-7,6-8-15,5-14-11,9-12-1,10-9 1,11-10-1</inkml:trace>
</inkml:ink>
</file>

<file path=ppt/ink/ink7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42.0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0 138 82,'0'0'34,"0"0"0,12 14 1,6-11-6,3 0-24,4 4 0,0 1-2,-2 8-1,-1 5-2,-8 5-1,-8 4 1,-8 4 0,-8-1-1,-6-1 1,-6-1 0,-3-6 1,3-2-1,2-7 0,9-6 0,11-10 0,1 16 0,13-11 0,7 1 0,6 2 0,3 2 1,-3 1-2,0 6 3,-8 3-2,-8 1 2,-8 3-2,-11 2 2,-7-2-1,-6-1 1,-7-7-3,1-4-6,-1-14-13,5-10-14,8-8-2,9-13 1,12-7-1</inkml:trace>
  <inkml:trace contextRef="#ctx0" brushRef="#br0" timeOffset="437">319 34 110,'9'-9'34,"2"2"1,3-2-6,2 2-22,8 6-2,-5 4 0,0 4-3,-7 9-2,-4 6 1,-8 6-2,-6 1 1,-4 4 0,-6-3 1,1 2-1,2-5 1,2-5 1,5-5 0,9-5-1,8-5 1,5-3-1,8-7-4,6 3-7,-4-6-15,1 2-10,5 1 0,-10 2-1,-1 6 0</inkml:trace>
  <inkml:trace contextRef="#ctx0" brushRef="#br0" timeOffset="858">896 349 90,'0'0'33,"-16"14"2,5-3 0,0 5-16,-9-2-9,2 7-1,-7-1-4,-1 2-3,0 2-7,-6-6-11,3-1-13,2-3-7,3-11 1,5-1-2,3-9 2</inkml:trace>
  <inkml:trace contextRef="#ctx0" brushRef="#br0" timeOffset="1029">693 430 102,'21'5'35,"0"5"1,-5-2-2,-2-1-22,9 3-7,-3 1-10,0-3-17,-2-1-12,4 1-1,1-7 0,2 1-1</inkml:trace>
</inkml:ink>
</file>

<file path=ppt/ink/ink7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43.3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57 28 81,'0'0'35,"-12"5"0,11 5 2,1 9-14,-4 2-10,3 12-2,-5 3-4,2 4-1,-3 2-3,-1-2-2,1 0-4,-1-14-9,7-4-19,1-8-7,0-14 2,17-3-2,-4-14 0</inkml:trace>
  <inkml:trace contextRef="#ctx0" brushRef="#br0" timeOffset="203">202 190 126,'-7'16'36,"7"-16"0,-14 8-4,14-8-36,-4-11-19,10 1-10,1-8-3,6-2 1,2-9-2</inkml:trace>
  <inkml:trace contextRef="#ctx0" brushRef="#br0" timeOffset="374">449 0 108,'-8'22'36,"-2"6"1,-2 1-1,-3-3-23,3 10-6,3-4-2,1 4 0,1-3-4,5-2 0,5-5 0,5-6-1,3-6 0,8-6 1,4-4-1,5-7 1,5-4-1,3-2 1,1-3-2,-2-4-2,2 4-7,-6-7-13,-4 4-13,-6 1-2,-7-2 2,-3 2-2</inkml:trace>
  <inkml:trace contextRef="#ctx0" brushRef="#br0" timeOffset="639">698 118 119,'-5'21'37,"-2"5"2,-4 5-3,-4 1-25,3 6-4,0-3-3,5-4-4,3 0-9,3-10-13,8-3-14,9-4-3,9-8 2,9-5-1</inkml:trace>
</inkml:ink>
</file>

<file path=ppt/ink/ink7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44.3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0 483 106,'0'0'37,"0"0"0,0 0 0,10 0-22,13-1-7,2-5-3,5-1-6,3 9-16,-4-3-13,-5 3-7,-8 5 0,-16-7 0,7 23 0</inkml:trace>
  <inkml:trace contextRef="#ctx0" brushRef="#br0" timeOffset="156">71 678 112,'7'16'33,"3"-8"2,9-3-5,6-8-32,4-6-22,8 0-8,2-5 0,3 1-2,-4-2-1</inkml:trace>
  <inkml:trace contextRef="#ctx0" brushRef="#br0" timeOffset="4446">888 378 61,'17'-7'27,"-5"-4"1,-3 8 1,-9 3-12,11 2-5,-6 12-2,-5 4 0,0 13-1,-7 3-1,2 12-3,-7 5-2,4 3-1,-2 3-3,-2-7-5,5 1-11,-2-8-10,2-18-6,7-7 0,0-18 0,18-8 0</inkml:trace>
  <inkml:trace contextRef="#ctx0" brushRef="#br0" timeOffset="4680">1084 442 87,'4'-21'30,"1"11"1,-2-1 2,-1 1-20,7 7-5,3 2-1,7 7-1,0 6-1,7 6-2,-5 7-1,3 9-1,-3 3 0,-3 6-1,-9 4 0,-6 1 1,-9 2-1,-7-5 0,-4-4 0,-1-3-1,0-5 2,1-4-2,5-6 2,8-3 0,11-10 0,7-3 1,7-4 0,8-7 0,7 2-2,2-10-3,10 5-12,-2-3-16,-3-7-5,-1 2 1,-4-7-1</inkml:trace>
  <inkml:trace contextRef="#ctx0" brushRef="#br0" timeOffset="5039">1723 628 113,'0'0'31,"-4"14"0,4-14-4,-10 14-32,10-14-17,10 16-9,-10-16 1,19 4-2,-3-15 1</inkml:trace>
  <inkml:trace contextRef="#ctx0" brushRef="#br0" timeOffset="5226">2091 448 88,'-11'8'33,"-4"8"0,-4 3 1,-5 6-22,4 13-2,-1 4-1,1 14-3,4 8-3,3 4-2,4 4 0,7-4-1,6-2 0,7-10 0,6-11 0,7-14 0,5-16 1,6-15 0,-1-13 0,4-8 1,-5-11 0,-7 1 0,-4-6 1,-13 0-1,-9 5 0,-11 7 0,-11 11-3,-8 5-6,-1 11-20,-3 6-8,-2 3-3,5 6 1,5 0-1</inkml:trace>
  <inkml:trace contextRef="#ctx0" brushRef="#br0" timeOffset="41512">949 1529 106,'0'0'33,"4"-13"2,21 1-3,20-4-27,21 1-3,19-4-1,15 1-2,10-2-4,4-1-6,0 1-14,-5 7-8,-18-2 0,-17 7-1,-29-1 1</inkml:trace>
  <inkml:trace contextRef="#ctx0" brushRef="#br0" timeOffset="41715">1289 1541 109,'7'17'37,"27"-12"0,26-10-1,22-10-19,30-9-38,12-8-14,5-12-2,2-6 1,-16-11-1</inkml:trace>
  <inkml:trace contextRef="#ctx0" brushRef="#br0" timeOffset="42136">506 101 92,'0'0'34,"0"0"0,27-10-1,3-6-22,14 4-4,11-5-1,7 1-6,7 4-12,-3 2-15,-9 2-7,-9 9 0,-23 2-1</inkml:trace>
  <inkml:trace contextRef="#ctx0" brushRef="#br0" timeOffset="42292">694 204 93,'-26'19'35,"18"-7"2,16-6 0,19-3-14,16-9-17,17-5-9,19-5-23,11-2-9,10-6 0,9 0-2,-2-5-1</inkml:trace>
</inkml:ink>
</file>

<file path=ppt/ink/ink7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56.73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50 112 22,'-1'-11'25,"1"11"1,0 0 0,0 0-6,0 0-2,-2-11-2,2 11-4,-5 11-1,4 4-4,-5 3-1,4 5-1,-3 9-1,1 4-1,-2 6 0,0 0 0,2 1-1,3 2-1,-2-4-2,-1-7-4,7-2-9,-2-10-21,1-7 1,-2-15-1,9-4 1</inkml:trace>
  <inkml:trace contextRef="#ctx0" brushRef="#br0" timeOffset="281">69 214 66,'4'-12'30,"3"-1"0,6 0-1,1-1-8,3-6-19,8 4-1,6-1 1,-1 5-2,4 1 0,-7 4-2,1 6-4,-6 1-12,-6 1-11,-4 10-1,-12-11 0,-5 23 0</inkml:trace>
  <inkml:trace contextRef="#ctx0" brushRef="#br0" timeOffset="468">77 311 44,'-19'15'27,"12"-1"2,7-14 1,10 2-10,9-5-10,5-7-3,10 4 2,-3-5-3,6 4-5,-6 5-8,-6 3-15,-6 3-8,-8 10-1,-14 3 0,-7 7 0</inkml:trace>
  <inkml:trace contextRef="#ctx0" brushRef="#br0" timeOffset="640">87 563 38,'-19'17'28,"15"1"3,4-18-1,12 7-7,12-8-11,3-9-2,12-2-5,3-7-6,5-4-17,0-4-12,1 1 0,-8-5-2,2 3 2</inkml:trace>
  <inkml:trace contextRef="#ctx0" brushRef="#br0" timeOffset="858">718 0 77,'0'0'33,"-3"20"-1,-6 4 1,-2 12-24,-3 6-3,7 10-1,-2 7-1,5 2-1,4-3-2,6-3-5,8-9-5,5-5-23,8-17-2,4-14 0,4-16 0</inkml:trace>
  <inkml:trace contextRef="#ctx0" brushRef="#br0" timeOffset="1201">1032 153 53,'-17'-12'29,"17"12"3,-10-19-2,10 5-14,10 5-2,-1-5-3,8 7-3,1-3-2,5 8-1,1 1-2,2 5-1,-4 5-1,0 3 0,-6 0-1,-4 5 1,-6 1-1,-7 3 1,-6 2 0,-4-4-1,1 1 1,-1-1 0,1-1-1,4 0 0,8-3 0,7-2 0,5-1 0,5 1 1,2 1-1,1 1 0,-4 0 0,-2 5 1,-8-1 0,-8 5 0,-7-1 0,-7 3-1,-7-4 2,-4-1-2,-2-3 1,1-4-3,2-3-1,4-12-6,11 2-9,9-1-16,-2-20-2,16 6 2,5-6-3</inkml:trace>
  <inkml:trace contextRef="#ctx0" brushRef="#br0" timeOffset="1747">1471 307 40,'0'0'28,"0"0"2,0 0-2,0 0-8,8 1-3,-8-1-5,12 4-3,-12-4-3,17 7-1,-7-2-1,4 2 0,-4 0-1,0 4-1,-4-1 0,-4 3 0,-6 2 0,-4 1-1,-7 2 0,-2 2-1,-5 1-1,2-5-4,1 1-5,-1-8-15,9-6-11,11-3 2,3-13-1,9-2 1</inkml:trace>
  <inkml:trace contextRef="#ctx0" brushRef="#br0" timeOffset="2028">1643 263 67,'0'0'35,"-11"-2"-1,0 9 1,-4 8-12,-1-2-14,5 9-2,0 2-4,3 0 0,8 0-2,4-1-1,7-5-1,3-4-2,8-2-7,4-5-17,-2-5-7,5-2-1,-2-8 0,2 1 0</inkml:trace>
</inkml:ink>
</file>

<file path=ppt/ink/ink7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59.0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23 166 34,'0'0'23,"-13"5"2,13-5-2,0 0-6,-10 8-2,10-8-2,0 0-2,0 15 1,0-15-3,0 0 0,0 0-2,15 14-2,-4-13 0,1 0-2,5-3-1,1 1 0,2-4-1,4 0 0,2-2 0,0 0-1,-3 2-1,-3-5-3,3 7-6,-11-5-15,2 0-10,-14 8 0,11-17 0,-11 17 0</inkml:trace>
  <inkml:trace contextRef="#ctx0" brushRef="#br0" timeOffset="406">141-7 62,'0'0'33,"-10"1"0,10-1 1,-6 22-14,2-8-9,4 9-2,-5 3-1,4 5-2,-3-1-2,3 4-1,-3 0-1,1-1-1,1-2-4,1-7-6,4-2-20,1-4-9,-4-18 1,8 7 0</inkml:trace>
</inkml:ink>
</file>

<file path=ppt/ink/ink7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00.3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111 131 7,'-8'-12'18,"-2"3"1,10 9 0,-16-13-3,16 13 3,-18-13-2,9 5-1,9 8 0,-17-12-3,17 12-1,-7-11-2,7 11-1,11-13-1,3 7-2,4-1-1,6 4 0,1 0-2,6 7 0,-4 0-1,-2 9 0,-2 4-1,-7 5 0,-7 8-1,-10 3 1,-11 7-1,-7 3 0,-5-1 1,-5 1-1,-3-2 0,1-2-1,0-5 1,6-5-2,2-7 1,11-4-1,2-5 2,10-13-2,8 13 2,6-12-1,10-2 1,3 0 1,3-3 0,3 2-1,2 1 1,-4 1-1,-4 1 0,-3 3-1,-6 1-2,-6-2-5,0 6-15,-12-9-13,0 0-1,8 6 0,-8-6 1</inkml:trace>
  <inkml:trace contextRef="#ctx0" brushRef="#br0" timeOffset="1232">573 335 60,'0'0'31,"-9"-4"0,9 4-1,-6-10-15,6 10-3,12-6-3,1 3-2,2 2-2,5 5-2,-2-1 0,1 7 0,-2 0-1,-3 5-1,-8 5 0,-5 1 0,-5 2-1,-10 2-1,-5 1 0,-4-7-5,2 6-6,-5-12-18,7-7-5,4-7 0,11-14 1</inkml:trace>
  <inkml:trace contextRef="#ctx0" brushRef="#br0" timeOffset="1497">779 279 69,'0'0'34,"-13"23"0,-1-4 0,-2 5-15,-3 1-10,11 3-3,2-3-2,9-1-5,10-2-3,2-16-10,11-3-19,7-4-1,-3-12 1,6-4-2</inkml:trace>
  <inkml:trace contextRef="#ctx0" brushRef="#br0" timeOffset="1716">942-4 103,'0'0'35,"12"1"1,1 6-6,-2 2-23,10 11-2,-2 7-1,1 13-2,-3 7 0,-2 7-1,-6 6 0,-4 1-2,-6-1 2,-4 0-1,-7-2 0,-6-3 0,-7-9 1,-3-6-3,3-10 0,-7-11-6,9-5-17,4-14-12,4-12 0,10-10 0,12-13 0</inkml:trace>
</inkml:ink>
</file>

<file path=ppt/ink/ink7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02.4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58 15 91,'0'0'35,"-1"12"0,12-16-3,4 2-22,2-4-3,6 5-1,0-5-3,0 1-5,1 3-9,-7 0-15,-8 2-10,-9 0 1,4 11-1,-4-11 1</inkml:trace>
  <inkml:trace contextRef="#ctx0" brushRef="#br0" timeOffset="171">14 203 95,'-13'23'33,"12"-6"1,6-4-4,11-7-25,8-4-8,10-4-16,10-2-13,6-10 0,10-1-3,6-9 1</inkml:trace>
</inkml:ink>
</file>

<file path=ppt/ink/ink7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02.9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11 135 77,'-16'-8'33,"16"8"1,3-11 0,-3 11-21,28-13-3,-9 5-2,12 7-2,-2-3-1,3 8-2,1 2-1,-5 4-1,-5 4 0,-8 5-1,-10 3 1,-6 3-1,-6 1 0,-6 0 1,-5-1-1,-1-3 0,0-1 0,3-4 0,7-3 0,5-2 0,9-1-1,7-1 1,7 0 0,4 2 0,0 1 0,0 2 0,-3 0 0,-4 4 0,-12 1 0,-7 1-1,-8-1 1,-9-2-1,-5 1 2,-3-5-3,-1-2-1,0-8-6,10-4-18,5-7-9,10-6 0,5-5 0,12-7 0</inkml:trace>
  <inkml:trace contextRef="#ctx0" brushRef="#br0" timeOffset="624">700 186 77,'12'-13'33,"-12"13"0,0 0-3,11-1-17,-11 1-3,-4 26-1,-5-4-3,-2 7 0,-7 3-3,1 4 0,-9-1-2,3-1-4,1-3-7,-6-10-17,5-7-9,4-6 0,4-9 0,4-7 0</inkml:trace>
  <inkml:trace contextRef="#ctx0" brushRef="#br0" timeOffset="827">568 271 92,'13'4'33,"2"-1"1,0 3-3,4 4-24,-3 0-6,7 0-14,-1 0-19,1 2-2,4-5 1,0 0-2</inkml:trace>
  <inkml:trace contextRef="#ctx0" brushRef="#br0" timeOffset="1170">1116 179 68,'9'-12'33,"-9"12"-1,14-16 0,-9 4-17,-5 12-8,12-18-2,-12 18-2,10-13-1,-10 13-1,0 0 0,-11 3 0,-1 8-1,-1 1 1,-1 4-1,2 4 0,2 4 0,2 4 1,12-1-1,4 1 0,11 1 1,3 1-1,5 0 1,0-1 0,-4-2 0,-3 1 0,-11-1 0,-8-2-1,-11-1 0,-11-8-5,-5-1-3,-12-11-19,3-11-6,1-9-1,2-14-1,7-10 2</inkml:trace>
  <inkml:trace contextRef="#ctx0" brushRef="#br0" timeOffset="1514">1206 110 90,'35'3'33,"-8"0"0,-2 4 0,1 0-29,-5 5-8,-3 4-14,0-4-15,1 6 0,0-5-1,5-1 1</inkml:trace>
  <inkml:trace contextRef="#ctx0" brushRef="#br0" timeOffset="1701">1711 275 73,'-5'10'34,"5"-10"-1,-7 12 2,7-12-19,10 4-10,9-2-1,2-5 0,7 2-2,2-1-1,4-1-1,0 0-3,-3-4-4,-3 6-13,-2-1-16,-9-8 1,-3 2-2,-10-5 2</inkml:trace>
  <inkml:trace contextRef="#ctx0" brushRef="#br0" timeOffset="1919">1849 114 94,'-8'11'35,"1"12"1,1 2 1,-3 8-28,6 5-4,2 2-1,2 0-5,5 0-8,0-7-20,8-9-8,2-7 1,7-11-1</inkml:trace>
  <inkml:trace contextRef="#ctx0" brushRef="#br0" timeOffset="2200">2178 53 81,'0'0'35,"11"14"-1,10-7-3,7 4-22,-1 1-2,5 6 0,-1 1-2,-2 6-2,-9 4-2,-9 6 0,-10 2-1,-9 0 1,-8-1-1,-6-1 1,-5-5-1,-2-4 0,3-6 0,6-5 0,3-4 0,17-11 1,0 0-1,14 4 0,9-10 0,7-3 0,9 1-1,0-5-4,3 4-3,-5-8-10,1 3-17,-5 3 0,-6-2 0,-4 2-1</inkml:trace>
  <inkml:trace contextRef="#ctx0" brushRef="#br0" timeOffset="2543">2771 185 93,'0'0'34,"-8"13"1,-4 1-5,-6 4-21,1 7-2,-5 4-4,-2 2-4,-1 3-5,0-7-11,4-7-18,2-5 1,2-9-2,7-7 1</inkml:trace>
  <inkml:trace contextRef="#ctx0" brushRef="#br0" timeOffset="2699">2645 251 76,'15'-5'34,"2"5"-1,0-2 1,-3 4-26,6-1-11,2-2-20,3 3-8,-2-6-1,1 0-3</inkml:trace>
  <inkml:trace contextRef="#ctx0" brushRef="#br0" timeOffset="2996">3092 2 65,'-12'-3'33,"12"3"-1,-16 4-3,3-2-13,13-2-5,-16 12-4,12 1-1,2-4-3,6 4-1,6 2-1,5-1 0,2 1 0,4 0 0,1 1-1,-2-2 1,-1 1-1,-6 1 1,-7 4-1,-9 1 1,-5 1 0,-8 5 0,-3 0-1,-6 4 2,-1-3-2,1-1 1,-1-5-3,1-5-5,7-3-16,-1-5-13,4-10 1,3-5-1,2-14 1</inkml:trace>
  <inkml:trace contextRef="#ctx0" brushRef="#br0" timeOffset="3308">3018 53 103,'26'-5'35,"2"-1"2,-1 1-6,4 5-26,1 1-5,-2 0-10,0 5-24,0 5 0,-4-2-2,-2 4 0</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00.5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0 214 100,'10'9'36,"7"-14"1,6-2 0,10 4-21,3-10-7,10 2-2,3 1-3,5 0-2,0 5-2,-2-2-4,-2 5-13,-7 0-19,-9-1-1,-3 1 0,-13-3 0</inkml:trace>
  <inkml:trace contextRef="#ctx0" brushRef="#br0" timeOffset="230">392 0 120,'-4'18'37,"0"5"1,-3 3-2,-2-2-28,8 6-4,2 2-4,3-4-6,11 0-17,3 0-12,9-9-3,10-3 1,7-7-1</inkml:trace>
</inkml:ink>
</file>

<file path=ppt/ink/ink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06.55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38 85,'-11'-2'35,"11"2"-1,20-12 2,-2 4-26,13 3-6,-1 2-3,2-3-14,-3 4-21,-2 5 0,-9 1 0,-11 3-2</inkml:trace>
  <inkml:trace contextRef="#ctx0" brushRef="#br0" timeOffset="172">38 180 80,'10'16'32,"4"-12"-2,13 0-9,2-8-41,0-7-8,10 1 0,-6-6-3</inkml:trace>
</inkml:ink>
</file>

<file path=ppt/ink/ink8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08.7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48 60,'-11'-14'31,"11"14"0,0 0 1,0-18-14,10 20-6,-1-4-3,10 9-3,-3 0-1,7 4-1,-1 0-2,0 7 0,-5 3-1,-4 2 0,-6 6 0,-9 6 0,-7-1-1,-4 1 1,-6-1-1,-5-3 0,1 0 0,-1-5 0,3-4 0,8-4 1,7-5-1,9-3 0,9-2 1,8-6-1,9-3 1,8-4-2,9-2-4,-2-7-11,0-1-19,0 1 1,-7-6 0,-3 1-2</inkml:trace>
  <inkml:trace contextRef="#ctx0" brushRef="#br0" timeOffset="422">552 47 73,'-15'-5'30,"3"-1"0,5 7-2,-3-1-19,-2 3-4,2 2 0,2 4-2,4 5 0,2 2-1,11 5 0,3-2 0,8 0 0,6 5 0,6-1 0,-1-1-1,1 1 0,-2-1-1,-8 2 1,-10 2 0,-9 3-1,-8 2 1,-13-3 0,-8-4-3,-7-2-2,-3-7-14,-3-3-14,1-17 0,7-9-1,7-16 0</inkml:trace>
  <inkml:trace contextRef="#ctx0" brushRef="#br0" timeOffset="718">620 4 103,'29'-7'33,"-2"7"2,-1 7-6,-1 1-22,2 3-5,4 10-13,-4 0-22,1-2-1,-2 2 0,-3-4-1</inkml:trace>
</inkml:ink>
</file>

<file path=ppt/ink/ink8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25.0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0 141 66,'0'0'33,"5"-14"1,10 2-1,10 0-19,7-5-5,15 3 1,7-3-3,9 4 0,6 2-4,8 2 0,4 3-2,0 2-2,4 4-2,-7-1-5,0 2-16,-8-1-12,-8-2 2,-11-1-2,-14-5 2</inkml:trace>
  <inkml:trace contextRef="#ctx0" brushRef="#br0" timeOffset="265">336 148 81,'-20'6'34,"9"-5"-2,11-1 0,21 3-23,5-2-3,13 3 0,7-2-1,17 2-1,4-7-3,8-2-4,10 1-15,2-7-16,2-9 0,4-3 1,-6-4-3</inkml:trace>
</inkml:ink>
</file>

<file path=ppt/ink/ink8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20.6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8-10 99,'11'8'35,"-11"-8"-1,0 0 0,-8 16-36,8-16-19,-12 7-13,12-7 0,0 0-1,-4-15 0</inkml:trace>
  <inkml:trace contextRef="#ctx0" brushRef="#br0" timeOffset="2949">2992 50 96,'0'0'37,"0"0"1,0 0-2,0 0-28,0 0-3,0 0-4,0 0-8,0 0-19,13-11-11,-13 11 0,17-21-1,-6 6 0</inkml:trace>
</inkml:ink>
</file>

<file path=ppt/ink/ink8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10.50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2 133 66,'-3'11'32,"6"6"-1,-3 3 1,0 7-20,7 7-5,2 4-1,8 10 0,0-3-2,4-1 0,4-11-1,5-5-2,0-11 1,2-6 0,-2-15 0,0-11 0,1-8-1,-2-10 2,-4-5-3,-3-13 2,0-4-2,-6-2 1,0 4-1,-5 1 0,1 9-4,-5 3-6,2 18-12,-9 22-14,11-7 1,-4 20-1,-2 6 1</inkml:trace>
  <inkml:trace contextRef="#ctx0" brushRef="#br0" timeOffset="312">583 412 48,'4'38'29,"-5"-11"3,1-3 0,-3-8-11,3-16-12,0 0-2,11-33-1,-1 2 1,4-8-3,5-10-1,1-3-2,1 1 1,1 6-1,-1 5 0,-1 8 0,-3 10-1,-1 8 1,-2 14-1,-2 14 1,0 7 2,-1 9-2,-4 11 0,1 7 1,-4 8-1,-2 4 0,-3-1 0,-2-3-2,-5-8-5,1-1-8,-6-15-17,1-11-4,-1-11-1,1-15-1</inkml:trace>
  <inkml:trace contextRef="#ctx0" brushRef="#br0" timeOffset="639">737 337 80,'10'-13'35,"8"4"0,0 0 0,-1-1-26,6 5-5,4 1-4,3 2-5,1 3-14,-1 2-14,-2-5 0,2 1-2,-1-5 2</inkml:trace>
  <inkml:trace contextRef="#ctx0" brushRef="#br0" timeOffset="780">1170 202 51,'4'-10'30,"-4"10"0,-14 9 1,1 2-16,2 12-7,-3-4 0,3 13-4,-1 0 1,1 6-3,-1 0 1,3 3-2,1-4 1,-2 0 0,4-3-1,0-6 0,2-10 0,1-8 0,3-10 0,5-15-1,1-11 1,2-9 0,0-9 0,3-6 1,4-10 0,5-2 0,0 2 0,6 2 1,3 2-1,3 11 1,0 5-1,4 11 0,-6 14 0,-2 10-1,-3 11 0,-5 8-1,-11 15 0,-3 6 1,-10 6-2,-3 5 1,-9-1-1,-5 1 0,-4-2 1,-1-5-1,0-9 1,2-7-2,5-5 2,4-5 0,7-5 0,8-8 1,0 0-1,22-1 0,-1-4 0,6 0 1,4 1-1,-1-1 0,3 3-2,-2-4-5,-1 8-17,-4-3-13,-5-3 0,-3 0-1,-3-9 1</inkml:trace>
  <inkml:trace contextRef="#ctx0" brushRef="#br0" timeOffset="1341">1757 38 67,'7'11'34,"-7"12"1,-7 12 0,-5 11-19,-5 1-8,6 14-2,-3-1 0,6 5-2,4-9-2,7-9-6,12-2-8,4-16-20,11-10-3,4-14-1,6-14-2</inkml:trace>
  <inkml:trace contextRef="#ctx0" brushRef="#br0" timeOffset="1685">2177 185 85,'0'0'34,"-2"-19"1,10 6-4,6 7-21,0-5-4,6 8-1,1 2-1,0 7-2,-1 7-1,-3 3 0,-7 6-1,-6 4 0,-7 2 0,-6 4 0,-4-2 0,-7-2-1,1-5 1,1 0-1,4-5 1,6-4 1,8-3-1,0-11 0,24 14 0,-2-7 0,6 2 0,0 3 0,0 2 0,-3 4 0,-8 2 1,-4 4 0,-12-1 0,-8-1 0,-9-1 0,-3-2 0,-7-6 0,-1-2-1,-2-4 0,4-3-1,9-4-5,3-9-6,13 9-17,6-26-8,11 2 0,9-5-1</inkml:trace>
  <inkml:trace contextRef="#ctx0" brushRef="#br0" timeOffset="2106">2507 327 55,'0'0'33,"0"0"-2,0 0 2,0 13-19,0-13-4,22 4-4,-6-1 0,3 3-2,3 0 0,1 4-1,-1 0 0,-4 6-1,-6 4 0,-5 5 0,-7 1 0,-5 3 0,-9-1-1,-1-2 0,-5-4 0,-1-2-1,1-7-3,2-10-3,9 0-5,3-17-9,15-3-9,6-7-3,9-4-4,2-7 9,6 4 16,-1-4 6,-3 4 9,0 11 11,-13 0 10,-2 7 6,-13 13 3,0 0-5,0 0-14,-6 30-5,-5-9-2,5 8-3,0-1-3,5 2-2,7 2-6,1-11-7,13-5-21,4-8-2,4-13-1,7-5-1</inkml:trace>
  <inkml:trace contextRef="#ctx0" brushRef="#br0" timeOffset="2574">3179 328 52,'-2'14'34,"2"-14"0,0 0 1,0 0-16,12 2-7,5-2-3,0-7-1,9 2-2,5-2-2,4 0-2,5 0-2,2-3-2,2 8-10,-5-6-17,-3 2-7,-4 1 0,-9-4-1</inkml:trace>
  <inkml:trace contextRef="#ctx0" brushRef="#br0" timeOffset="2808">3489 126 92,'-7'13'37,"2"4"0,1 2 0,6 8-28,-3 1-4,4 8-1,-2 2-2,4 0-3,2 0-5,0-13-15,6 0-17,3-11 2,1-9-3,5-11 2</inkml:trace>
</inkml:ink>
</file>

<file path=ppt/ink/ink8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13.64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 35 78,'0'0'36,"-12"-10"-1,12 10-3,4-12-20,-4 12-2,20-12-2,-6 11-3,5 4-1,0 5-2,-1 6 0,-1 5-1,-9 7 0,-5 4-1,-6 9 1,-8 2-1,-6 2-1,-5-1 0,-1 1 0,-1-7 1,1-2-1,4-5 0,6-9 0,4-5 1,8-4 1,1-11-1,23 9 0,0-11 1,4-1-1,3 0 1,1-3-1,-2-1 0,-1-1-4,-3 6-4,-8-5-15,-5 4-15,-12 3 1,10-8-2,-10 8 3</inkml:trace>
  <inkml:trace contextRef="#ctx0" brushRef="#br0" timeOffset="422">428 325 55,'0'0'32,"-15"7"2,15-7-2,0 0-6,0 0-16,6 14-5,5-9 1,7 4-3,0 0 0,2 3-2,-1 4 0,-2 0 1,-3 4-1,-9 2 0,-6 1-1,-7 2 1,-6-4-2,-3-2-2,-1-1-2,-3-12-4,9 1-10,1-14-11,7-7-5,12-6-1,3-4 2</inkml:trace>
  <inkml:trace contextRef="#ctx0" brushRef="#br0" timeOffset="656">593 352 68,'12'-16'35,"-12"16"0,0 0-1,0 0-19,-8 12-5,-3 3-1,0 10-4,3 1-1,4 2-4,4-1-1,4-9-7,11-2-21,4-9-7,5-11-1,6-6 0</inkml:trace>
  <inkml:trace contextRef="#ctx0" brushRef="#br0" timeOffset="905">868 24 69,'-3'12'34,"5"4"0,3-2 1,4 1-22,10 10-4,-1 3-1,8 6 0,-4 3-3,-2 5-3,-2 1 1,-8 8-2,-10 1 0,-5 5-1,-10-5 1,-5-1-2,-5-5-1,-4-11-3,5-3-15,1-15-17,4-20 0,9-10 1,9-16-3</inkml:trace>
</inkml:ink>
</file>

<file path=ppt/ink/ink8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14.9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 90,'0'0'36,"7"10"-1,2-11 0,1-2-27,11 1-2,1 0 0,5 1-3,-2 1-6,-2-4-6,3 8-15,-10 1-12,-6-2 0,-7 8-1,-11-2 2</inkml:trace>
  <inkml:trace contextRef="#ctx0" brushRef="#br0" timeOffset="187">22 191 88,'3'12'33,"-3"-12"-1,26 6-4,-2-10-29,9-1-21,3 0-8,3-7-2,4 3-1,-1-5 0</inkml:trace>
</inkml:ink>
</file>

<file path=ppt/ink/ink8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15.8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27 268 29,'11'-4'19,"-11"4"-1,5-13-8,-5 13-12,0 0-3,5-12 1,-5 12-1,0 0 2,0 0 1,0 0 0,0 0 5,-5-10 4,5 10 3,-8-5 3,8 5 0,-14-5 0,14 5 1,-12-4 0,12 4 0,-8-6-2,8 6-1,0 0-3,0 0-1,0 0 0,-1-11-2,1 11-1,12 0-1,0 3 0,0-2-1,7 4-1,0-2 1,2 5-1,0 0-1,-1 4 1,-2 1 0,-5 4-1,-7 4 1,-6 0 0,-6 6-1,-8 5 1,-5 2 0,-3 3 0,-3-7-1,0 0 0,4-5-1,3-4 1,3-5-1,15-16 0,-4 13 0,4-13 0,23 1 0,0-2 1,1-1 0,2 3 0,5 2 0,-4 4 0,-1 4 0,-3 4 1,-8 4-1,-7 4 2,-4 5-1,-8 4 0,-4-2 0,-5 4 1,-3-8-1,-1-2-1,-2-7-1,-1-11-6,9-5-13,-2-18-17,7-10-1,4-9 1,5-12-1</inkml:trace>
  <inkml:trace contextRef="#ctx0" brushRef="#br0" timeOffset="656">261 120 64,'-2'-13'32,"2"13"0,12-18 0,-3 4-18,9 10-8,-1 0 0,7 5-2,-2 5 0,-1 8-2,-1 1 0,-4 7 0,-8 1 0,-6 4-1,-6 1 0,-5 2 1,-4-2-2,-3-2 1,1-3 0,4-4 0,5-3 1,8-3-1,8-6 1,6-2-1,8-2 1,2 0-2,4-2-3,-3-3-7,5 4-16,-6 0-10,-7 1 1,-4 2-3,-4-1 3</inkml:trace>
  <inkml:trace contextRef="#ctx0" brushRef="#br0" timeOffset="1092">770 434 47,'0'0'31,"0"0"1,0 0 0,0 0-10,0 0-7,0 0-4,-13 26-1,1-9-3,-1 8-3,-7-1-1,0 5-2,-4 0-3,-5-4-8,6-4-13,-5-6-14,3-8 1,5-6 0,2-9 1</inkml:trace>
  <inkml:trace contextRef="#ctx0" brushRef="#br0" timeOffset="1295">595 425 94,'17'2'35,"1"6"0,-1 6-6,2 0-20,1 5-5,1 1-11,-1-3-19,-4 1-10,4-2 0,-3-7-1</inkml:trace>
  <inkml:trace contextRef="#ctx0" brushRef="#br0" timeOffset="1623">1166 317 85,'-7'8'35,"7"-8"1,-6 26-5,0-6-18,3 13-3,-5 0-2,3 8-3,-4 0-2,0 2-1,0 0-2,0-9-4,5-1-8,-1-16-19,5-17-7,0 0 1,0 0-3</inkml:trace>
  <inkml:trace contextRef="#ctx0" brushRef="#br0" timeOffset="1826">1259 393 91,'-1'15'33,"1"-15"0,-13 14-1,13-14-35,-6 12-19,6-12-10,0 0 0,10 5-2,-10-5 1</inkml:trace>
  <inkml:trace contextRef="#ctx0" brushRef="#br0" timeOffset="2013">1488 250 64,'-1'25'35,"-6"-8"-1,-1 4-1,0 3-13,-1 7-15,3 7-1,-2 2 0,3 0-3,0 0 0,1-1-1,0-3 0,4-6 0,2-7 0,3-7 0,6-6 0,4-4 1,5-8 0,2-3 0,1-6 0,3-3 0,2-3 0,2-2 2,-5-2-3,0-4-2,0 9-8,-7-5-12,-3 9-14,-2 0 2,-7-3-1,-2 1-2</inkml:trace>
  <inkml:trace contextRef="#ctx0" brushRef="#br0" timeOffset="2325">1618 404 96,'-7'30'37,"1"1"0,0 6-1,6 6-29,-1-1-3,4 7-2,5-1-6,-1-15-14,6-1-19,5-10 1,-1-14-2,4-8 0</inkml:trace>
  <inkml:trace contextRef="#ctx0" brushRef="#br0" timeOffset="2621">2095 456 80,'14'8'34,"-14"-8"1,17-3-3,-1 5-23,-2-9-2,9 8 0,-1-2-3,6 0-1,1-1-1,0-1-4,3 9-6,-6-8-17,-1 1-11,-7 1 1,-7-5-2,-11 5 1</inkml:trace>
  <inkml:trace contextRef="#ctx0" brushRef="#br0" timeOffset="2871">2254 300 98,'-8'10'36,"1"2"1,1 2-6,4 14-24,-1 2-1,4 11-2,-1-4-1,3 4-5,4 4-5,-3-10-18,7-2-13,1-11 1,3-6-2,4-9 3</inkml:trace>
  <inkml:trace contextRef="#ctx0" brushRef="#br0" timeOffset="3526">2755 279 62,'0'0'32,"18"-14"0,-6 9-2,4-2-16,6 11-4,-2-2-2,7 8-1,-5 3-2,1 8-2,-10 7 0,1 9-1,-14 1-1,-7 5-1,-8-3 0,-4 3-1,-7-5 1,-1-3-1,0-10 1,4-7-1,5-5 1,6-6 1,12-7 0,0 0 1,19-4 0,6-3 0,8-4-1,6 1 1,4-2-1,1-1-3,-2 1-4,-8-6-12,-1 2-17,-10-2 0,-9-8-1,-6 0-1</inkml:trace>
  <inkml:trace contextRef="#ctx0" brushRef="#br0" timeOffset="3900">3069 35 93,'15'-9'35,"-1"1"0,9-3-3,0 5-26,0 4-2,4 8-1,-8 4-1,0 10-1,-11 7-1,-5 8 0,-7-2 0,-4 3 1,-3-2-1,-5-5 0,2-6 0,3-4 0,2-7 1,9-12-1,3 13 0,9-13 1,6 0-2,6-2-1,4 3-6,1-4-14,0 1-13,1 7 0,-7 0-1,-3 3 1</inkml:trace>
  <inkml:trace contextRef="#ctx0" brushRef="#br0" timeOffset="4259">3719 297 76,'-21'12'34,"2"6"0,-5 7-1,-6 2-24,2 9-3,5-1-6,-2-3-14,4-7-20,1 0 1,2-10-1,7-11 0</inkml:trace>
  <inkml:trace contextRef="#ctx0" brushRef="#br0" timeOffset="4431">3533 396 93,'17'4'35,"1"3"-1,1 0-1,3 0-29,2-1-7,6 2-16,-3-4-15,-6-8 1,1-1-3,-4-6 1</inkml:trace>
  <inkml:trace contextRef="#ctx0" brushRef="#br0" timeOffset="4602">3953 131 82,'3'24'36,"-4"9"0,-5 4 2,-6-1-25,1 16-6,-2-3-1,2 1-3,-1 0-6,1-12-9,4 0-21,3-8-5,4-14 1,0-16-2</inkml:trace>
  <inkml:trace contextRef="#ctx0" brushRef="#br0" timeOffset="4961">4311 141 100,'10'15'35,"-10"-2"2,-6 11-8,-2-1-21,1 11-2,-3 3-1,0 6-2,2 0-1,0-1-2,4-3 0,5-8-1,5-7 1,3-7 1,9-8-1,1-10 0,7-9 0,4-7 2,4-2-2,2-4 0,-1 2-2,-2-5-4,2 8-8,-9-7-15,-4 7-8,-5 0 0,-11-4 0,-6 2 1</inkml:trace>
  <inkml:trace contextRef="#ctx0" brushRef="#br0" timeOffset="5242">4500 216 98,'-8'27'37,"4"9"1,1 5 0,-4-2-29,10 8-6,1-4-5,3-6-10,6 1-19,5-7-8,3-10 1,8-13-1</inkml:trace>
</inkml:ink>
</file>

<file path=ppt/ink/ink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21.3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0-1 90,'8'9'35,"9"-2"1,6-6 0,3-4-26,3 4-9,8 3-13,-5 0-22,-7-2 0,-7 3-2,-18-5 0</inkml:trace>
  <inkml:trace contextRef="#ctx0" brushRef="#br0" timeOffset="156">9 220 100,'4'18'36,"8"-9"1,10-10-2,9-6-32,4-1-8,4-7-16,3 0-14,-1 1-1,-1-5 0,-3 5-1</inkml:trace>
</inkml:ink>
</file>

<file path=ppt/ink/ink8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9:22.90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378 1 62,'-7'-12'35,"7"12"0,0 0 0,-4 16-12,3 12-11,-2 4-3,-1 15-1,-4 8-3,4 9-2,-4 2-2,5-4-2,2-6-3,0-10-4,7-3-11,5-20-15,8-15-4,6-13 2,3-11-1</inkml:trace>
  <inkml:trace contextRef="#ctx0" brushRef="#br0" timeOffset="203">718 109 64,'14'-32'36,"-14"10"-1,-3 9 1,-6 16-15,-11 9-9,5 15-4,-7 7-3,6 6-2,7 8-1,7-1-1,8-2-1,11-3-1,10-5 1,4-4-1,3-2 1,-3 1-1,-9-1 1,-7 0-2,-12 4 1,-11 0 1,-8-3-1,-10-7 0,-2-8-1,-2-14 1,9-11-1,6-15 1,11-11 0,9-9 1,14-9-1,12-7 1,6 1-1,1-1 2,-1 6-1,-5 1 1,-9 7-1,-11 6 0,-16 14 0,-15 7 0,-9 9 0,-6 8-2,1 8-6,-3 2-17,6 6-9,10 3 0,8-3-1,14 0 0</inkml:trace>
  <inkml:trace contextRef="#ctx0" brushRef="#br0" timeOffset="858">1268 90 95,'12'-14'37,"9"-1"2,3-3-2,7 4-24,4 0-7,4 9-2,-3 7-1,-3 8-2,-8 6-1,-8 11 0,-14 8 0,-9 4 0,-12 7 1,-5 0-1,-5-2 1,0-2-2,-2-3 2,6-8-1,12-5 1,12-5-2,11-11 2,10-4-2,13-5 2,4-3 0,5-3-1,6 1 0,-1 4-6,-8-5-12,-2 10-19,-12 3-2,-7 2 0,-11 5-2</inkml:trace>
  <inkml:trace contextRef="#ctx0" brushRef="#br0" timeOffset="1419">-4 1125 97,'1'-11'35,"19"-10"1,19-4 0,19-4-32,19 0-1,16 1 1,14 3-1,7 0 0,5 4-2,-3 6-2,-6 2-3,-9 11-4,-21 0-17,-20 9-13,-21 6 1,-27 5 0,-24 4 1</inkml:trace>
  <inkml:trace contextRef="#ctx0" brushRef="#br0" timeOffset="1622">224 1285 113,'-26'15'39,"26"-15"0,42-8-2,19-14-33,28-4-15,20-2-22,6-7-6,3 0 1,-14-6-3</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5-31T22:13:00.9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176 176 107,'-26'3'31,"-2"0"1,1 3-4,2 4-23,1 2-1,6 4-1,7 2 0,9 4 0,10 2-1,11 7 0,8-1 0,8 4-2,4 2 0,-2 1 0,-3 2 1,-9-3-2,-11-1 2,-18-2-2,-11-10-2,-16-8-3,-5-7-15,-9-8-11,1-15-2,2-8 0,5-18 0</inkml:trace>
  <inkml:trace contextRef="#ctx0" brushRef="#br0" timeOffset="260">177 137 115,'41'5'35,"-2"4"1,-2 5-3,-5 6-33,3 2-17,2-2-13,-2 7-5,-1-6 1,5 5-2</inkml:trace>
  <inkml:trace contextRef="#ctx0" brushRef="#br0" timeOffset="440">870 339 95,'-19'4'36,"-1"4"-2,-9-1 3,-3 1-20,1 7-9,-5 2-6,0-3-8,7 3-20,5-2-9,2-6 0,8-5-1,14-4 0</inkml:trace>
  <inkml:trace contextRef="#ctx0" brushRef="#br0" timeOffset="620">680 318 116,'13'-2'37,"2"5"0,5 0 0,-5-1-28,11 4-6,3 1-5,1-4-8,12 3-18,2 1-9,1-6 1,7 2-1,-1-7 0</inkml:trace>
  <inkml:trace contextRef="#ctx0" brushRef="#br0" timeOffset="780">1274 241 123,'-30'18'37,"-6"5"2,1 7-4,4 7-28,2-4-2,14 5-1,10-3-1,14-6-1,17-8-2,15-8 0,13-10 0,8-6 0,6-13 0,1-7 0,-3-6 0,-10-9 0,-10-1 0,-19-3 0,-13 5 0,-15 1 0,-15 6 0,-8 9 0,-10 11-9,-8 3-18,7 9-10,5 6-2,6 3 1,13 3 0</inkml:trace>
  <inkml:trace contextRef="#ctx0" brushRef="#br0" timeOffset="1090">1713 304 136,'0'0'39,"-9"-7"-1,-2 1-1,0-2-32,-1 1-5,12 7-6,-10-14-13,10 14-19,22-9-1,-2 3 2,10 1-2</inkml:trace>
  <inkml:trace contextRef="#ctx0" brushRef="#br0" timeOffset="1270">2041 196 109,'-23'21'36,"-2"9"0,-1-2-1,2 6-28,8 1-3,7-4 0,8 3-1,14-7-2,11-3-1,9-10 1,12-9-1,5-6 0,4-9 0,5-9 0,-3-7 1,-5-9-1,-11-3 1,-12-8-1,-12 2 0,-14 0 0,-14 3 1,-15 8-1,-9 7-2,-4 13-2,-5 4-16,1 11-16,9 11 0,8 2 0,15 8-1</inkml:trace>
  <inkml:trace contextRef="#ctx0" brushRef="#br0" timeOffset="1710">2862 0 99,'-1'15'36,"-8"14"1,-10 6 0,-6 7-23,-4 11-6,0 0-1,3 7-3,5-5-2,10-6-1,14-7 0,9-12-1,14-10 0,7-10 0,1-11 0,-1-10 0,-4-10 1,-8-10 0,-12-3 0,-12-2 0,-13 2-1,-13 7-2,-7 11-9,-9 6-24,-3 8-3,4 12 0,4 7 1</inkml:trace>
</inkml:ink>
</file>

<file path=ppt/ink/ink9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26.3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2 56,'-12'-7'25,"12"7"2,0 0-3,0 0-12,14 10-4,6-5-2,7 4-1,8-6 0,11 3 1,6-8-2,13 1 1,6-5 0,10 1-1,2-3 0,8 2-2,-1 1 0,4 4 0,0 0 0,-1 4-1,0 2 0,0 2 0,0 1-1,5-2 1,-3 2 0,3-1 0,-1 2-1,4-4 1,-5 4-1,3-3 1,-2-1 0,-1 1 0,-4 1 0,-3-1 0,0-1 0,-2-1 0,-2 1 0,-5 1 1,0 0-1,-2 0 0,-5-3 0,1 2 0,-8-2-1,-1 1 1,-4-2-1,-6 1 0,-7 0-4,-8-4-10,-9 1-19,-8-1-2,-14-9 2,-9 10-3</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0-06-02T00:18:51.72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26 124 50,'-6'-11'24,"-2"-10"1,5 5-3,-1 0-11,1 2-3,3 14-3,-2-16-2,2 16-1,0 0-1,0 0-1,16 8 1,-4 1 0,6 1-1,5 0 0,6 0 1,5 2 0,4-5-1,3 1 0,4 0 1,1-1-1,2-1 0,4 2 1,-1-1-1,6 0 0,4-3 1,3-2-1,2-1 0,3-1 1,3-1-1,1 2 0,0-2 0,-1 3 0,0 3 1,-2-2-1,2 4 0,0 0 1,1-2-1,3 2 0,4-4 1,1-1-1,3-2 0,2-2 0,0-1 0,2-1 0,1-3 0,0 3 0,-5 1 0,-1 1 0,-1 2 1,-1 0-1,0 2 0,0 2-1,1-2 1,-1 0 0,2 3-1,-1-2 0,2 0 1,-1-1-1,2 2 0,-5-2 1,2 1-1,0 4 1,-2-2-1,2-2 1,-2 2 0,1-3 0,1 1-2,0-1 1,0 0-1,-1 2 0,1 2 0,-2 0 1,0 3-1,2 2 0,-2 0 1,4 1 0,5-1 1,2-1-2,5-3 2,3 0-1,7-7 1,4 0 0,8-4 0,3-2 0,4 1 0,3-2 0,7-5 0,1 3 0,4-1 0,2 2 1,6-4-1,2 5 1,4-3-1,3 2 1,-1 1-1,4 1 0,0 0 0,-4 3 0,-3-2-1,1 4 1,-6 2 0,-1-3 0,-1 2 0,-1 0 0,-3-1-1,3-1 1,3-1 0,0-1 0,1-1 0,1-2-1,-2 1 1,0-4 0,-3 1 0,0-2 0,-6 0 1,0 0 0,-6-1 1,-4 2 0,-5-2 0,-3 4 0,-6 0 0,-5 1 0,-4 0-1,-8 4 0,-6-2 0,-7 0-2,-5 3-5,-9 2-13,-12-8-6,-1 5-2,-24-13 0,-5 5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EE7BF6E-816B-4995-BC1D-9843CD44191E}" type="datetimeFigureOut">
              <a:rPr lang="en-NZ" smtClean="0"/>
              <a:t>05/09/2014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26183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EE7BF6E-816B-4995-BC1D-9843CD44191E}" type="datetimeFigureOut">
              <a:rPr lang="en-NZ" smtClean="0"/>
              <a:t>05/09/2014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347691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EE7BF6E-816B-4995-BC1D-9843CD44191E}" type="datetimeFigureOut">
              <a:rPr lang="en-NZ" smtClean="0"/>
              <a:t>05/09/2014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241976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EE7BF6E-816B-4995-BC1D-9843CD44191E}" type="datetimeFigureOut">
              <a:rPr lang="en-NZ" smtClean="0"/>
              <a:t>05/09/2014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344571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7BF6E-816B-4995-BC1D-9843CD44191E}" type="datetimeFigureOut">
              <a:rPr lang="en-NZ" smtClean="0"/>
              <a:t>05/09/2014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91575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EE7BF6E-816B-4995-BC1D-9843CD44191E}" type="datetimeFigureOut">
              <a:rPr lang="en-NZ" smtClean="0"/>
              <a:t>05/09/2014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322794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EE7BF6E-816B-4995-BC1D-9843CD44191E}" type="datetimeFigureOut">
              <a:rPr lang="en-NZ" smtClean="0"/>
              <a:t>05/09/2014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124265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EE7BF6E-816B-4995-BC1D-9843CD44191E}" type="datetimeFigureOut">
              <a:rPr lang="en-NZ" smtClean="0"/>
              <a:t>05/09/2014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14668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7BF6E-816B-4995-BC1D-9843CD44191E}" type="datetimeFigureOut">
              <a:rPr lang="en-NZ" smtClean="0"/>
              <a:t>05/09/2014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156117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7BF6E-816B-4995-BC1D-9843CD44191E}" type="datetimeFigureOut">
              <a:rPr lang="en-NZ" smtClean="0"/>
              <a:t>05/09/2014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216729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7BF6E-816B-4995-BC1D-9843CD44191E}" type="datetimeFigureOut">
              <a:rPr lang="en-NZ" smtClean="0"/>
              <a:t>05/09/2014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E73B406-3EB9-4C64-8820-9D2AF251F106}" type="slidenum">
              <a:rPr lang="en-NZ" smtClean="0"/>
              <a:t>‹#›</a:t>
            </a:fld>
            <a:endParaRPr lang="en-NZ"/>
          </a:p>
        </p:txBody>
      </p:sp>
    </p:spTree>
    <p:extLst>
      <p:ext uri="{BB962C8B-B14F-4D97-AF65-F5344CB8AC3E}">
        <p14:creationId xmlns:p14="http://schemas.microsoft.com/office/powerpoint/2010/main" val="185379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7BF6E-816B-4995-BC1D-9843CD44191E}" type="datetimeFigureOut">
              <a:rPr lang="en-NZ" smtClean="0"/>
              <a:t>05/09/2014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3B406-3EB9-4C64-8820-9D2AF251F106}" type="slidenum">
              <a:rPr lang="en-NZ" smtClean="0"/>
              <a:t>‹#›</a:t>
            </a:fld>
            <a:endParaRPr lang="en-NZ"/>
          </a:p>
        </p:txBody>
      </p:sp>
    </p:spTree>
    <p:extLst>
      <p:ext uri="{BB962C8B-B14F-4D97-AF65-F5344CB8AC3E}">
        <p14:creationId xmlns:p14="http://schemas.microsoft.com/office/powerpoint/2010/main" val="1484808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74.emf"/><Relationship Id="rId18" Type="http://schemas.openxmlformats.org/officeDocument/2006/relationships/customXml" Target="../ink/ink73.xml"/><Relationship Id="rId26" Type="http://schemas.openxmlformats.org/officeDocument/2006/relationships/customXml" Target="../ink/ink77.xml"/><Relationship Id="rId39" Type="http://schemas.openxmlformats.org/officeDocument/2006/relationships/image" Target="../media/image87.emf"/><Relationship Id="rId21" Type="http://schemas.openxmlformats.org/officeDocument/2006/relationships/image" Target="../media/image78.emf"/><Relationship Id="rId34" Type="http://schemas.openxmlformats.org/officeDocument/2006/relationships/customXml" Target="../ink/ink81.xml"/><Relationship Id="rId42" Type="http://schemas.openxmlformats.org/officeDocument/2006/relationships/customXml" Target="../ink/ink85.xml"/><Relationship Id="rId47" Type="http://schemas.openxmlformats.org/officeDocument/2006/relationships/image" Target="../media/image91.emf"/><Relationship Id="rId50" Type="http://schemas.openxmlformats.org/officeDocument/2006/relationships/customXml" Target="../ink/ink89.xml"/><Relationship Id="rId55" Type="http://schemas.openxmlformats.org/officeDocument/2006/relationships/image" Target="../media/image95.emf"/><Relationship Id="rId7" Type="http://schemas.openxmlformats.org/officeDocument/2006/relationships/image" Target="../media/image71.emf"/><Relationship Id="rId12" Type="http://schemas.openxmlformats.org/officeDocument/2006/relationships/customXml" Target="../ink/ink70.xml"/><Relationship Id="rId17" Type="http://schemas.openxmlformats.org/officeDocument/2006/relationships/image" Target="../media/image76.emf"/><Relationship Id="rId25" Type="http://schemas.openxmlformats.org/officeDocument/2006/relationships/image" Target="../media/image80.emf"/><Relationship Id="rId33" Type="http://schemas.openxmlformats.org/officeDocument/2006/relationships/image" Target="../media/image84.emf"/><Relationship Id="rId38" Type="http://schemas.openxmlformats.org/officeDocument/2006/relationships/customXml" Target="../ink/ink83.xml"/><Relationship Id="rId46" Type="http://schemas.openxmlformats.org/officeDocument/2006/relationships/customXml" Target="../ink/ink87.xml"/><Relationship Id="rId2" Type="http://schemas.openxmlformats.org/officeDocument/2006/relationships/customXml" Target="../ink/ink65.xml"/><Relationship Id="rId16" Type="http://schemas.openxmlformats.org/officeDocument/2006/relationships/customXml" Target="../ink/ink72.xml"/><Relationship Id="rId20" Type="http://schemas.openxmlformats.org/officeDocument/2006/relationships/customXml" Target="../ink/ink74.xml"/><Relationship Id="rId29" Type="http://schemas.openxmlformats.org/officeDocument/2006/relationships/image" Target="../media/image82.emf"/><Relationship Id="rId41" Type="http://schemas.openxmlformats.org/officeDocument/2006/relationships/image" Target="../media/image88.emf"/><Relationship Id="rId54" Type="http://schemas.openxmlformats.org/officeDocument/2006/relationships/customXml" Target="../ink/ink91.xml"/><Relationship Id="rId1" Type="http://schemas.openxmlformats.org/officeDocument/2006/relationships/slideLayout" Target="../slideLayouts/slideLayout2.xml"/><Relationship Id="rId6" Type="http://schemas.openxmlformats.org/officeDocument/2006/relationships/customXml" Target="../ink/ink67.xml"/><Relationship Id="rId11" Type="http://schemas.openxmlformats.org/officeDocument/2006/relationships/image" Target="../media/image73.emf"/><Relationship Id="rId24" Type="http://schemas.openxmlformats.org/officeDocument/2006/relationships/customXml" Target="../ink/ink76.xml"/><Relationship Id="rId32" Type="http://schemas.openxmlformats.org/officeDocument/2006/relationships/customXml" Target="../ink/ink80.xml"/><Relationship Id="rId37" Type="http://schemas.openxmlformats.org/officeDocument/2006/relationships/image" Target="../media/image86.emf"/><Relationship Id="rId40" Type="http://schemas.openxmlformats.org/officeDocument/2006/relationships/customXml" Target="../ink/ink84.xml"/><Relationship Id="rId45" Type="http://schemas.openxmlformats.org/officeDocument/2006/relationships/image" Target="../media/image90.emf"/><Relationship Id="rId53" Type="http://schemas.openxmlformats.org/officeDocument/2006/relationships/image" Target="../media/image94.emf"/><Relationship Id="rId5" Type="http://schemas.openxmlformats.org/officeDocument/2006/relationships/image" Target="../media/image70.emf"/><Relationship Id="rId15" Type="http://schemas.openxmlformats.org/officeDocument/2006/relationships/image" Target="../media/image75.emf"/><Relationship Id="rId23" Type="http://schemas.openxmlformats.org/officeDocument/2006/relationships/image" Target="../media/image79.emf"/><Relationship Id="rId28" Type="http://schemas.openxmlformats.org/officeDocument/2006/relationships/customXml" Target="../ink/ink78.xml"/><Relationship Id="rId36" Type="http://schemas.openxmlformats.org/officeDocument/2006/relationships/customXml" Target="../ink/ink82.xml"/><Relationship Id="rId49" Type="http://schemas.openxmlformats.org/officeDocument/2006/relationships/image" Target="../media/image92.emf"/><Relationship Id="rId10" Type="http://schemas.openxmlformats.org/officeDocument/2006/relationships/customXml" Target="../ink/ink69.xml"/><Relationship Id="rId19" Type="http://schemas.openxmlformats.org/officeDocument/2006/relationships/image" Target="../media/image77.emf"/><Relationship Id="rId31" Type="http://schemas.openxmlformats.org/officeDocument/2006/relationships/image" Target="../media/image83.emf"/><Relationship Id="rId44" Type="http://schemas.openxmlformats.org/officeDocument/2006/relationships/customXml" Target="../ink/ink86.xml"/><Relationship Id="rId52" Type="http://schemas.openxmlformats.org/officeDocument/2006/relationships/customXml" Target="../ink/ink90.xml"/><Relationship Id="rId4" Type="http://schemas.openxmlformats.org/officeDocument/2006/relationships/customXml" Target="../ink/ink66.xml"/><Relationship Id="rId9" Type="http://schemas.openxmlformats.org/officeDocument/2006/relationships/image" Target="../media/image72.emf"/><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81.emf"/><Relationship Id="rId30" Type="http://schemas.openxmlformats.org/officeDocument/2006/relationships/customXml" Target="../ink/ink79.xml"/><Relationship Id="rId35" Type="http://schemas.openxmlformats.org/officeDocument/2006/relationships/image" Target="../media/image85.emf"/><Relationship Id="rId43" Type="http://schemas.openxmlformats.org/officeDocument/2006/relationships/image" Target="../media/image89.emf"/><Relationship Id="rId48" Type="http://schemas.openxmlformats.org/officeDocument/2006/relationships/customXml" Target="../ink/ink88.xml"/><Relationship Id="rId8" Type="http://schemas.openxmlformats.org/officeDocument/2006/relationships/customXml" Target="../ink/ink68.xml"/><Relationship Id="rId51" Type="http://schemas.openxmlformats.org/officeDocument/2006/relationships/image" Target="../media/image93.emf"/><Relationship Id="rId3" Type="http://schemas.openxmlformats.org/officeDocument/2006/relationships/image" Target="../media/image69.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2.emf"/><Relationship Id="rId26" Type="http://schemas.openxmlformats.org/officeDocument/2006/relationships/image" Target="../media/image16.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0.emf"/><Relationship Id="rId42" Type="http://schemas.openxmlformats.org/officeDocument/2006/relationships/image" Target="../media/image24.emf"/><Relationship Id="rId47" Type="http://schemas.openxmlformats.org/officeDocument/2006/relationships/customXml" Target="../ink/ink23.xml"/><Relationship Id="rId50" Type="http://schemas.openxmlformats.org/officeDocument/2006/relationships/image" Target="../media/image28.emf"/><Relationship Id="rId55" Type="http://schemas.openxmlformats.org/officeDocument/2006/relationships/customXml" Target="../ink/ink27.xml"/><Relationship Id="rId7" Type="http://schemas.openxmlformats.org/officeDocument/2006/relationships/customXml" Target="../ink/ink3.xml"/><Relationship Id="rId2" Type="http://schemas.openxmlformats.org/officeDocument/2006/relationships/image" Target="../media/image4.png"/><Relationship Id="rId16" Type="http://schemas.openxmlformats.org/officeDocument/2006/relationships/image" Target="../media/image11.emf"/><Relationship Id="rId20" Type="http://schemas.openxmlformats.org/officeDocument/2006/relationships/image" Target="../media/image13.emf"/><Relationship Id="rId29" Type="http://schemas.openxmlformats.org/officeDocument/2006/relationships/customXml" Target="../ink/ink14.xml"/><Relationship Id="rId41" Type="http://schemas.openxmlformats.org/officeDocument/2006/relationships/customXml" Target="../ink/ink20.xml"/><Relationship Id="rId54" Type="http://schemas.openxmlformats.org/officeDocument/2006/relationships/image" Target="../media/image30.emf"/><Relationship Id="rId6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customXml" Target="../ink/ink5.xml"/><Relationship Id="rId24" Type="http://schemas.openxmlformats.org/officeDocument/2006/relationships/image" Target="../media/image15.emf"/><Relationship Id="rId32" Type="http://schemas.openxmlformats.org/officeDocument/2006/relationships/image" Target="../media/image19.emf"/><Relationship Id="rId37" Type="http://schemas.openxmlformats.org/officeDocument/2006/relationships/customXml" Target="../ink/ink18.xml"/><Relationship Id="rId40" Type="http://schemas.openxmlformats.org/officeDocument/2006/relationships/image" Target="../media/image23.emf"/><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32.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7.emf"/><Relationship Id="rId36" Type="http://schemas.openxmlformats.org/officeDocument/2006/relationships/image" Target="../media/image21.emf"/><Relationship Id="rId49" Type="http://schemas.openxmlformats.org/officeDocument/2006/relationships/customXml" Target="../ink/ink24.xml"/><Relationship Id="rId57" Type="http://schemas.openxmlformats.org/officeDocument/2006/relationships/customXml" Target="../ink/ink28.xml"/><Relationship Id="rId61" Type="http://schemas.openxmlformats.org/officeDocument/2006/relationships/customXml" Target="../ink/ink30.xml"/><Relationship Id="rId10" Type="http://schemas.openxmlformats.org/officeDocument/2006/relationships/image" Target="../media/image8.emf"/><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5.emf"/><Relationship Id="rId52" Type="http://schemas.openxmlformats.org/officeDocument/2006/relationships/image" Target="../media/image29.emf"/><Relationship Id="rId60" Type="http://schemas.openxmlformats.org/officeDocument/2006/relationships/image" Target="../media/image33.emf"/><Relationship Id="rId4" Type="http://schemas.openxmlformats.org/officeDocument/2006/relationships/image" Target="../media/image5.emf"/><Relationship Id="rId9" Type="http://schemas.openxmlformats.org/officeDocument/2006/relationships/customXml" Target="../ink/ink4.xml"/><Relationship Id="rId14" Type="http://schemas.openxmlformats.org/officeDocument/2006/relationships/image" Target="../media/image10.emf"/><Relationship Id="rId22" Type="http://schemas.openxmlformats.org/officeDocument/2006/relationships/image" Target="../media/image14.emf"/><Relationship Id="rId27" Type="http://schemas.openxmlformats.org/officeDocument/2006/relationships/customXml" Target="../ink/ink13.xml"/><Relationship Id="rId30" Type="http://schemas.openxmlformats.org/officeDocument/2006/relationships/image" Target="../media/image18.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7.emf"/><Relationship Id="rId56" Type="http://schemas.openxmlformats.org/officeDocument/2006/relationships/image" Target="../media/image31.emf"/><Relationship Id="rId8" Type="http://schemas.openxmlformats.org/officeDocument/2006/relationships/image" Target="../media/image7.emf"/><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9.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2.emf"/><Relationship Id="rId46" Type="http://schemas.openxmlformats.org/officeDocument/2006/relationships/image" Target="../media/image26.emf"/><Relationship Id="rId59" Type="http://schemas.openxmlformats.org/officeDocument/2006/relationships/customXml" Target="../ink/ink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40.emf"/><Relationship Id="rId18" Type="http://schemas.openxmlformats.org/officeDocument/2006/relationships/customXml" Target="../ink/ink39.xml"/><Relationship Id="rId26" Type="http://schemas.openxmlformats.org/officeDocument/2006/relationships/customXml" Target="../ink/ink43.xml"/><Relationship Id="rId39" Type="http://schemas.openxmlformats.org/officeDocument/2006/relationships/image" Target="../media/image53.emf"/><Relationship Id="rId21" Type="http://schemas.openxmlformats.org/officeDocument/2006/relationships/image" Target="../media/image44.emf"/><Relationship Id="rId34" Type="http://schemas.openxmlformats.org/officeDocument/2006/relationships/customXml" Target="../ink/ink47.xml"/><Relationship Id="rId42" Type="http://schemas.openxmlformats.org/officeDocument/2006/relationships/customXml" Target="../ink/ink51.xml"/><Relationship Id="rId47" Type="http://schemas.openxmlformats.org/officeDocument/2006/relationships/image" Target="../media/image57.emf"/><Relationship Id="rId50" Type="http://schemas.openxmlformats.org/officeDocument/2006/relationships/customXml" Target="../ink/ink55.xml"/><Relationship Id="rId55" Type="http://schemas.openxmlformats.org/officeDocument/2006/relationships/image" Target="../media/image61.emf"/><Relationship Id="rId63" Type="http://schemas.openxmlformats.org/officeDocument/2006/relationships/image" Target="../media/image65.emf"/><Relationship Id="rId68" Type="http://schemas.openxmlformats.org/officeDocument/2006/relationships/customXml" Target="../ink/ink64.xml"/><Relationship Id="rId7" Type="http://schemas.openxmlformats.org/officeDocument/2006/relationships/image" Target="../media/image37.emf"/><Relationship Id="rId2" Type="http://schemas.openxmlformats.org/officeDocument/2006/relationships/customXml" Target="../ink/ink31.xml"/><Relationship Id="rId16" Type="http://schemas.openxmlformats.org/officeDocument/2006/relationships/customXml" Target="../ink/ink38.xml"/><Relationship Id="rId29"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customXml" Target="../ink/ink33.xml"/><Relationship Id="rId11" Type="http://schemas.openxmlformats.org/officeDocument/2006/relationships/image" Target="../media/image39.emf"/><Relationship Id="rId24" Type="http://schemas.openxmlformats.org/officeDocument/2006/relationships/customXml" Target="../ink/ink42.xml"/><Relationship Id="rId32" Type="http://schemas.openxmlformats.org/officeDocument/2006/relationships/customXml" Target="../ink/ink46.xml"/><Relationship Id="rId37" Type="http://schemas.openxmlformats.org/officeDocument/2006/relationships/image" Target="../media/image52.emf"/><Relationship Id="rId40" Type="http://schemas.openxmlformats.org/officeDocument/2006/relationships/customXml" Target="../ink/ink50.xml"/><Relationship Id="rId45" Type="http://schemas.openxmlformats.org/officeDocument/2006/relationships/image" Target="../media/image56.emf"/><Relationship Id="rId53" Type="http://schemas.openxmlformats.org/officeDocument/2006/relationships/image" Target="../media/image60.emf"/><Relationship Id="rId58" Type="http://schemas.openxmlformats.org/officeDocument/2006/relationships/customXml" Target="../ink/ink59.xml"/><Relationship Id="rId66" Type="http://schemas.openxmlformats.org/officeDocument/2006/relationships/customXml" Target="../ink/ink63.xml"/><Relationship Id="rId5" Type="http://schemas.openxmlformats.org/officeDocument/2006/relationships/image" Target="../media/image36.emf"/><Relationship Id="rId15" Type="http://schemas.openxmlformats.org/officeDocument/2006/relationships/image" Target="../media/image41.emf"/><Relationship Id="rId23" Type="http://schemas.openxmlformats.org/officeDocument/2006/relationships/image" Target="../media/image45.emf"/><Relationship Id="rId28" Type="http://schemas.openxmlformats.org/officeDocument/2006/relationships/customXml" Target="../ink/ink44.xml"/><Relationship Id="rId36" Type="http://schemas.openxmlformats.org/officeDocument/2006/relationships/customXml" Target="../ink/ink48.xml"/><Relationship Id="rId49" Type="http://schemas.openxmlformats.org/officeDocument/2006/relationships/image" Target="../media/image58.emf"/><Relationship Id="rId57" Type="http://schemas.openxmlformats.org/officeDocument/2006/relationships/image" Target="../media/image62.emf"/><Relationship Id="rId61" Type="http://schemas.openxmlformats.org/officeDocument/2006/relationships/image" Target="../media/image64.emf"/><Relationship Id="rId10" Type="http://schemas.openxmlformats.org/officeDocument/2006/relationships/customXml" Target="../ink/ink35.xml"/><Relationship Id="rId19" Type="http://schemas.openxmlformats.org/officeDocument/2006/relationships/image" Target="../media/image43.emf"/><Relationship Id="rId31" Type="http://schemas.openxmlformats.org/officeDocument/2006/relationships/image" Target="../media/image49.emf"/><Relationship Id="rId44" Type="http://schemas.openxmlformats.org/officeDocument/2006/relationships/customXml" Target="../ink/ink52.xml"/><Relationship Id="rId52" Type="http://schemas.openxmlformats.org/officeDocument/2006/relationships/customXml" Target="../ink/ink56.xml"/><Relationship Id="rId60" Type="http://schemas.openxmlformats.org/officeDocument/2006/relationships/customXml" Target="../ink/ink60.xml"/><Relationship Id="rId65" Type="http://schemas.openxmlformats.org/officeDocument/2006/relationships/image" Target="../media/image66.emf"/><Relationship Id="rId4" Type="http://schemas.openxmlformats.org/officeDocument/2006/relationships/customXml" Target="../ink/ink32.xml"/><Relationship Id="rId9" Type="http://schemas.openxmlformats.org/officeDocument/2006/relationships/image" Target="../media/image38.emf"/><Relationship Id="rId14" Type="http://schemas.openxmlformats.org/officeDocument/2006/relationships/customXml" Target="../ink/ink37.xml"/><Relationship Id="rId22" Type="http://schemas.openxmlformats.org/officeDocument/2006/relationships/customXml" Target="../ink/ink41.xml"/><Relationship Id="rId27" Type="http://schemas.openxmlformats.org/officeDocument/2006/relationships/image" Target="../media/image47.emf"/><Relationship Id="rId30" Type="http://schemas.openxmlformats.org/officeDocument/2006/relationships/customXml" Target="../ink/ink45.xml"/><Relationship Id="rId35" Type="http://schemas.openxmlformats.org/officeDocument/2006/relationships/image" Target="../media/image51.emf"/><Relationship Id="rId43" Type="http://schemas.openxmlformats.org/officeDocument/2006/relationships/image" Target="../media/image55.emf"/><Relationship Id="rId48" Type="http://schemas.openxmlformats.org/officeDocument/2006/relationships/customXml" Target="../ink/ink54.xml"/><Relationship Id="rId56" Type="http://schemas.openxmlformats.org/officeDocument/2006/relationships/customXml" Target="../ink/ink58.xml"/><Relationship Id="rId64" Type="http://schemas.openxmlformats.org/officeDocument/2006/relationships/customXml" Target="../ink/ink62.xml"/><Relationship Id="rId69" Type="http://schemas.openxmlformats.org/officeDocument/2006/relationships/image" Target="../media/image68.emf"/><Relationship Id="rId8" Type="http://schemas.openxmlformats.org/officeDocument/2006/relationships/customXml" Target="../ink/ink34.xml"/><Relationship Id="rId51" Type="http://schemas.openxmlformats.org/officeDocument/2006/relationships/image" Target="../media/image59.emf"/><Relationship Id="rId3" Type="http://schemas.openxmlformats.org/officeDocument/2006/relationships/image" Target="../media/image35.emf"/><Relationship Id="rId12" Type="http://schemas.openxmlformats.org/officeDocument/2006/relationships/customXml" Target="../ink/ink36.xml"/><Relationship Id="rId17" Type="http://schemas.openxmlformats.org/officeDocument/2006/relationships/image" Target="../media/image42.emf"/><Relationship Id="rId25" Type="http://schemas.openxmlformats.org/officeDocument/2006/relationships/image" Target="../media/image46.emf"/><Relationship Id="rId33" Type="http://schemas.openxmlformats.org/officeDocument/2006/relationships/image" Target="../media/image50.emf"/><Relationship Id="rId38" Type="http://schemas.openxmlformats.org/officeDocument/2006/relationships/customXml" Target="../ink/ink49.xml"/><Relationship Id="rId46" Type="http://schemas.openxmlformats.org/officeDocument/2006/relationships/customXml" Target="../ink/ink53.xml"/><Relationship Id="rId59" Type="http://schemas.openxmlformats.org/officeDocument/2006/relationships/image" Target="../media/image63.emf"/><Relationship Id="rId67" Type="http://schemas.openxmlformats.org/officeDocument/2006/relationships/image" Target="../media/image67.emf"/><Relationship Id="rId20" Type="http://schemas.openxmlformats.org/officeDocument/2006/relationships/customXml" Target="../ink/ink40.xml"/><Relationship Id="rId41" Type="http://schemas.openxmlformats.org/officeDocument/2006/relationships/image" Target="../media/image54.emf"/><Relationship Id="rId54" Type="http://schemas.openxmlformats.org/officeDocument/2006/relationships/customXml" Target="../ink/ink57.xml"/><Relationship Id="rId62" Type="http://schemas.openxmlformats.org/officeDocument/2006/relationships/customXml" Target="../ink/ink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Notes from tournament week</a:t>
            </a:r>
            <a:endParaRPr lang="en-NZ" dirty="0"/>
          </a:p>
        </p:txBody>
      </p:sp>
      <p:sp>
        <p:nvSpPr>
          <p:cNvPr id="3" name="Content Placeholder 2"/>
          <p:cNvSpPr>
            <a:spLocks noGrp="1"/>
          </p:cNvSpPr>
          <p:nvPr>
            <p:ph idx="1"/>
          </p:nvPr>
        </p:nvSpPr>
        <p:spPr/>
        <p:txBody>
          <a:bodyPr/>
          <a:lstStyle/>
          <a:p>
            <a:r>
              <a:rPr lang="en-NZ" dirty="0" smtClean="0"/>
              <a:t>Earlier in the week we went over the exam (Monday and Tuesday )</a:t>
            </a:r>
          </a:p>
          <a:p>
            <a:r>
              <a:rPr lang="en-NZ" dirty="0" smtClean="0"/>
              <a:t>Wednesday we revised expected number, variance and standard deviation, including using the GC to simplify variance calculations (workbook p8,9)</a:t>
            </a:r>
          </a:p>
          <a:p>
            <a:r>
              <a:rPr lang="en-NZ" dirty="0" smtClean="0"/>
              <a:t>Thursday and Friday we looked at “Expectation Algebra”:</a:t>
            </a:r>
            <a:endParaRPr lang="en-NZ" dirty="0"/>
          </a:p>
        </p:txBody>
      </p:sp>
    </p:spTree>
    <p:extLst>
      <p:ext uri="{BB962C8B-B14F-4D97-AF65-F5344CB8AC3E}">
        <p14:creationId xmlns:p14="http://schemas.microsoft.com/office/powerpoint/2010/main" val="81927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25487"/>
          </a:xfrm>
        </p:spPr>
        <p:txBody>
          <a:bodyPr rtlCol="0">
            <a:normAutofit/>
          </a:bodyPr>
          <a:lstStyle/>
          <a:p>
            <a:pPr>
              <a:defRPr/>
            </a:pPr>
            <a:r>
              <a:rPr lang="en-US" b="1" dirty="0" smtClean="0"/>
              <a:t>Variance C</a:t>
            </a:r>
            <a:endParaRPr lang="en-US" dirty="0" smtClean="0"/>
          </a:p>
        </p:txBody>
      </p:sp>
      <p:sp>
        <p:nvSpPr>
          <p:cNvPr id="27651" name="TextBox 3"/>
          <p:cNvSpPr txBox="1">
            <a:spLocks noChangeArrowheads="1"/>
          </p:cNvSpPr>
          <p:nvPr/>
        </p:nvSpPr>
        <p:spPr bwMode="auto">
          <a:xfrm>
            <a:off x="1881188" y="1143001"/>
            <a:ext cx="7929562" cy="4247317"/>
          </a:xfrm>
          <a:prstGeom prst="rect">
            <a:avLst/>
          </a:prstGeom>
          <a:noFill/>
          <a:ln w="9525">
            <a:noFill/>
            <a:miter lim="800000"/>
            <a:headEnd/>
            <a:tailEnd/>
          </a:ln>
        </p:spPr>
        <p:txBody>
          <a:bodyPr>
            <a:spAutoFit/>
          </a:bodyPr>
          <a:lstStyle/>
          <a:p>
            <a:pPr eaLnBrk="1" hangingPunct="1">
              <a:defRPr/>
            </a:pPr>
            <a:r>
              <a:rPr lang="en-AU" b="1" dirty="0">
                <a:latin typeface="+mj-lt"/>
                <a:cs typeface="Arial" charset="0"/>
              </a:rPr>
              <a:t>Bad Jelly is concerned by her wart problem so she visits the STI clinic (Spells, Tonics &amp; Incantations) and buys two anti-wart potions. The average number of warts a tonic can treat is 5 (variance = 1.4)</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Bad Jelly has many warts, so she applies a spell to make one potion three times as strong.</a:t>
            </a:r>
            <a:endParaRPr lang="en-US" dirty="0">
              <a:latin typeface="+mj-lt"/>
              <a:cs typeface="Arial" charset="0"/>
            </a:endParaRPr>
          </a:p>
          <a:p>
            <a:pPr eaLnBrk="1" hangingPunct="1">
              <a:defRPr/>
            </a:pPr>
            <a:r>
              <a:rPr lang="en-AU" b="1" dirty="0">
                <a:latin typeface="+mj-lt"/>
                <a:cs typeface="Arial" charset="0"/>
              </a:rPr>
              <a:t>1) What is the expected number of warts the potion can now treat?</a:t>
            </a:r>
            <a:endParaRPr lang="en-US" dirty="0">
              <a:latin typeface="+mj-lt"/>
              <a:cs typeface="Arial" charset="0"/>
            </a:endParaRPr>
          </a:p>
          <a:p>
            <a:pPr eaLnBrk="1" hangingPunct="1">
              <a:defRPr/>
            </a:pPr>
            <a:r>
              <a:rPr lang="en-AU" b="1" dirty="0">
                <a:latin typeface="+mj-lt"/>
                <a:cs typeface="Arial" charset="0"/>
              </a:rPr>
              <a:t>     (And variance?)</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Bad Jelly doubles the strength of the other potion, and then combines the two potions together.</a:t>
            </a:r>
            <a:endParaRPr lang="en-US" dirty="0">
              <a:latin typeface="+mj-lt"/>
              <a:cs typeface="Arial" charset="0"/>
            </a:endParaRPr>
          </a:p>
          <a:p>
            <a:pPr eaLnBrk="1" hangingPunct="1">
              <a:defRPr/>
            </a:pPr>
            <a:r>
              <a:rPr lang="en-AU" b="1" dirty="0">
                <a:latin typeface="+mj-lt"/>
                <a:cs typeface="Arial" charset="0"/>
              </a:rPr>
              <a:t>2) What is the expected number of warts the potion can now treat?    </a:t>
            </a:r>
            <a:endParaRPr lang="en-US" dirty="0">
              <a:latin typeface="+mj-lt"/>
              <a:cs typeface="Arial" charset="0"/>
            </a:endParaRPr>
          </a:p>
          <a:p>
            <a:pPr eaLnBrk="1" hangingPunct="1">
              <a:defRPr/>
            </a:pPr>
            <a:r>
              <a:rPr lang="en-AU" b="1" dirty="0">
                <a:latin typeface="+mj-lt"/>
                <a:cs typeface="Arial" charset="0"/>
              </a:rPr>
              <a:t>     (And variance?)</a:t>
            </a:r>
            <a:endParaRPr lang="en-US" dirty="0">
              <a:latin typeface="+mj-lt"/>
              <a:cs typeface="Arial" charset="0"/>
            </a:endParaRPr>
          </a:p>
        </p:txBody>
      </p:sp>
      <p:sp>
        <p:nvSpPr>
          <p:cNvPr id="5" name="Action Button: Home 4">
            <a:hlinkClick r:id="" action="ppaction://hlinkshowjump?jump=firstslide" highlightClick="1"/>
          </p:cNvPr>
          <p:cNvSpPr/>
          <p:nvPr/>
        </p:nvSpPr>
        <p:spPr>
          <a:xfrm>
            <a:off x="9882188" y="6143626"/>
            <a:ext cx="500062" cy="500063"/>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581074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25487"/>
          </a:xfrm>
        </p:spPr>
        <p:txBody>
          <a:bodyPr rtlCol="0">
            <a:normAutofit/>
          </a:bodyPr>
          <a:lstStyle/>
          <a:p>
            <a:pPr>
              <a:defRPr/>
            </a:pPr>
            <a:r>
              <a:rPr lang="en-US" b="1" dirty="0" smtClean="0"/>
              <a:t>Variance C </a:t>
            </a:r>
            <a:r>
              <a:rPr lang="en-US" b="1" dirty="0" err="1" smtClean="0"/>
              <a:t>Soln</a:t>
            </a:r>
            <a:endParaRPr lang="en-US" dirty="0" smtClean="0"/>
          </a:p>
        </p:txBody>
      </p:sp>
      <p:sp>
        <p:nvSpPr>
          <p:cNvPr id="28675" name="TextBox 3"/>
          <p:cNvSpPr txBox="1">
            <a:spLocks noChangeArrowheads="1"/>
          </p:cNvSpPr>
          <p:nvPr/>
        </p:nvSpPr>
        <p:spPr bwMode="auto">
          <a:xfrm>
            <a:off x="2024063" y="1143001"/>
            <a:ext cx="7929562" cy="4247317"/>
          </a:xfrm>
          <a:prstGeom prst="rect">
            <a:avLst/>
          </a:prstGeom>
          <a:noFill/>
          <a:ln w="9525">
            <a:noFill/>
            <a:miter lim="800000"/>
            <a:headEnd/>
            <a:tailEnd/>
          </a:ln>
        </p:spPr>
        <p:txBody>
          <a:bodyPr>
            <a:spAutoFit/>
          </a:bodyPr>
          <a:lstStyle/>
          <a:p>
            <a:pPr eaLnBrk="1" hangingPunct="1">
              <a:defRPr/>
            </a:pPr>
            <a:r>
              <a:rPr lang="en-AU" b="1" dirty="0">
                <a:latin typeface="+mj-lt"/>
                <a:cs typeface="Arial" charset="0"/>
              </a:rPr>
              <a:t>Bad Jelly is concerned by her wart problem so she visits the STI clinic (Spells, Tonics &amp; Incantations) and buys two anti-wart potions. The average number of warts a tonic can treat is 5 (variance = 1.4)</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Bad Jelly has many warts, so she applies a spell to make one potion three times as strong.</a:t>
            </a:r>
            <a:endParaRPr lang="en-US" dirty="0">
              <a:latin typeface="+mj-lt"/>
              <a:cs typeface="Arial" charset="0"/>
            </a:endParaRPr>
          </a:p>
          <a:p>
            <a:pPr eaLnBrk="1" hangingPunct="1">
              <a:defRPr/>
            </a:pPr>
            <a:r>
              <a:rPr lang="en-AU" b="1" dirty="0">
                <a:latin typeface="+mj-lt"/>
                <a:cs typeface="Arial" charset="0"/>
              </a:rPr>
              <a:t>1) What is the expected number of warts the potion can now treat?</a:t>
            </a:r>
            <a:endParaRPr lang="en-US" dirty="0">
              <a:latin typeface="+mj-lt"/>
              <a:cs typeface="Arial" charset="0"/>
            </a:endParaRPr>
          </a:p>
          <a:p>
            <a:pPr eaLnBrk="1" hangingPunct="1">
              <a:defRPr/>
            </a:pPr>
            <a:r>
              <a:rPr lang="en-AU" b="1" dirty="0">
                <a:latin typeface="+mj-lt"/>
                <a:cs typeface="Arial" charset="0"/>
              </a:rPr>
              <a:t>     (And variance?)</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Bad Jelly doubles the strength of the other potion, and then combines the two potions together.</a:t>
            </a:r>
            <a:endParaRPr lang="en-US" dirty="0">
              <a:latin typeface="+mj-lt"/>
              <a:cs typeface="Arial" charset="0"/>
            </a:endParaRPr>
          </a:p>
          <a:p>
            <a:pPr eaLnBrk="1" hangingPunct="1">
              <a:defRPr/>
            </a:pPr>
            <a:r>
              <a:rPr lang="en-AU" b="1" dirty="0">
                <a:latin typeface="+mj-lt"/>
                <a:cs typeface="Arial" charset="0"/>
              </a:rPr>
              <a:t>2) What is the expected number of warts the potion can now treat?    </a:t>
            </a:r>
            <a:endParaRPr lang="en-US" dirty="0">
              <a:latin typeface="+mj-lt"/>
              <a:cs typeface="Arial" charset="0"/>
            </a:endParaRPr>
          </a:p>
          <a:p>
            <a:pPr eaLnBrk="1" hangingPunct="1">
              <a:defRPr/>
            </a:pPr>
            <a:r>
              <a:rPr lang="en-AU" b="1" dirty="0">
                <a:latin typeface="+mj-lt"/>
                <a:cs typeface="Arial" charset="0"/>
              </a:rPr>
              <a:t>     (And variance?)</a:t>
            </a:r>
            <a:endParaRPr lang="en-US" dirty="0">
              <a:latin typeface="+mj-lt"/>
              <a:cs typeface="Arial" charset="0"/>
            </a:endParaRPr>
          </a:p>
        </p:txBody>
      </p:sp>
      <p:sp>
        <p:nvSpPr>
          <p:cNvPr id="5" name="Action Button: Home 4">
            <a:hlinkClick r:id="" action="ppaction://hlinkshowjump?jump=firstslide" highlightClick="1"/>
          </p:cNvPr>
          <p:cNvSpPr/>
          <p:nvPr/>
        </p:nvSpPr>
        <p:spPr>
          <a:xfrm>
            <a:off x="9882188" y="6143626"/>
            <a:ext cx="500062" cy="500063"/>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mc:AlternateContent xmlns:mc="http://schemas.openxmlformats.org/markup-compatibility/2006" xmlns:p14="http://schemas.microsoft.com/office/powerpoint/2010/main">
        <mc:Choice Requires="p14">
          <p:contentPart p14:bwMode="auto" r:id="rId2">
            <p14:nvContentPartPr>
              <p14:cNvPr id="13314" name="Ink 5"/>
              <p14:cNvContentPartPr>
                <a14:cpLocks xmlns:a14="http://schemas.microsoft.com/office/drawing/2010/main" noRot="1" noChangeAspect="1" noEditPoints="1" noChangeArrowheads="1" noChangeShapeType="1"/>
              </p14:cNvContentPartPr>
              <p14:nvPr/>
            </p14:nvContentPartPr>
            <p14:xfrm>
              <a:off x="4906964" y="3511551"/>
              <a:ext cx="877887" cy="246063"/>
            </p14:xfrm>
          </p:contentPart>
        </mc:Choice>
        <mc:Fallback xmlns="">
          <p:pic>
            <p:nvPicPr>
              <p:cNvPr id="13314" name="Ink 5"/>
              <p:cNvPicPr>
                <a:picLocks noRot="1" noChangeAspect="1" noEditPoints="1" noChangeArrowheads="1" noChangeShapeType="1"/>
              </p:cNvPicPr>
              <p:nvPr/>
            </p:nvPicPr>
            <p:blipFill>
              <a:blip r:embed="rId3"/>
              <a:stretch>
                <a:fillRect/>
              </a:stretch>
            </p:blipFill>
            <p:spPr>
              <a:xfrm>
                <a:off x="4897966" y="3499680"/>
                <a:ext cx="902723" cy="27016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315" name="Ink 6"/>
              <p14:cNvContentPartPr>
                <a14:cpLocks xmlns:a14="http://schemas.microsoft.com/office/drawing/2010/main" noRot="1" noChangeAspect="1" noEditPoints="1" noChangeArrowheads="1" noChangeShapeType="1"/>
              </p14:cNvContentPartPr>
              <p14:nvPr/>
            </p14:nvContentPartPr>
            <p14:xfrm>
              <a:off x="5975350" y="3594101"/>
              <a:ext cx="96838" cy="98425"/>
            </p14:xfrm>
          </p:contentPart>
        </mc:Choice>
        <mc:Fallback xmlns="">
          <p:pic>
            <p:nvPicPr>
              <p:cNvPr id="13315" name="Ink 6"/>
              <p:cNvPicPr>
                <a:picLocks noRot="1" noChangeAspect="1" noEditPoints="1" noChangeArrowheads="1" noChangeShapeType="1"/>
              </p:cNvPicPr>
              <p:nvPr/>
            </p:nvPicPr>
            <p:blipFill>
              <a:blip r:embed="rId5"/>
              <a:stretch>
                <a:fillRect/>
              </a:stretch>
            </p:blipFill>
            <p:spPr>
              <a:xfrm>
                <a:off x="5967790" y="3579732"/>
                <a:ext cx="110158" cy="1232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6" name="Ink 7"/>
              <p14:cNvContentPartPr>
                <a14:cpLocks xmlns:a14="http://schemas.microsoft.com/office/drawing/2010/main" noRot="1" noChangeAspect="1" noEditPoints="1" noChangeArrowheads="1" noChangeShapeType="1"/>
              </p14:cNvContentPartPr>
              <p14:nvPr/>
            </p14:nvContentPartPr>
            <p14:xfrm>
              <a:off x="6248401" y="3522663"/>
              <a:ext cx="576263" cy="233362"/>
            </p14:xfrm>
          </p:contentPart>
        </mc:Choice>
        <mc:Fallback xmlns="">
          <p:pic>
            <p:nvPicPr>
              <p:cNvPr id="13316" name="Ink 7"/>
              <p:cNvPicPr>
                <a:picLocks noRot="1" noChangeAspect="1" noEditPoints="1" noChangeArrowheads="1" noChangeShapeType="1"/>
              </p:cNvPicPr>
              <p:nvPr/>
            </p:nvPicPr>
            <p:blipFill>
              <a:blip r:embed="rId7"/>
              <a:stretch>
                <a:fillRect/>
              </a:stretch>
            </p:blipFill>
            <p:spPr>
              <a:xfrm>
                <a:off x="6240477" y="3507898"/>
                <a:ext cx="588869" cy="26253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7" name="Ink 8"/>
              <p14:cNvContentPartPr>
                <a14:cpLocks xmlns:a14="http://schemas.microsoft.com/office/drawing/2010/main" noRot="1" noChangeAspect="1" noEditPoints="1" noChangeArrowheads="1" noChangeShapeType="1"/>
              </p14:cNvContentPartPr>
              <p14:nvPr/>
            </p14:nvContentPartPr>
            <p14:xfrm>
              <a:off x="7186614" y="3594100"/>
              <a:ext cx="155575" cy="109538"/>
            </p14:xfrm>
          </p:contentPart>
        </mc:Choice>
        <mc:Fallback xmlns="">
          <p:pic>
            <p:nvPicPr>
              <p:cNvPr id="13317" name="Ink 8"/>
              <p:cNvPicPr>
                <a:picLocks noRot="1" noChangeAspect="1" noEditPoints="1" noChangeArrowheads="1" noChangeShapeType="1"/>
              </p:cNvPicPr>
              <p:nvPr/>
            </p:nvPicPr>
            <p:blipFill>
              <a:blip r:embed="rId9"/>
              <a:stretch>
                <a:fillRect/>
              </a:stretch>
            </p:blipFill>
            <p:spPr>
              <a:xfrm>
                <a:off x="7177611" y="3580768"/>
                <a:ext cx="168540" cy="13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8" name="Ink 9"/>
              <p14:cNvContentPartPr>
                <a14:cpLocks xmlns:a14="http://schemas.microsoft.com/office/drawing/2010/main" noRot="1" noChangeAspect="1" noEditPoints="1" noChangeArrowheads="1" noChangeShapeType="1"/>
              </p14:cNvContentPartPr>
              <p14:nvPr/>
            </p14:nvContentPartPr>
            <p14:xfrm>
              <a:off x="7462839" y="3525839"/>
              <a:ext cx="244475" cy="212725"/>
            </p14:xfrm>
          </p:contentPart>
        </mc:Choice>
        <mc:Fallback xmlns="">
          <p:pic>
            <p:nvPicPr>
              <p:cNvPr id="13318" name="Ink 9"/>
              <p:cNvPicPr>
                <a:picLocks noRot="1" noChangeAspect="1" noEditPoints="1" noChangeArrowheads="1" noChangeShapeType="1"/>
              </p:cNvPicPr>
              <p:nvPr/>
            </p:nvPicPr>
            <p:blipFill>
              <a:blip r:embed="rId11"/>
              <a:stretch>
                <a:fillRect/>
              </a:stretch>
            </p:blipFill>
            <p:spPr>
              <a:xfrm>
                <a:off x="7448797" y="3511081"/>
                <a:ext cx="263918" cy="2382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9" name="Ink 10"/>
              <p14:cNvContentPartPr>
                <a14:cpLocks xmlns:a14="http://schemas.microsoft.com/office/drawing/2010/main" noRot="1" noChangeAspect="1" noEditPoints="1" noChangeArrowheads="1" noChangeShapeType="1"/>
              </p14:cNvContentPartPr>
              <p14:nvPr/>
            </p14:nvContentPartPr>
            <p14:xfrm>
              <a:off x="6081714" y="3992563"/>
              <a:ext cx="111125" cy="93662"/>
            </p14:xfrm>
          </p:contentPart>
        </mc:Choice>
        <mc:Fallback xmlns="">
          <p:pic>
            <p:nvPicPr>
              <p:cNvPr id="13319" name="Ink 10"/>
              <p:cNvPicPr>
                <a:picLocks noRot="1" noChangeAspect="1" noEditPoints="1" noChangeArrowheads="1" noChangeShapeType="1"/>
              </p:cNvPicPr>
              <p:nvPr/>
            </p:nvPicPr>
            <p:blipFill>
              <a:blip r:embed="rId13"/>
              <a:stretch>
                <a:fillRect/>
              </a:stretch>
            </p:blipFill>
            <p:spPr>
              <a:xfrm>
                <a:off x="6068365" y="3981035"/>
                <a:ext cx="128804" cy="1145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20" name="Ink 11"/>
              <p14:cNvContentPartPr>
                <a14:cpLocks xmlns:a14="http://schemas.microsoft.com/office/drawing/2010/main" noRot="1" noChangeAspect="1" noEditPoints="1" noChangeArrowheads="1" noChangeShapeType="1"/>
              </p14:cNvContentPartPr>
              <p14:nvPr/>
            </p14:nvContentPartPr>
            <p14:xfrm>
              <a:off x="4814888" y="3946526"/>
              <a:ext cx="1111250" cy="282575"/>
            </p14:xfrm>
          </p:contentPart>
        </mc:Choice>
        <mc:Fallback xmlns="">
          <p:pic>
            <p:nvPicPr>
              <p:cNvPr id="13320" name="Ink 11"/>
              <p:cNvPicPr>
                <a:picLocks noRot="1" noChangeAspect="1" noEditPoints="1" noChangeArrowheads="1" noChangeShapeType="1"/>
              </p:cNvPicPr>
              <p:nvPr/>
            </p:nvPicPr>
            <p:blipFill>
              <a:blip r:embed="rId15"/>
              <a:stretch>
                <a:fillRect/>
              </a:stretch>
            </p:blipFill>
            <p:spPr>
              <a:xfrm>
                <a:off x="4806966" y="3937887"/>
                <a:ext cx="1135736" cy="29985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1" name="Ink 12"/>
              <p14:cNvContentPartPr>
                <a14:cpLocks xmlns:a14="http://schemas.microsoft.com/office/drawing/2010/main" noRot="1" noChangeAspect="1" noEditPoints="1" noChangeArrowheads="1" noChangeShapeType="1"/>
              </p14:cNvContentPartPr>
              <p14:nvPr/>
            </p14:nvContentPartPr>
            <p14:xfrm>
              <a:off x="6316663" y="3916364"/>
              <a:ext cx="330200" cy="255587"/>
            </p14:xfrm>
          </p:contentPart>
        </mc:Choice>
        <mc:Fallback xmlns="">
          <p:pic>
            <p:nvPicPr>
              <p:cNvPr id="13321" name="Ink 12"/>
              <p:cNvPicPr>
                <a:picLocks noRot="1" noChangeAspect="1" noEditPoints="1" noChangeArrowheads="1" noChangeShapeType="1"/>
              </p:cNvPicPr>
              <p:nvPr/>
            </p:nvPicPr>
            <p:blipFill>
              <a:blip r:embed="rId17"/>
              <a:stretch>
                <a:fillRect/>
              </a:stretch>
            </p:blipFill>
            <p:spPr>
              <a:xfrm>
                <a:off x="6305860" y="3901605"/>
                <a:ext cx="346404" cy="2854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2" name="Ink 13"/>
              <p14:cNvContentPartPr>
                <a14:cpLocks xmlns:a14="http://schemas.microsoft.com/office/drawing/2010/main" noRot="1" noChangeAspect="1" noEditPoints="1" noChangeArrowheads="1" noChangeShapeType="1"/>
              </p14:cNvContentPartPr>
              <p14:nvPr/>
            </p14:nvContentPartPr>
            <p14:xfrm>
              <a:off x="6811963" y="3967163"/>
              <a:ext cx="266700" cy="152400"/>
            </p14:xfrm>
          </p:contentPart>
        </mc:Choice>
        <mc:Fallback xmlns="">
          <p:pic>
            <p:nvPicPr>
              <p:cNvPr id="13322" name="Ink 13"/>
              <p:cNvPicPr>
                <a:picLocks noRot="1" noChangeAspect="1" noEditPoints="1" noChangeArrowheads="1" noChangeShapeType="1"/>
              </p:cNvPicPr>
              <p:nvPr/>
            </p:nvPicPr>
            <p:blipFill>
              <a:blip r:embed="rId19"/>
              <a:stretch>
                <a:fillRect/>
              </a:stretch>
            </p:blipFill>
            <p:spPr>
              <a:xfrm>
                <a:off x="6796486" y="3958896"/>
                <a:ext cx="288295" cy="16893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3" name="Ink 14"/>
              <p14:cNvContentPartPr>
                <a14:cpLocks xmlns:a14="http://schemas.microsoft.com/office/drawing/2010/main" noRot="1" noChangeAspect="1" noEditPoints="1" noChangeArrowheads="1" noChangeShapeType="1"/>
              </p14:cNvContentPartPr>
              <p14:nvPr/>
            </p14:nvContentPartPr>
            <p14:xfrm>
              <a:off x="7351713" y="3814763"/>
              <a:ext cx="793750" cy="563562"/>
            </p14:xfrm>
          </p:contentPart>
        </mc:Choice>
        <mc:Fallback xmlns="">
          <p:pic>
            <p:nvPicPr>
              <p:cNvPr id="13323" name="Ink 14"/>
              <p:cNvPicPr>
                <a:picLocks noRot="1" noChangeAspect="1" noEditPoints="1" noChangeArrowheads="1" noChangeShapeType="1"/>
              </p:cNvPicPr>
              <p:nvPr/>
            </p:nvPicPr>
            <p:blipFill>
              <a:blip r:embed="rId21"/>
              <a:stretch>
                <a:fillRect/>
              </a:stretch>
            </p:blipFill>
            <p:spPr>
              <a:xfrm>
                <a:off x="7337314" y="3804320"/>
                <a:ext cx="824348" cy="58696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4" name="Ink 15"/>
              <p14:cNvContentPartPr>
                <a14:cpLocks xmlns:a14="http://schemas.microsoft.com/office/drawing/2010/main" noRot="1" noChangeAspect="1" noEditPoints="1" noChangeArrowheads="1" noChangeShapeType="1"/>
              </p14:cNvContentPartPr>
              <p14:nvPr/>
            </p14:nvContentPartPr>
            <p14:xfrm>
              <a:off x="5011738" y="5608639"/>
              <a:ext cx="628650" cy="217487"/>
            </p14:xfrm>
          </p:contentPart>
        </mc:Choice>
        <mc:Fallback xmlns="">
          <p:pic>
            <p:nvPicPr>
              <p:cNvPr id="13324" name="Ink 15"/>
              <p:cNvPicPr>
                <a:picLocks noRot="1" noChangeAspect="1" noEditPoints="1" noChangeArrowheads="1" noChangeShapeType="1"/>
              </p:cNvPicPr>
              <p:nvPr/>
            </p:nvPicPr>
            <p:blipFill>
              <a:blip r:embed="rId23"/>
              <a:stretch>
                <a:fillRect/>
              </a:stretch>
            </p:blipFill>
            <p:spPr>
              <a:xfrm>
                <a:off x="4998064" y="5599997"/>
                <a:ext cx="646642" cy="23729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5" name="Ink 16"/>
              <p14:cNvContentPartPr>
                <a14:cpLocks xmlns:a14="http://schemas.microsoft.com/office/drawing/2010/main" noRot="1" noChangeAspect="1" noEditPoints="1" noChangeArrowheads="1" noChangeShapeType="1"/>
              </p14:cNvContentPartPr>
              <p14:nvPr/>
            </p14:nvContentPartPr>
            <p14:xfrm>
              <a:off x="5757864" y="5668964"/>
              <a:ext cx="98425" cy="123825"/>
            </p14:xfrm>
          </p:contentPart>
        </mc:Choice>
        <mc:Fallback xmlns="">
          <p:pic>
            <p:nvPicPr>
              <p:cNvPr id="13325" name="Ink 16"/>
              <p:cNvPicPr>
                <a:picLocks noRot="1" noChangeAspect="1" noEditPoints="1" noChangeArrowheads="1" noChangeShapeType="1"/>
              </p:cNvPicPr>
              <p:nvPr/>
            </p:nvPicPr>
            <p:blipFill>
              <a:blip r:embed="rId25"/>
              <a:stretch>
                <a:fillRect/>
              </a:stretch>
            </p:blipFill>
            <p:spPr>
              <a:xfrm>
                <a:off x="5744524" y="5657805"/>
                <a:ext cx="11825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6" name="Ink 17"/>
              <p14:cNvContentPartPr>
                <a14:cpLocks xmlns:a14="http://schemas.microsoft.com/office/drawing/2010/main" noRot="1" noChangeAspect="1" noEditPoints="1" noChangeArrowheads="1" noChangeShapeType="1"/>
              </p14:cNvContentPartPr>
              <p14:nvPr/>
            </p14:nvContentPartPr>
            <p14:xfrm>
              <a:off x="6007101" y="5600701"/>
              <a:ext cx="390525" cy="252413"/>
            </p14:xfrm>
          </p:contentPart>
        </mc:Choice>
        <mc:Fallback xmlns="">
          <p:pic>
            <p:nvPicPr>
              <p:cNvPr id="13326" name="Ink 17"/>
              <p:cNvPicPr>
                <a:picLocks noRot="1" noChangeAspect="1" noEditPoints="1" noChangeArrowheads="1" noChangeShapeType="1"/>
              </p:cNvPicPr>
              <p:nvPr/>
            </p:nvPicPr>
            <p:blipFill>
              <a:blip r:embed="rId27"/>
              <a:stretch>
                <a:fillRect/>
              </a:stretch>
            </p:blipFill>
            <p:spPr>
              <a:xfrm>
                <a:off x="5992344" y="5588819"/>
                <a:ext cx="420399" cy="27725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7" name="Ink 18"/>
              <p14:cNvContentPartPr>
                <a14:cpLocks xmlns:a14="http://schemas.microsoft.com/office/drawing/2010/main" noRot="1" noChangeAspect="1" noEditPoints="1" noChangeArrowheads="1" noChangeShapeType="1"/>
              </p14:cNvContentPartPr>
              <p14:nvPr/>
            </p14:nvContentPartPr>
            <p14:xfrm>
              <a:off x="6564313" y="5653088"/>
              <a:ext cx="107950" cy="95250"/>
            </p14:xfrm>
          </p:contentPart>
        </mc:Choice>
        <mc:Fallback xmlns="">
          <p:pic>
            <p:nvPicPr>
              <p:cNvPr id="13327" name="Ink 18"/>
              <p:cNvPicPr>
                <a:picLocks noRot="1" noChangeAspect="1" noEditPoints="1" noChangeArrowheads="1" noChangeShapeType="1"/>
              </p:cNvPicPr>
              <p:nvPr/>
            </p:nvPicPr>
            <p:blipFill>
              <a:blip r:embed="rId29"/>
              <a:stretch>
                <a:fillRect/>
              </a:stretch>
            </p:blipFill>
            <p:spPr>
              <a:xfrm>
                <a:off x="6552798" y="5639789"/>
                <a:ext cx="124143" cy="12184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8" name="Ink 19"/>
              <p14:cNvContentPartPr>
                <a14:cpLocks xmlns:a14="http://schemas.microsoft.com/office/drawing/2010/main" noRot="1" noChangeAspect="1" noEditPoints="1" noChangeArrowheads="1" noChangeShapeType="1"/>
              </p14:cNvContentPartPr>
              <p14:nvPr/>
            </p14:nvContentPartPr>
            <p14:xfrm>
              <a:off x="6900864" y="5576889"/>
              <a:ext cx="1189037" cy="211137"/>
            </p14:xfrm>
          </p:contentPart>
        </mc:Choice>
        <mc:Fallback xmlns="">
          <p:pic>
            <p:nvPicPr>
              <p:cNvPr id="13328" name="Ink 19"/>
              <p:cNvPicPr>
                <a:picLocks noRot="1" noChangeAspect="1" noEditPoints="1" noChangeArrowheads="1" noChangeShapeType="1"/>
              </p:cNvPicPr>
              <p:nvPr/>
            </p:nvPicPr>
            <p:blipFill>
              <a:blip r:embed="rId31"/>
              <a:stretch>
                <a:fillRect/>
              </a:stretch>
            </p:blipFill>
            <p:spPr>
              <a:xfrm>
                <a:off x="6888984" y="5566080"/>
                <a:ext cx="1206676" cy="2363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9" name="Ink 20"/>
              <p14:cNvContentPartPr>
                <a14:cpLocks xmlns:a14="http://schemas.microsoft.com/office/drawing/2010/main" noRot="1" noChangeAspect="1" noEditPoints="1" noChangeArrowheads="1" noChangeShapeType="1"/>
              </p14:cNvContentPartPr>
              <p14:nvPr/>
            </p14:nvContentPartPr>
            <p14:xfrm>
              <a:off x="8266114" y="5621339"/>
              <a:ext cx="79375" cy="73025"/>
            </p14:xfrm>
          </p:contentPart>
        </mc:Choice>
        <mc:Fallback xmlns="">
          <p:pic>
            <p:nvPicPr>
              <p:cNvPr id="13329" name="Ink 20"/>
              <p:cNvPicPr>
                <a:picLocks noRot="1" noChangeAspect="1" noEditPoints="1" noChangeArrowheads="1" noChangeShapeType="1"/>
              </p:cNvPicPr>
              <p:nvPr/>
            </p:nvPicPr>
            <p:blipFill>
              <a:blip r:embed="rId33"/>
              <a:stretch>
                <a:fillRect/>
              </a:stretch>
            </p:blipFill>
            <p:spPr>
              <a:xfrm>
                <a:off x="8254980" y="5609048"/>
                <a:ext cx="95896" cy="968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30" name="Ink 21"/>
              <p14:cNvContentPartPr>
                <a14:cpLocks xmlns:a14="http://schemas.microsoft.com/office/drawing/2010/main" noRot="1" noChangeAspect="1" noEditPoints="1" noChangeArrowheads="1" noChangeShapeType="1"/>
              </p14:cNvContentPartPr>
              <p14:nvPr/>
            </p14:nvContentPartPr>
            <p14:xfrm>
              <a:off x="8572501" y="5570539"/>
              <a:ext cx="320675" cy="168275"/>
            </p14:xfrm>
          </p:contentPart>
        </mc:Choice>
        <mc:Fallback xmlns="">
          <p:pic>
            <p:nvPicPr>
              <p:cNvPr id="13330" name="Ink 21"/>
              <p:cNvPicPr>
                <a:picLocks noRot="1" noChangeAspect="1" noEditPoints="1" noChangeArrowheads="1" noChangeShapeType="1"/>
              </p:cNvPicPr>
              <p:nvPr/>
            </p:nvPicPr>
            <p:blipFill>
              <a:blip r:embed="rId35"/>
              <a:stretch>
                <a:fillRect/>
              </a:stretch>
            </p:blipFill>
            <p:spPr>
              <a:xfrm>
                <a:off x="8559170" y="5558673"/>
                <a:ext cx="339771" cy="19092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1" name="Ink 22"/>
              <p14:cNvContentPartPr>
                <a14:cpLocks xmlns:a14="http://schemas.microsoft.com/office/drawing/2010/main" noRot="1" noChangeAspect="1" noEditPoints="1" noChangeArrowheads="1" noChangeShapeType="1"/>
              </p14:cNvContentPartPr>
              <p14:nvPr/>
            </p14:nvContentPartPr>
            <p14:xfrm>
              <a:off x="8631239" y="5715001"/>
              <a:ext cx="390525" cy="60325"/>
            </p14:xfrm>
          </p:contentPart>
        </mc:Choice>
        <mc:Fallback xmlns="">
          <p:pic>
            <p:nvPicPr>
              <p:cNvPr id="13331" name="Ink 22"/>
              <p:cNvPicPr>
                <a:picLocks noRot="1" noChangeAspect="1" noEditPoints="1" noChangeArrowheads="1" noChangeShapeType="1"/>
              </p:cNvPicPr>
              <p:nvPr/>
            </p:nvPicPr>
            <p:blipFill>
              <a:blip r:embed="rId37"/>
              <a:stretch>
                <a:fillRect/>
              </a:stretch>
            </p:blipFill>
            <p:spPr>
              <a:xfrm>
                <a:off x="8623313" y="5704947"/>
                <a:ext cx="403855" cy="8438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2" name="Ink 23"/>
              <p14:cNvContentPartPr>
                <a14:cpLocks xmlns:a14="http://schemas.microsoft.com/office/drawing/2010/main" noRot="1" noChangeAspect="1" noEditPoints="1" noChangeArrowheads="1" noChangeShapeType="1"/>
              </p14:cNvContentPartPr>
              <p14:nvPr/>
            </p14:nvContentPartPr>
            <p14:xfrm>
              <a:off x="8629650" y="5943600"/>
              <a:ext cx="1092200" cy="19050"/>
            </p14:xfrm>
          </p:contentPart>
        </mc:Choice>
        <mc:Fallback xmlns="">
          <p:pic>
            <p:nvPicPr>
              <p:cNvPr id="13332" name="Ink 23"/>
              <p:cNvPicPr>
                <a:picLocks noRot="1" noChangeAspect="1" noEditPoints="1" noChangeArrowheads="1" noChangeShapeType="1"/>
              </p:cNvPicPr>
              <p:nvPr/>
            </p:nvPicPr>
            <p:blipFill>
              <a:blip r:embed="rId39"/>
              <a:stretch>
                <a:fillRect/>
              </a:stretch>
            </p:blipFill>
            <p:spPr>
              <a:xfrm>
                <a:off x="8620650" y="5932817"/>
                <a:ext cx="1105879" cy="4457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3" name="Ink 24"/>
              <p14:cNvContentPartPr>
                <a14:cpLocks xmlns:a14="http://schemas.microsoft.com/office/drawing/2010/main" noRot="1" noChangeAspect="1" noEditPoints="1" noChangeArrowheads="1" noChangeShapeType="1"/>
              </p14:cNvContentPartPr>
              <p14:nvPr/>
            </p14:nvContentPartPr>
            <p14:xfrm>
              <a:off x="4897439" y="5938839"/>
              <a:ext cx="1285875" cy="238125"/>
            </p14:xfrm>
          </p:contentPart>
        </mc:Choice>
        <mc:Fallback xmlns="">
          <p:pic>
            <p:nvPicPr>
              <p:cNvPr id="13333" name="Ink 24"/>
              <p:cNvPicPr>
                <a:picLocks noRot="1" noChangeAspect="1" noEditPoints="1" noChangeArrowheads="1" noChangeShapeType="1"/>
              </p:cNvPicPr>
              <p:nvPr/>
            </p:nvPicPr>
            <p:blipFill>
              <a:blip r:embed="rId41"/>
              <a:stretch>
                <a:fillRect/>
              </a:stretch>
            </p:blipFill>
            <p:spPr>
              <a:xfrm>
                <a:off x="4886279" y="5924069"/>
                <a:ext cx="1302794" cy="26766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4" name="Ink 25"/>
              <p14:cNvContentPartPr>
                <a14:cpLocks xmlns:a14="http://schemas.microsoft.com/office/drawing/2010/main" noRot="1" noChangeAspect="1" noEditPoints="1" noChangeArrowheads="1" noChangeShapeType="1"/>
              </p14:cNvContentPartPr>
              <p14:nvPr/>
            </p14:nvContentPartPr>
            <p14:xfrm>
              <a:off x="6351589" y="5910263"/>
              <a:ext cx="365125" cy="246062"/>
            </p14:xfrm>
          </p:contentPart>
        </mc:Choice>
        <mc:Fallback xmlns="">
          <p:pic>
            <p:nvPicPr>
              <p:cNvPr id="13334" name="Ink 25"/>
              <p:cNvPicPr>
                <a:picLocks noRot="1" noChangeAspect="1" noEditPoints="1" noChangeArrowheads="1" noChangeShapeType="1"/>
              </p:cNvPicPr>
              <p:nvPr/>
            </p:nvPicPr>
            <p:blipFill>
              <a:blip r:embed="rId43"/>
              <a:stretch>
                <a:fillRect/>
              </a:stretch>
            </p:blipFill>
            <p:spPr>
              <a:xfrm>
                <a:off x="6336840" y="5895852"/>
                <a:ext cx="394623" cy="27164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5" name="Ink 26"/>
              <p14:cNvContentPartPr>
                <a14:cpLocks xmlns:a14="http://schemas.microsoft.com/office/drawing/2010/main" noRot="1" noChangeAspect="1" noEditPoints="1" noChangeArrowheads="1" noChangeShapeType="1"/>
              </p14:cNvContentPartPr>
              <p14:nvPr/>
            </p14:nvContentPartPr>
            <p14:xfrm>
              <a:off x="6862764" y="5976938"/>
              <a:ext cx="96837" cy="74612"/>
            </p14:xfrm>
          </p:contentPart>
        </mc:Choice>
        <mc:Fallback xmlns="">
          <p:pic>
            <p:nvPicPr>
              <p:cNvPr id="13335" name="Ink 26"/>
              <p:cNvPicPr>
                <a:picLocks noRot="1" noChangeAspect="1" noEditPoints="1" noChangeArrowheads="1" noChangeShapeType="1"/>
              </p:cNvPicPr>
              <p:nvPr/>
            </p:nvPicPr>
            <p:blipFill>
              <a:blip r:embed="rId45"/>
              <a:stretch>
                <a:fillRect/>
              </a:stretch>
            </p:blipFill>
            <p:spPr>
              <a:xfrm>
                <a:off x="6853404" y="5962881"/>
                <a:ext cx="110157" cy="10128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6" name="Ink 27"/>
              <p14:cNvContentPartPr>
                <a14:cpLocks xmlns:a14="http://schemas.microsoft.com/office/drawing/2010/main" noRot="1" noChangeAspect="1" noEditPoints="1" noChangeArrowheads="1" noChangeShapeType="1"/>
              </p14:cNvContentPartPr>
              <p14:nvPr/>
            </p14:nvContentPartPr>
            <p14:xfrm>
              <a:off x="7159626" y="5819775"/>
              <a:ext cx="1660525" cy="306388"/>
            </p14:xfrm>
          </p:contentPart>
        </mc:Choice>
        <mc:Fallback xmlns="">
          <p:pic>
            <p:nvPicPr>
              <p:cNvPr id="13336" name="Ink 27"/>
              <p:cNvPicPr>
                <a:picLocks noRot="1" noChangeAspect="1" noEditPoints="1" noChangeArrowheads="1" noChangeShapeType="1"/>
              </p:cNvPicPr>
              <p:nvPr/>
            </p:nvPicPr>
            <p:blipFill>
              <a:blip r:embed="rId47"/>
              <a:stretch>
                <a:fillRect/>
              </a:stretch>
            </p:blipFill>
            <p:spPr>
              <a:xfrm>
                <a:off x="7145587" y="5805734"/>
                <a:ext cx="1680683" cy="3348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7" name="Ink 28"/>
              <p14:cNvContentPartPr>
                <a14:cpLocks xmlns:a14="http://schemas.microsoft.com/office/drawing/2010/main" noRot="1" noChangeAspect="1" noEditPoints="1" noChangeArrowheads="1" noChangeShapeType="1"/>
              </p14:cNvContentPartPr>
              <p14:nvPr/>
            </p14:nvContentPartPr>
            <p14:xfrm>
              <a:off x="9063038" y="5911850"/>
              <a:ext cx="112712" cy="88900"/>
            </p14:xfrm>
          </p:contentPart>
        </mc:Choice>
        <mc:Fallback xmlns="">
          <p:pic>
            <p:nvPicPr>
              <p:cNvPr id="13337" name="Ink 28"/>
              <p:cNvPicPr>
                <a:picLocks noRot="1" noChangeAspect="1" noEditPoints="1" noChangeArrowheads="1" noChangeShapeType="1"/>
              </p:cNvPicPr>
              <p:nvPr/>
            </p:nvPicPr>
            <p:blipFill>
              <a:blip r:embed="rId49"/>
              <a:stretch>
                <a:fillRect/>
              </a:stretch>
            </p:blipFill>
            <p:spPr>
              <a:xfrm>
                <a:off x="9055476" y="5902852"/>
                <a:ext cx="124955" cy="11157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338" name="Ink 29"/>
              <p14:cNvContentPartPr>
                <a14:cpLocks xmlns:a14="http://schemas.microsoft.com/office/drawing/2010/main" noRot="1" noChangeAspect="1" noEditPoints="1" noChangeArrowheads="1" noChangeShapeType="1"/>
              </p14:cNvContentPartPr>
              <p14:nvPr/>
            </p14:nvContentPartPr>
            <p14:xfrm>
              <a:off x="9318625" y="5848350"/>
              <a:ext cx="630238" cy="469900"/>
            </p14:xfrm>
          </p:contentPart>
        </mc:Choice>
        <mc:Fallback xmlns="">
          <p:pic>
            <p:nvPicPr>
              <p:cNvPr id="13338" name="Ink 29"/>
              <p:cNvPicPr>
                <a:picLocks noRot="1" noChangeAspect="1" noEditPoints="1" noChangeArrowheads="1" noChangeShapeType="1"/>
              </p:cNvPicPr>
              <p:nvPr/>
            </p:nvPicPr>
            <p:blipFill>
              <a:blip r:embed="rId51"/>
              <a:stretch>
                <a:fillRect/>
              </a:stretch>
            </p:blipFill>
            <p:spPr>
              <a:xfrm>
                <a:off x="9309267" y="5836467"/>
                <a:ext cx="645355" cy="49474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39" name="Ink 30"/>
              <p14:cNvContentPartPr>
                <a14:cpLocks xmlns:a14="http://schemas.microsoft.com/office/drawing/2010/main" noRot="1" noChangeAspect="1" noEditPoints="1" noChangeArrowheads="1" noChangeShapeType="1"/>
              </p14:cNvContentPartPr>
              <p14:nvPr/>
            </p14:nvContentPartPr>
            <p14:xfrm>
              <a:off x="3789363" y="3111500"/>
              <a:ext cx="1192212" cy="57150"/>
            </p14:xfrm>
          </p:contentPart>
        </mc:Choice>
        <mc:Fallback xmlns="">
          <p:pic>
            <p:nvPicPr>
              <p:cNvPr id="13339" name="Ink 30"/>
              <p:cNvPicPr>
                <a:picLocks noRot="1" noChangeAspect="1" noEditPoints="1" noChangeArrowheads="1" noChangeShapeType="1"/>
              </p:cNvPicPr>
              <p:nvPr/>
            </p:nvPicPr>
            <p:blipFill>
              <a:blip r:embed="rId53"/>
              <a:stretch>
                <a:fillRect/>
              </a:stretch>
            </p:blipFill>
            <p:spPr>
              <a:xfrm>
                <a:off x="3778924" y="3097022"/>
                <a:ext cx="1210930" cy="8724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40" name="Ink 31"/>
              <p14:cNvContentPartPr>
                <a14:cpLocks xmlns:a14="http://schemas.microsoft.com/office/drawing/2010/main" noRot="1" noChangeAspect="1" noEditPoints="1" noChangeArrowheads="1" noChangeShapeType="1"/>
              </p14:cNvContentPartPr>
              <p14:nvPr/>
            </p14:nvContentPartPr>
            <p14:xfrm>
              <a:off x="3514725" y="4976814"/>
              <a:ext cx="4173538" cy="111125"/>
            </p14:xfrm>
          </p:contentPart>
        </mc:Choice>
        <mc:Fallback xmlns="">
          <p:pic>
            <p:nvPicPr>
              <p:cNvPr id="13340" name="Ink 31"/>
              <p:cNvPicPr>
                <a:picLocks noRot="1" noChangeAspect="1" noEditPoints="1" noChangeArrowheads="1" noChangeShapeType="1"/>
              </p:cNvPicPr>
              <p:nvPr/>
            </p:nvPicPr>
            <p:blipFill>
              <a:blip r:embed="rId55"/>
              <a:stretch>
                <a:fillRect/>
              </a:stretch>
            </p:blipFill>
            <p:spPr>
              <a:xfrm>
                <a:off x="3503925" y="4973218"/>
                <a:ext cx="4187938" cy="124791"/>
              </a:xfrm>
              <a:prstGeom prst="rect">
                <a:avLst/>
              </a:prstGeom>
            </p:spPr>
          </p:pic>
        </mc:Fallback>
      </mc:AlternateContent>
    </p:spTree>
    <p:extLst>
      <p:ext uri="{BB962C8B-B14F-4D97-AF65-F5344CB8AC3E}">
        <p14:creationId xmlns:p14="http://schemas.microsoft.com/office/powerpoint/2010/main" val="611269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We wrote some notes on combining distributions:  </a:t>
            </a:r>
            <a:endParaRPr lang="en-NZ"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0514"/>
          <a:stretch/>
        </p:blipFill>
        <p:spPr>
          <a:xfrm>
            <a:off x="1447801" y="1905000"/>
            <a:ext cx="8915956" cy="4381499"/>
          </a:xfrm>
        </p:spPr>
      </p:pic>
    </p:spTree>
    <p:extLst>
      <p:ext uri="{BB962C8B-B14F-4D97-AF65-F5344CB8AC3E}">
        <p14:creationId xmlns:p14="http://schemas.microsoft.com/office/powerpoint/2010/main" val="71936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7663"/>
            <a:ext cx="9144000" cy="1654175"/>
          </a:xfrm>
        </p:spPr>
        <p:txBody>
          <a:bodyPr>
            <a:noAutofit/>
          </a:bodyPr>
          <a:lstStyle/>
          <a:p>
            <a:pPr algn="l"/>
            <a:r>
              <a:rPr lang="en-NZ" sz="2400" dirty="0" smtClean="0"/>
              <a:t>We considered the situation where we were rolling a die and spinning the spinner shown. We drew the probability distributions and  calculated E(X), </a:t>
            </a:r>
            <a:r>
              <a:rPr lang="en-NZ" sz="2400" dirty="0" err="1" smtClean="0"/>
              <a:t>Var</a:t>
            </a:r>
            <a:r>
              <a:rPr lang="en-NZ" sz="2400" dirty="0" smtClean="0"/>
              <a:t>(X), SD(X).</a:t>
            </a:r>
            <a:br>
              <a:rPr lang="en-NZ" sz="2400" dirty="0" smtClean="0"/>
            </a:br>
            <a:r>
              <a:rPr lang="en-NZ" sz="2400" dirty="0" smtClean="0"/>
              <a:t>We then looked at how to use expectation algebra to find the expected totals and variances/</a:t>
            </a:r>
            <a:r>
              <a:rPr lang="en-NZ" sz="2400" dirty="0" err="1" smtClean="0"/>
              <a:t>sds</a:t>
            </a:r>
            <a:r>
              <a:rPr lang="en-NZ" sz="2400" dirty="0"/>
              <a:t> </a:t>
            </a:r>
            <a:r>
              <a:rPr lang="en-NZ" sz="2400" dirty="0" smtClean="0"/>
              <a:t>if we added or subtracted the distributions.</a:t>
            </a:r>
            <a:endParaRPr lang="en-NZ" sz="2400" dirty="0"/>
          </a:p>
        </p:txBody>
      </p:sp>
      <p:sp>
        <p:nvSpPr>
          <p:cNvPr id="3" name="Subtitle 2"/>
          <p:cNvSpPr>
            <a:spLocks noGrp="1"/>
          </p:cNvSpPr>
          <p:nvPr>
            <p:ph type="subTitle" idx="1"/>
          </p:nvPr>
        </p:nvSpPr>
        <p:spPr/>
        <p:txBody>
          <a:bodyPr/>
          <a:lstStyle/>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76" y="2019300"/>
            <a:ext cx="10784648" cy="4838700"/>
          </a:xfrm>
          <a:prstGeom prst="rect">
            <a:avLst/>
          </a:prstGeom>
        </p:spPr>
      </p:pic>
    </p:spTree>
    <p:extLst>
      <p:ext uri="{BB962C8B-B14F-4D97-AF65-F5344CB8AC3E}">
        <p14:creationId xmlns:p14="http://schemas.microsoft.com/office/powerpoint/2010/main" val="249579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82775"/>
          </a:xfrm>
        </p:spPr>
        <p:txBody>
          <a:bodyPr>
            <a:noAutofit/>
          </a:bodyPr>
          <a:lstStyle/>
          <a:p>
            <a:r>
              <a:rPr lang="en-NZ" sz="3200" dirty="0" smtClean="0"/>
              <a:t>We then looked at what happened if we doubled or tripled each value. We found:</a:t>
            </a:r>
            <a:br>
              <a:rPr lang="en-NZ" sz="3200" dirty="0" smtClean="0"/>
            </a:br>
            <a:r>
              <a:rPr lang="en-NZ" sz="3200" dirty="0" smtClean="0"/>
              <a:t>the expected number got multiplied by the 2 or 3 but the variance got multiplied by 2</a:t>
            </a:r>
            <a:r>
              <a:rPr lang="en-NZ" sz="3200" baseline="30000" dirty="0" smtClean="0"/>
              <a:t>2</a:t>
            </a:r>
            <a:r>
              <a:rPr lang="en-NZ" sz="3200" dirty="0" smtClean="0"/>
              <a:t> or 3</a:t>
            </a:r>
            <a:r>
              <a:rPr lang="en-NZ" sz="3200" baseline="30000" dirty="0" smtClean="0"/>
              <a:t>2</a:t>
            </a:r>
            <a:r>
              <a:rPr lang="en-NZ" sz="3200" dirty="0" smtClean="0"/>
              <a:t> (respectively). This gave the following rules:</a:t>
            </a:r>
            <a:endParaRPr lang="en-NZ" sz="32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9029"/>
          <a:stretch/>
        </p:blipFill>
        <p:spPr>
          <a:xfrm>
            <a:off x="1672377" y="2489201"/>
            <a:ext cx="8062306" cy="3662362"/>
          </a:xfrm>
        </p:spPr>
      </p:pic>
      <p:sp>
        <p:nvSpPr>
          <p:cNvPr id="5" name="Rectangle 4"/>
          <p:cNvSpPr/>
          <p:nvPr/>
        </p:nvSpPr>
        <p:spPr>
          <a:xfrm>
            <a:off x="5746883" y="2933700"/>
            <a:ext cx="3987800" cy="16637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3086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76225"/>
            <a:ext cx="10515600" cy="2314575"/>
          </a:xfrm>
        </p:spPr>
        <p:txBody>
          <a:bodyPr>
            <a:noAutofit/>
          </a:bodyPr>
          <a:lstStyle/>
          <a:p>
            <a:r>
              <a:rPr lang="en-NZ" sz="2800" dirty="0" smtClean="0"/>
              <a:t>We also looked at what happened if we added 7 to every number on the spinner: we found that the expected number went up by 7, but the variance stayed the same. This makes sense as variance is a measure of spread and the data didn’t get any more or less spread out when EVERY VALUE went up by 7. This gave rise to the rules:</a:t>
            </a:r>
            <a:endParaRPr lang="en-NZ" sz="28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942" t="64441" b="18789"/>
          <a:stretch/>
        </p:blipFill>
        <p:spPr>
          <a:xfrm>
            <a:off x="7404100" y="1948779"/>
            <a:ext cx="3975217" cy="153804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3" t="10647" r="-313" b="16790"/>
          <a:stretch/>
        </p:blipFill>
        <p:spPr>
          <a:xfrm>
            <a:off x="0" y="3492500"/>
            <a:ext cx="12192000" cy="3365500"/>
          </a:xfrm>
          <a:prstGeom prst="rect">
            <a:avLst/>
          </a:prstGeom>
        </p:spPr>
      </p:pic>
    </p:spTree>
    <p:extLst>
      <p:ext uri="{BB962C8B-B14F-4D97-AF65-F5344CB8AC3E}">
        <p14:creationId xmlns:p14="http://schemas.microsoft.com/office/powerpoint/2010/main" val="70864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25487"/>
          </a:xfrm>
        </p:spPr>
        <p:txBody>
          <a:bodyPr rtlCol="0">
            <a:normAutofit/>
          </a:bodyPr>
          <a:lstStyle/>
          <a:p>
            <a:pPr>
              <a:defRPr/>
            </a:pPr>
            <a:r>
              <a:rPr lang="en-US" b="1" dirty="0" smtClean="0"/>
              <a:t>Variance A</a:t>
            </a:r>
            <a:endParaRPr lang="en-US" dirty="0" smtClean="0"/>
          </a:p>
        </p:txBody>
      </p:sp>
      <p:sp>
        <p:nvSpPr>
          <p:cNvPr id="23555" name="TextBox 3"/>
          <p:cNvSpPr txBox="1">
            <a:spLocks noChangeArrowheads="1"/>
          </p:cNvSpPr>
          <p:nvPr/>
        </p:nvSpPr>
        <p:spPr bwMode="auto">
          <a:xfrm>
            <a:off x="2381251" y="1143001"/>
            <a:ext cx="7643813" cy="4524315"/>
          </a:xfrm>
          <a:prstGeom prst="rect">
            <a:avLst/>
          </a:prstGeom>
          <a:noFill/>
          <a:ln w="9525">
            <a:noFill/>
            <a:miter lim="800000"/>
            <a:headEnd/>
            <a:tailEnd/>
          </a:ln>
        </p:spPr>
        <p:txBody>
          <a:bodyPr>
            <a:spAutoFit/>
          </a:bodyPr>
          <a:lstStyle/>
          <a:p>
            <a:pPr eaLnBrk="1" hangingPunct="1">
              <a:defRPr/>
            </a:pPr>
            <a:r>
              <a:rPr lang="en-AU" b="1" dirty="0">
                <a:latin typeface="+mj-lt"/>
                <a:cs typeface="Arial" charset="0"/>
              </a:rPr>
              <a:t>Bad Jelly wants to improve the consistency of her </a:t>
            </a:r>
            <a:r>
              <a:rPr lang="en-US" b="1" dirty="0">
                <a:latin typeface="+mj-lt"/>
                <a:cs typeface="Arial" charset="0"/>
              </a:rPr>
              <a:t>‘randy newt’</a:t>
            </a:r>
            <a:r>
              <a:rPr lang="en-AU" b="1" dirty="0">
                <a:latin typeface="+mj-lt"/>
                <a:cs typeface="Arial" charset="0"/>
              </a:rPr>
              <a:t> potions. She catches families of newts for the potions. The probabilities of finding different newt family sizes are given below: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endParaRPr lang="en-US" dirty="0">
              <a:latin typeface="+mj-lt"/>
              <a:cs typeface="Arial" charset="0"/>
            </a:endParaRPr>
          </a:p>
          <a:p>
            <a:pPr eaLnBrk="1" hangingPunct="1">
              <a:defRPr/>
            </a:pPr>
            <a:r>
              <a:rPr lang="en-AU" b="1" dirty="0">
                <a:latin typeface="+mj-lt"/>
                <a:cs typeface="Arial" charset="0"/>
              </a:rPr>
              <a:t> </a:t>
            </a:r>
          </a:p>
          <a:p>
            <a:pPr eaLnBrk="1" hangingPunct="1">
              <a:defRPr/>
            </a:pPr>
            <a:endParaRPr lang="en-AU" b="1" dirty="0">
              <a:latin typeface="+mj-lt"/>
              <a:cs typeface="Arial" charset="0"/>
            </a:endParaRPr>
          </a:p>
          <a:p>
            <a:pPr eaLnBrk="1" hangingPunct="1">
              <a:defRPr/>
            </a:pPr>
            <a:endParaRPr lang="en-US" dirty="0">
              <a:latin typeface="+mj-lt"/>
              <a:cs typeface="Arial" charset="0"/>
            </a:endParaRPr>
          </a:p>
          <a:p>
            <a:pPr eaLnBrk="1" hangingPunct="1">
              <a:defRPr/>
            </a:pPr>
            <a:r>
              <a:rPr lang="en-AU" b="1" dirty="0">
                <a:latin typeface="+mj-lt"/>
                <a:cs typeface="Arial" charset="0"/>
              </a:rPr>
              <a:t>1) What is the average number of newts caught?</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2) Calculate the standard deviation of ‘n’</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5" y="2428875"/>
            <a:ext cx="8421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Home 4">
            <a:hlinkClick r:id="" action="ppaction://hlinkshowjump?jump=firstslide" highlightClick="1"/>
          </p:cNvPr>
          <p:cNvSpPr/>
          <p:nvPr/>
        </p:nvSpPr>
        <p:spPr>
          <a:xfrm>
            <a:off x="9882188" y="6143626"/>
            <a:ext cx="500062" cy="500063"/>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2338481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25487"/>
          </a:xfrm>
        </p:spPr>
        <p:txBody>
          <a:bodyPr rtlCol="0">
            <a:normAutofit/>
          </a:bodyPr>
          <a:lstStyle/>
          <a:p>
            <a:pPr>
              <a:defRPr/>
            </a:pPr>
            <a:r>
              <a:rPr lang="en-US" b="1" dirty="0" smtClean="0"/>
              <a:t>Variance A </a:t>
            </a:r>
            <a:r>
              <a:rPr lang="en-US" b="1" dirty="0" err="1" smtClean="0"/>
              <a:t>Soln</a:t>
            </a:r>
            <a:endParaRPr lang="en-US" dirty="0" smtClean="0"/>
          </a:p>
        </p:txBody>
      </p:sp>
      <p:sp>
        <p:nvSpPr>
          <p:cNvPr id="24579" name="TextBox 3"/>
          <p:cNvSpPr txBox="1">
            <a:spLocks noChangeArrowheads="1"/>
          </p:cNvSpPr>
          <p:nvPr/>
        </p:nvSpPr>
        <p:spPr bwMode="auto">
          <a:xfrm>
            <a:off x="2381251" y="1143001"/>
            <a:ext cx="7572375" cy="4524315"/>
          </a:xfrm>
          <a:prstGeom prst="rect">
            <a:avLst/>
          </a:prstGeom>
          <a:noFill/>
          <a:ln w="9525">
            <a:noFill/>
            <a:miter lim="800000"/>
            <a:headEnd/>
            <a:tailEnd/>
          </a:ln>
        </p:spPr>
        <p:txBody>
          <a:bodyPr>
            <a:spAutoFit/>
          </a:bodyPr>
          <a:lstStyle/>
          <a:p>
            <a:pPr eaLnBrk="1" hangingPunct="1">
              <a:defRPr/>
            </a:pPr>
            <a:r>
              <a:rPr lang="en-AU" b="1" dirty="0">
                <a:latin typeface="+mj-lt"/>
                <a:cs typeface="Arial" charset="0"/>
              </a:rPr>
              <a:t>Bad Jelly wants to improve the consistency of her </a:t>
            </a:r>
            <a:r>
              <a:rPr lang="en-US" b="1" dirty="0">
                <a:latin typeface="+mj-lt"/>
                <a:cs typeface="Arial" charset="0"/>
              </a:rPr>
              <a:t>‘randy newt’</a:t>
            </a:r>
            <a:r>
              <a:rPr lang="en-AU" b="1" dirty="0">
                <a:latin typeface="+mj-lt"/>
                <a:cs typeface="Arial" charset="0"/>
              </a:rPr>
              <a:t> potions. She catches families of newts for the potions. The probabilities of finding different newt family sizes are given below: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endParaRPr lang="en-US" dirty="0">
              <a:latin typeface="+mj-lt"/>
              <a:cs typeface="Arial" charset="0"/>
            </a:endParaRPr>
          </a:p>
          <a:p>
            <a:pPr eaLnBrk="1" hangingPunct="1">
              <a:defRPr/>
            </a:pPr>
            <a:r>
              <a:rPr lang="en-AU" b="1" dirty="0">
                <a:latin typeface="+mj-lt"/>
                <a:cs typeface="Arial" charset="0"/>
              </a:rPr>
              <a:t> </a:t>
            </a:r>
          </a:p>
          <a:p>
            <a:pPr eaLnBrk="1" hangingPunct="1">
              <a:defRPr/>
            </a:pPr>
            <a:endParaRPr lang="en-AU" b="1" dirty="0">
              <a:latin typeface="+mj-lt"/>
              <a:cs typeface="Arial" charset="0"/>
            </a:endParaRPr>
          </a:p>
          <a:p>
            <a:pPr eaLnBrk="1" hangingPunct="1">
              <a:defRPr/>
            </a:pPr>
            <a:endParaRPr lang="en-US" dirty="0">
              <a:latin typeface="+mj-lt"/>
              <a:cs typeface="Arial" charset="0"/>
            </a:endParaRPr>
          </a:p>
          <a:p>
            <a:pPr eaLnBrk="1" hangingPunct="1">
              <a:defRPr/>
            </a:pPr>
            <a:r>
              <a:rPr lang="en-AU" b="1" dirty="0">
                <a:latin typeface="+mj-lt"/>
                <a:cs typeface="Arial" charset="0"/>
              </a:rPr>
              <a:t>1) What is the average number of newts caught?</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2) Calculate the standard deviation of ‘n’</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2428876"/>
            <a:ext cx="75152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Home 4">
            <a:hlinkClick r:id="" action="ppaction://hlinkshowjump?jump=firstslide" highlightClick="1"/>
          </p:cNvPr>
          <p:cNvSpPr/>
          <p:nvPr/>
        </p:nvSpPr>
        <p:spPr>
          <a:xfrm>
            <a:off x="9882188" y="6143626"/>
            <a:ext cx="500062" cy="500063"/>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mc:AlternateContent xmlns:mc="http://schemas.openxmlformats.org/markup-compatibility/2006" xmlns:p14="http://schemas.microsoft.com/office/powerpoint/2010/main">
        <mc:Choice Requires="p14">
          <p:contentPart p14:bwMode="auto" r:id="rId3">
            <p14:nvContentPartPr>
              <p14:cNvPr id="11266" name="Ink 6"/>
              <p14:cNvContentPartPr>
                <a14:cpLocks xmlns:a14="http://schemas.microsoft.com/office/drawing/2010/main" noRot="1" noChangeAspect="1" noEditPoints="1" noChangeArrowheads="1" noChangeShapeType="1"/>
              </p14:cNvContentPartPr>
              <p14:nvPr/>
            </p14:nvContentPartPr>
            <p14:xfrm>
              <a:off x="2905126" y="4052888"/>
              <a:ext cx="614363" cy="177800"/>
            </p14:xfrm>
          </p:contentPart>
        </mc:Choice>
        <mc:Fallback xmlns="">
          <p:pic>
            <p:nvPicPr>
              <p:cNvPr id="11266" name="Ink 6"/>
              <p:cNvPicPr>
                <a:picLocks noRot="1" noChangeAspect="1" noEditPoints="1" noChangeArrowheads="1" noChangeShapeType="1"/>
              </p:cNvPicPr>
              <p:nvPr/>
            </p:nvPicPr>
            <p:blipFill>
              <a:blip r:embed="rId4"/>
              <a:stretch>
                <a:fillRect/>
              </a:stretch>
            </p:blipFill>
            <p:spPr>
              <a:xfrm>
                <a:off x="2890721" y="4040651"/>
                <a:ext cx="634530" cy="20083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7"/>
              <p14:cNvContentPartPr>
                <a14:cpLocks xmlns:a14="http://schemas.microsoft.com/office/drawing/2010/main" noRot="1" noChangeAspect="1" noEditPoints="1" noChangeArrowheads="1" noChangeShapeType="1"/>
              </p14:cNvContentPartPr>
              <p14:nvPr/>
            </p14:nvContentPartPr>
            <p14:xfrm>
              <a:off x="3733801" y="4052888"/>
              <a:ext cx="123825" cy="139700"/>
            </p14:xfrm>
          </p:contentPart>
        </mc:Choice>
        <mc:Fallback xmlns="">
          <p:pic>
            <p:nvPicPr>
              <p:cNvPr id="11267" name="Ink 7"/>
              <p:cNvPicPr>
                <a:picLocks noRot="1" noChangeAspect="1" noEditPoints="1" noChangeArrowheads="1" noChangeShapeType="1"/>
              </p:cNvPicPr>
              <p:nvPr/>
            </p:nvPicPr>
            <p:blipFill>
              <a:blip r:embed="rId6"/>
              <a:stretch>
                <a:fillRect/>
              </a:stretch>
            </p:blipFill>
            <p:spPr>
              <a:xfrm>
                <a:off x="3725498" y="4044247"/>
                <a:ext cx="140431" cy="1551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8"/>
              <p14:cNvContentPartPr>
                <a14:cpLocks xmlns:a14="http://schemas.microsoft.com/office/drawing/2010/main" noRot="1" noChangeAspect="1" noEditPoints="1" noChangeArrowheads="1" noChangeShapeType="1"/>
              </p14:cNvContentPartPr>
              <p14:nvPr/>
            </p14:nvContentPartPr>
            <p14:xfrm>
              <a:off x="4041776" y="4043363"/>
              <a:ext cx="912813" cy="201612"/>
            </p14:xfrm>
          </p:contentPart>
        </mc:Choice>
        <mc:Fallback xmlns="">
          <p:pic>
            <p:nvPicPr>
              <p:cNvPr id="11268" name="Ink 8"/>
              <p:cNvPicPr>
                <a:picLocks noRot="1" noChangeAspect="1" noEditPoints="1" noChangeArrowheads="1" noChangeShapeType="1"/>
              </p:cNvPicPr>
              <p:nvPr/>
            </p:nvPicPr>
            <p:blipFill>
              <a:blip r:embed="rId8"/>
              <a:stretch>
                <a:fillRect/>
              </a:stretch>
            </p:blipFill>
            <p:spPr>
              <a:xfrm>
                <a:off x="4034937" y="4029322"/>
                <a:ext cx="926131" cy="23041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9"/>
              <p14:cNvContentPartPr>
                <a14:cpLocks xmlns:a14="http://schemas.microsoft.com/office/drawing/2010/main" noRot="1" noChangeAspect="1" noEditPoints="1" noChangeArrowheads="1" noChangeShapeType="1"/>
              </p14:cNvContentPartPr>
              <p14:nvPr/>
            </p14:nvContentPartPr>
            <p14:xfrm>
              <a:off x="5162550" y="4087813"/>
              <a:ext cx="134938" cy="74612"/>
            </p14:xfrm>
          </p:contentPart>
        </mc:Choice>
        <mc:Fallback xmlns="">
          <p:pic>
            <p:nvPicPr>
              <p:cNvPr id="11269" name="Ink 9"/>
              <p:cNvPicPr>
                <a:picLocks noRot="1" noChangeAspect="1" noEditPoints="1" noChangeArrowheads="1" noChangeShapeType="1"/>
              </p:cNvPicPr>
              <p:nvPr/>
            </p:nvPicPr>
            <p:blipFill>
              <a:blip r:embed="rId10"/>
              <a:stretch>
                <a:fillRect/>
              </a:stretch>
            </p:blipFill>
            <p:spPr>
              <a:xfrm>
                <a:off x="5149956" y="4078802"/>
                <a:ext cx="152930" cy="8975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10"/>
              <p14:cNvContentPartPr>
                <a14:cpLocks xmlns:a14="http://schemas.microsoft.com/office/drawing/2010/main" noRot="1" noChangeAspect="1" noEditPoints="1" noChangeArrowheads="1" noChangeShapeType="1"/>
              </p14:cNvContentPartPr>
              <p14:nvPr/>
            </p14:nvContentPartPr>
            <p14:xfrm>
              <a:off x="5451475" y="4066084"/>
              <a:ext cx="1004888" cy="227013"/>
            </p14:xfrm>
          </p:contentPart>
        </mc:Choice>
        <mc:Fallback xmlns="">
          <p:pic>
            <p:nvPicPr>
              <p:cNvPr id="11270" name="Ink 10"/>
              <p:cNvPicPr>
                <a:picLocks noRot="1" noChangeAspect="1" noEditPoints="1" noChangeArrowheads="1" noChangeShapeType="1"/>
              </p:cNvPicPr>
              <p:nvPr/>
            </p:nvPicPr>
            <p:blipFill>
              <a:blip r:embed="rId12"/>
              <a:stretch>
                <a:fillRect/>
              </a:stretch>
            </p:blipFill>
            <p:spPr>
              <a:xfrm>
                <a:off x="5438873" y="4050950"/>
                <a:ext cx="1023250" cy="25800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11"/>
              <p14:cNvContentPartPr>
                <a14:cpLocks xmlns:a14="http://schemas.microsoft.com/office/drawing/2010/main" noRot="1" noChangeAspect="1" noEditPoints="1" noChangeArrowheads="1" noChangeShapeType="1"/>
              </p14:cNvContentPartPr>
              <p14:nvPr/>
            </p14:nvContentPartPr>
            <p14:xfrm>
              <a:off x="6662738" y="4057651"/>
              <a:ext cx="139700" cy="144463"/>
            </p14:xfrm>
          </p:contentPart>
        </mc:Choice>
        <mc:Fallback xmlns="">
          <p:pic>
            <p:nvPicPr>
              <p:cNvPr id="11271" name="Ink 11"/>
              <p:cNvPicPr>
                <a:picLocks noRot="1" noChangeAspect="1" noEditPoints="1" noChangeArrowheads="1" noChangeShapeType="1"/>
              </p:cNvPicPr>
              <p:nvPr/>
            </p:nvPicPr>
            <p:blipFill>
              <a:blip r:embed="rId14"/>
              <a:stretch>
                <a:fillRect/>
              </a:stretch>
            </p:blipFill>
            <p:spPr>
              <a:xfrm>
                <a:off x="6650136" y="4049725"/>
                <a:ext cx="158783" cy="15923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12"/>
              <p14:cNvContentPartPr>
                <a14:cpLocks xmlns:a14="http://schemas.microsoft.com/office/drawing/2010/main" noRot="1" noChangeAspect="1" noEditPoints="1" noChangeArrowheads="1" noChangeShapeType="1"/>
              </p14:cNvContentPartPr>
              <p14:nvPr/>
            </p14:nvContentPartPr>
            <p14:xfrm>
              <a:off x="6954839" y="4010026"/>
              <a:ext cx="858837" cy="227013"/>
            </p14:xfrm>
          </p:contentPart>
        </mc:Choice>
        <mc:Fallback xmlns="">
          <p:pic>
            <p:nvPicPr>
              <p:cNvPr id="11272" name="Ink 12"/>
              <p:cNvPicPr>
                <a:picLocks noRot="1" noChangeAspect="1" noEditPoints="1" noChangeArrowheads="1" noChangeShapeType="1"/>
              </p:cNvPicPr>
              <p:nvPr/>
            </p:nvPicPr>
            <p:blipFill>
              <a:blip r:embed="rId16"/>
              <a:stretch>
                <a:fillRect/>
              </a:stretch>
            </p:blipFill>
            <p:spPr>
              <a:xfrm>
                <a:off x="6938641" y="4000312"/>
                <a:ext cx="891232" cy="24536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13"/>
              <p14:cNvContentPartPr>
                <a14:cpLocks xmlns:a14="http://schemas.microsoft.com/office/drawing/2010/main" noRot="1" noChangeAspect="1" noEditPoints="1" noChangeArrowheads="1" noChangeShapeType="1"/>
              </p14:cNvContentPartPr>
              <p14:nvPr/>
            </p14:nvContentPartPr>
            <p14:xfrm>
              <a:off x="8016875" y="4044950"/>
              <a:ext cx="198438" cy="101600"/>
            </p14:xfrm>
          </p:contentPart>
        </mc:Choice>
        <mc:Fallback xmlns="">
          <p:pic>
            <p:nvPicPr>
              <p:cNvPr id="11273" name="Ink 13"/>
              <p:cNvPicPr>
                <a:picLocks noRot="1" noChangeAspect="1" noEditPoints="1" noChangeArrowheads="1" noChangeShapeType="1"/>
              </p:cNvPicPr>
              <p:nvPr/>
            </p:nvPicPr>
            <p:blipFill>
              <a:blip r:embed="rId18"/>
              <a:stretch>
                <a:fillRect/>
              </a:stretch>
            </p:blipFill>
            <p:spPr>
              <a:xfrm>
                <a:off x="8008952" y="4035943"/>
                <a:ext cx="213204" cy="1167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14"/>
              <p14:cNvContentPartPr>
                <a14:cpLocks xmlns:a14="http://schemas.microsoft.com/office/drawing/2010/main" noRot="1" noChangeAspect="1" noEditPoints="1" noChangeArrowheads="1" noChangeShapeType="1"/>
              </p14:cNvContentPartPr>
              <p14:nvPr/>
            </p14:nvContentPartPr>
            <p14:xfrm>
              <a:off x="8418513" y="3952876"/>
              <a:ext cx="1041400" cy="233363"/>
            </p14:xfrm>
          </p:contentPart>
        </mc:Choice>
        <mc:Fallback xmlns="">
          <p:pic>
            <p:nvPicPr>
              <p:cNvPr id="11274" name="Ink 14"/>
              <p:cNvPicPr>
                <a:picLocks noRot="1" noChangeAspect="1" noEditPoints="1" noChangeArrowheads="1" noChangeShapeType="1"/>
              </p:cNvPicPr>
              <p:nvPr/>
            </p:nvPicPr>
            <p:blipFill>
              <a:blip r:embed="rId20"/>
              <a:stretch>
                <a:fillRect/>
              </a:stretch>
            </p:blipFill>
            <p:spPr>
              <a:xfrm>
                <a:off x="8409874" y="3944953"/>
                <a:ext cx="1066238" cy="25425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15"/>
              <p14:cNvContentPartPr>
                <a14:cpLocks xmlns:a14="http://schemas.microsoft.com/office/drawing/2010/main" noRot="1" noChangeAspect="1" noEditPoints="1" noChangeArrowheads="1" noChangeShapeType="1"/>
              </p14:cNvContentPartPr>
              <p14:nvPr/>
            </p14:nvContentPartPr>
            <p14:xfrm>
              <a:off x="5953126" y="4510088"/>
              <a:ext cx="233363" cy="63500"/>
            </p14:xfrm>
          </p:contentPart>
        </mc:Choice>
        <mc:Fallback xmlns="">
          <p:pic>
            <p:nvPicPr>
              <p:cNvPr id="11275" name="Ink 15"/>
              <p:cNvPicPr>
                <a:picLocks noRot="1" noChangeAspect="1" noEditPoints="1" noChangeArrowheads="1" noChangeShapeType="1"/>
              </p:cNvPicPr>
              <p:nvPr/>
            </p:nvPicPr>
            <p:blipFill>
              <a:blip r:embed="rId22"/>
              <a:stretch>
                <a:fillRect/>
              </a:stretch>
            </p:blipFill>
            <p:spPr>
              <a:xfrm>
                <a:off x="5938024" y="4500043"/>
                <a:ext cx="254578" cy="8681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16"/>
              <p14:cNvContentPartPr>
                <a14:cpLocks xmlns:a14="http://schemas.microsoft.com/office/drawing/2010/main" noRot="1" noChangeAspect="1" noEditPoints="1" noChangeArrowheads="1" noChangeShapeType="1"/>
              </p14:cNvContentPartPr>
              <p14:nvPr/>
            </p14:nvContentPartPr>
            <p14:xfrm>
              <a:off x="6500813" y="4446589"/>
              <a:ext cx="552450" cy="211137"/>
            </p14:xfrm>
          </p:contentPart>
        </mc:Choice>
        <mc:Fallback xmlns="">
          <p:pic>
            <p:nvPicPr>
              <p:cNvPr id="11276" name="Ink 16"/>
              <p:cNvPicPr>
                <a:picLocks noRot="1" noChangeAspect="1" noEditPoints="1" noChangeArrowheads="1" noChangeShapeType="1"/>
              </p:cNvPicPr>
              <p:nvPr/>
            </p:nvPicPr>
            <p:blipFill>
              <a:blip r:embed="rId24"/>
              <a:stretch>
                <a:fillRect/>
              </a:stretch>
            </p:blipFill>
            <p:spPr>
              <a:xfrm>
                <a:off x="6484967" y="4430736"/>
                <a:ext cx="574778" cy="24104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17"/>
              <p14:cNvContentPartPr>
                <a14:cpLocks xmlns:a14="http://schemas.microsoft.com/office/drawing/2010/main" noRot="1" noChangeAspect="1" noEditPoints="1" noChangeArrowheads="1" noChangeShapeType="1"/>
              </p14:cNvContentPartPr>
              <p14:nvPr/>
            </p14:nvContentPartPr>
            <p14:xfrm>
              <a:off x="2878138" y="5462588"/>
              <a:ext cx="539750" cy="309562"/>
            </p14:xfrm>
          </p:contentPart>
        </mc:Choice>
        <mc:Fallback xmlns="">
          <p:pic>
            <p:nvPicPr>
              <p:cNvPr id="11277" name="Ink 17"/>
              <p:cNvPicPr>
                <a:picLocks noRot="1" noChangeAspect="1" noEditPoints="1" noChangeArrowheads="1" noChangeShapeType="1"/>
              </p:cNvPicPr>
              <p:nvPr/>
            </p:nvPicPr>
            <p:blipFill>
              <a:blip r:embed="rId26"/>
              <a:stretch>
                <a:fillRect/>
              </a:stretch>
            </p:blipFill>
            <p:spPr>
              <a:xfrm>
                <a:off x="2865175" y="5453949"/>
                <a:ext cx="568196" cy="32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18"/>
              <p14:cNvContentPartPr>
                <a14:cpLocks xmlns:a14="http://schemas.microsoft.com/office/drawing/2010/main" noRot="1" noChangeAspect="1" noEditPoints="1" noChangeArrowheads="1" noChangeShapeType="1"/>
              </p14:cNvContentPartPr>
              <p14:nvPr/>
            </p14:nvContentPartPr>
            <p14:xfrm>
              <a:off x="3619500" y="5597525"/>
              <a:ext cx="115888" cy="52388"/>
            </p14:xfrm>
          </p:contentPart>
        </mc:Choice>
        <mc:Fallback xmlns="">
          <p:pic>
            <p:nvPicPr>
              <p:cNvPr id="11278" name="Ink 18"/>
              <p:cNvPicPr>
                <a:picLocks noRot="1" noChangeAspect="1" noEditPoints="1" noChangeArrowheads="1" noChangeShapeType="1"/>
              </p:cNvPicPr>
              <p:nvPr/>
            </p:nvPicPr>
            <p:blipFill>
              <a:blip r:embed="rId28"/>
              <a:stretch>
                <a:fillRect/>
              </a:stretch>
            </p:blipFill>
            <p:spPr>
              <a:xfrm>
                <a:off x="3611222" y="5583890"/>
                <a:ext cx="130644" cy="7965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19"/>
              <p14:cNvContentPartPr>
                <a14:cpLocks xmlns:a14="http://schemas.microsoft.com/office/drawing/2010/main" noRot="1" noChangeAspect="1" noEditPoints="1" noChangeArrowheads="1" noChangeShapeType="1"/>
              </p14:cNvContentPartPr>
              <p14:nvPr/>
            </p14:nvContentPartPr>
            <p14:xfrm>
              <a:off x="4086225" y="5494338"/>
              <a:ext cx="820738" cy="171450"/>
            </p14:xfrm>
          </p:contentPart>
        </mc:Choice>
        <mc:Fallback xmlns="">
          <p:pic>
            <p:nvPicPr>
              <p:cNvPr id="11279" name="Ink 19"/>
              <p:cNvPicPr>
                <a:picLocks noRot="1" noChangeAspect="1" noEditPoints="1" noChangeArrowheads="1" noChangeShapeType="1"/>
              </p:cNvPicPr>
              <p:nvPr/>
            </p:nvPicPr>
            <p:blipFill>
              <a:blip r:embed="rId30"/>
              <a:stretch>
                <a:fillRect/>
              </a:stretch>
            </p:blipFill>
            <p:spPr>
              <a:xfrm>
                <a:off x="4073620" y="5481011"/>
                <a:ext cx="838024" cy="19918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280" name="Ink 20"/>
              <p14:cNvContentPartPr>
                <a14:cpLocks xmlns:a14="http://schemas.microsoft.com/office/drawing/2010/main" noRot="1" noChangeAspect="1" noEditPoints="1" noChangeArrowheads="1" noChangeShapeType="1"/>
              </p14:cNvContentPartPr>
              <p14:nvPr/>
            </p14:nvContentPartPr>
            <p14:xfrm>
              <a:off x="5054601" y="5487988"/>
              <a:ext cx="1173163" cy="207962"/>
            </p14:xfrm>
          </p:contentPart>
        </mc:Choice>
        <mc:Fallback xmlns="">
          <p:pic>
            <p:nvPicPr>
              <p:cNvPr id="11280" name="Ink 20"/>
              <p:cNvPicPr>
                <a:picLocks noRot="1" noChangeAspect="1" noEditPoints="1" noChangeArrowheads="1" noChangeShapeType="1"/>
              </p:cNvPicPr>
              <p:nvPr/>
            </p:nvPicPr>
            <p:blipFill>
              <a:blip r:embed="rId32"/>
              <a:stretch>
                <a:fillRect/>
              </a:stretch>
            </p:blipFill>
            <p:spPr>
              <a:xfrm>
                <a:off x="5040198" y="5477914"/>
                <a:ext cx="1193328" cy="2270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81" name="Ink 21"/>
              <p14:cNvContentPartPr>
                <a14:cpLocks xmlns:a14="http://schemas.microsoft.com/office/drawing/2010/main" noRot="1" noChangeAspect="1" noEditPoints="1" noChangeArrowheads="1" noChangeShapeType="1"/>
              </p14:cNvContentPartPr>
              <p14:nvPr/>
            </p14:nvContentPartPr>
            <p14:xfrm>
              <a:off x="6411914" y="5480051"/>
              <a:ext cx="1176337" cy="193675"/>
            </p14:xfrm>
          </p:contentPart>
        </mc:Choice>
        <mc:Fallback xmlns="">
          <p:pic>
            <p:nvPicPr>
              <p:cNvPr id="11281" name="Ink 21"/>
              <p:cNvPicPr>
                <a:picLocks noRot="1" noChangeAspect="1" noEditPoints="1" noChangeArrowheads="1" noChangeShapeType="1"/>
              </p:cNvPicPr>
              <p:nvPr/>
            </p:nvPicPr>
            <p:blipFill>
              <a:blip r:embed="rId34"/>
              <a:stretch>
                <a:fillRect/>
              </a:stretch>
            </p:blipFill>
            <p:spPr>
              <a:xfrm>
                <a:off x="6396796" y="5465625"/>
                <a:ext cx="1195775" cy="21892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282" name="Ink 22"/>
              <p14:cNvContentPartPr>
                <a14:cpLocks xmlns:a14="http://schemas.microsoft.com/office/drawing/2010/main" noRot="1" noChangeAspect="1" noEditPoints="1" noChangeArrowheads="1" noChangeShapeType="1"/>
              </p14:cNvContentPartPr>
              <p14:nvPr/>
            </p14:nvContentPartPr>
            <p14:xfrm>
              <a:off x="7845425" y="5395913"/>
              <a:ext cx="946150" cy="203200"/>
            </p14:xfrm>
          </p:contentPart>
        </mc:Choice>
        <mc:Fallback xmlns="">
          <p:pic>
            <p:nvPicPr>
              <p:cNvPr id="11282" name="Ink 22"/>
              <p:cNvPicPr>
                <a:picLocks noRot="1" noChangeAspect="1" noEditPoints="1" noChangeArrowheads="1" noChangeShapeType="1"/>
              </p:cNvPicPr>
              <p:nvPr/>
            </p:nvPicPr>
            <p:blipFill>
              <a:blip r:embed="rId36"/>
              <a:stretch>
                <a:fillRect/>
              </a:stretch>
            </p:blipFill>
            <p:spPr>
              <a:xfrm>
                <a:off x="7831384" y="5385483"/>
                <a:ext cx="976392" cy="22190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83" name="Ink 23"/>
              <p14:cNvContentPartPr>
                <a14:cpLocks xmlns:a14="http://schemas.microsoft.com/office/drawing/2010/main" noRot="1" noChangeAspect="1" noEditPoints="1" noChangeArrowheads="1" noChangeShapeType="1"/>
              </p14:cNvContentPartPr>
              <p14:nvPr/>
            </p14:nvContentPartPr>
            <p14:xfrm>
              <a:off x="9029700" y="5305426"/>
              <a:ext cx="1246188" cy="214313"/>
            </p14:xfrm>
          </p:contentPart>
        </mc:Choice>
        <mc:Fallback xmlns="">
          <p:pic>
            <p:nvPicPr>
              <p:cNvPr id="11283" name="Ink 23"/>
              <p:cNvPicPr>
                <a:picLocks noRot="1" noChangeAspect="1" noEditPoints="1" noChangeArrowheads="1" noChangeShapeType="1"/>
              </p:cNvPicPr>
              <p:nvPr/>
            </p:nvPicPr>
            <p:blipFill>
              <a:blip r:embed="rId38"/>
              <a:stretch>
                <a:fillRect/>
              </a:stretch>
            </p:blipFill>
            <p:spPr>
              <a:xfrm>
                <a:off x="9018178" y="5297502"/>
                <a:ext cx="1274273" cy="231242"/>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284" name="Ink 24"/>
              <p14:cNvContentPartPr>
                <a14:cpLocks xmlns:a14="http://schemas.microsoft.com/office/drawing/2010/main" noRot="1" noChangeAspect="1" noEditPoints="1" noChangeArrowheads="1" noChangeShapeType="1"/>
              </p14:cNvContentPartPr>
              <p14:nvPr/>
            </p14:nvContentPartPr>
            <p14:xfrm>
              <a:off x="3717926" y="5905500"/>
              <a:ext cx="130175" cy="101600"/>
            </p14:xfrm>
          </p:contentPart>
        </mc:Choice>
        <mc:Fallback xmlns="">
          <p:pic>
            <p:nvPicPr>
              <p:cNvPr id="11284" name="Ink 24"/>
              <p:cNvPicPr>
                <a:picLocks noRot="1" noChangeAspect="1" noEditPoints="1" noChangeArrowheads="1" noChangeShapeType="1"/>
              </p:cNvPicPr>
              <p:nvPr/>
            </p:nvPicPr>
            <p:blipFill>
              <a:blip r:embed="rId40"/>
              <a:stretch>
                <a:fillRect/>
              </a:stretch>
            </p:blipFill>
            <p:spPr>
              <a:xfrm>
                <a:off x="3706748" y="5892530"/>
                <a:ext cx="146041" cy="11925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285" name="Ink 25"/>
              <p14:cNvContentPartPr>
                <a14:cpLocks xmlns:a14="http://schemas.microsoft.com/office/drawing/2010/main" noRot="1" noChangeAspect="1" noEditPoints="1" noChangeArrowheads="1" noChangeShapeType="1"/>
              </p14:cNvContentPartPr>
              <p14:nvPr/>
            </p14:nvContentPartPr>
            <p14:xfrm>
              <a:off x="4097339" y="5878514"/>
              <a:ext cx="833437" cy="606425"/>
            </p14:xfrm>
          </p:contentPart>
        </mc:Choice>
        <mc:Fallback xmlns="">
          <p:pic>
            <p:nvPicPr>
              <p:cNvPr id="11285" name="Ink 25"/>
              <p:cNvPicPr>
                <a:picLocks noRot="1" noChangeAspect="1" noEditPoints="1" noChangeArrowheads="1" noChangeShapeType="1"/>
              </p:cNvPicPr>
              <p:nvPr/>
            </p:nvPicPr>
            <p:blipFill>
              <a:blip r:embed="rId42"/>
              <a:stretch>
                <a:fillRect/>
              </a:stretch>
            </p:blipFill>
            <p:spPr>
              <a:xfrm>
                <a:off x="4086903" y="5868077"/>
                <a:ext cx="858987" cy="63053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286" name="Ink 26"/>
              <p14:cNvContentPartPr>
                <a14:cpLocks xmlns:a14="http://schemas.microsoft.com/office/drawing/2010/main" noRot="1" noChangeAspect="1" noEditPoints="1" noChangeArrowheads="1" noChangeShapeType="1"/>
              </p14:cNvContentPartPr>
              <p14:nvPr/>
            </p14:nvContentPartPr>
            <p14:xfrm>
              <a:off x="6965950" y="2147483647"/>
              <a:ext cx="7938" cy="0"/>
            </p14:xfrm>
          </p:contentPart>
        </mc:Choice>
        <mc:Fallback xmlns="">
          <p:pic>
            <p:nvPicPr>
              <p:cNvPr id="11286" name="Ink 26"/>
              <p:cNvPicPr>
                <a:picLocks noRot="1" noChangeAspect="1" noEditPoints="1" noChangeArrowheads="1" noChangeShapeType="1"/>
              </p:cNvPicPr>
              <p:nvPr/>
            </p:nvPicPr>
            <p:blipFill>
              <a:blip r:embed="rId44"/>
              <a:stretch>
                <a:fillRect/>
              </a:stretch>
            </p:blipFill>
            <p:spPr>
              <a:xfrm>
                <a:off x="0" y="0"/>
                <a:ext cx="3960" cy="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287" name="Ink 27"/>
              <p14:cNvContentPartPr>
                <a14:cpLocks xmlns:a14="http://schemas.microsoft.com/office/drawing/2010/main" noRot="1" noChangeAspect="1" noEditPoints="1" noChangeArrowheads="1" noChangeShapeType="1"/>
              </p14:cNvContentPartPr>
              <p14:nvPr/>
            </p14:nvContentPartPr>
            <p14:xfrm>
              <a:off x="2846388" y="6237289"/>
              <a:ext cx="1282700" cy="244475"/>
            </p14:xfrm>
          </p:contentPart>
        </mc:Choice>
        <mc:Fallback xmlns="">
          <p:pic>
            <p:nvPicPr>
              <p:cNvPr id="11287" name="Ink 27"/>
              <p:cNvPicPr>
                <a:picLocks noRot="1" noChangeAspect="1" noEditPoints="1" noChangeArrowheads="1" noChangeShapeType="1"/>
              </p:cNvPicPr>
              <p:nvPr/>
            </p:nvPicPr>
            <p:blipFill>
              <a:blip r:embed="rId46"/>
              <a:stretch>
                <a:fillRect/>
              </a:stretch>
            </p:blipFill>
            <p:spPr>
              <a:xfrm>
                <a:off x="2836668" y="6223247"/>
                <a:ext cx="1298180" cy="26967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288" name="Ink 28"/>
              <p14:cNvContentPartPr>
                <a14:cpLocks xmlns:a14="http://schemas.microsoft.com/office/drawing/2010/main" noRot="1" noChangeAspect="1" noEditPoints="1" noChangeArrowheads="1" noChangeShapeType="1"/>
              </p14:cNvContentPartPr>
              <p14:nvPr/>
            </p14:nvContentPartPr>
            <p14:xfrm>
              <a:off x="5122864" y="6289675"/>
              <a:ext cx="219075" cy="7938"/>
            </p14:xfrm>
          </p:contentPart>
        </mc:Choice>
        <mc:Fallback xmlns="">
          <p:pic>
            <p:nvPicPr>
              <p:cNvPr id="11288" name="Ink 28"/>
              <p:cNvPicPr>
                <a:picLocks noRot="1" noChangeAspect="1" noEditPoints="1" noChangeArrowheads="1" noChangeShapeType="1"/>
              </p:cNvPicPr>
              <p:nvPr/>
            </p:nvPicPr>
            <p:blipFill>
              <a:blip r:embed="rId48"/>
              <a:stretch>
                <a:fillRect/>
              </a:stretch>
            </p:blipFill>
            <p:spPr>
              <a:xfrm>
                <a:off x="5110733" y="6275783"/>
                <a:ext cx="235845" cy="3340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289" name="Ink 29"/>
              <p14:cNvContentPartPr>
                <a14:cpLocks xmlns:a14="http://schemas.microsoft.com/office/drawing/2010/main" noRot="1" noChangeAspect="1" noEditPoints="1" noChangeArrowheads="1" noChangeShapeType="1"/>
              </p14:cNvContentPartPr>
              <p14:nvPr/>
            </p14:nvContentPartPr>
            <p14:xfrm>
              <a:off x="5621339" y="6135688"/>
              <a:ext cx="752475" cy="222250"/>
            </p14:xfrm>
          </p:contentPart>
        </mc:Choice>
        <mc:Fallback xmlns="">
          <p:pic>
            <p:nvPicPr>
              <p:cNvPr id="11289" name="Ink 29"/>
              <p:cNvPicPr>
                <a:picLocks noRot="1" noChangeAspect="1" noEditPoints="1" noChangeArrowheads="1" noChangeShapeType="1"/>
              </p:cNvPicPr>
              <p:nvPr/>
            </p:nvPicPr>
            <p:blipFill>
              <a:blip r:embed="rId50"/>
              <a:stretch>
                <a:fillRect/>
              </a:stretch>
            </p:blipFill>
            <p:spPr>
              <a:xfrm>
                <a:off x="5610898" y="6124521"/>
                <a:ext cx="767597" cy="24854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290" name="Ink 30"/>
              <p14:cNvContentPartPr>
                <a14:cpLocks xmlns:a14="http://schemas.microsoft.com/office/drawing/2010/main" noRot="1" noChangeAspect="1" noEditPoints="1" noChangeArrowheads="1" noChangeShapeType="1"/>
              </p14:cNvContentPartPr>
              <p14:nvPr/>
            </p14:nvContentPartPr>
            <p14:xfrm>
              <a:off x="6588126" y="6046788"/>
              <a:ext cx="1044575" cy="284162"/>
            </p14:xfrm>
          </p:contentPart>
        </mc:Choice>
        <mc:Fallback xmlns="">
          <p:pic>
            <p:nvPicPr>
              <p:cNvPr id="11290" name="Ink 30"/>
              <p:cNvPicPr>
                <a:picLocks noRot="1" noChangeAspect="1" noEditPoints="1" noChangeArrowheads="1" noChangeShapeType="1"/>
              </p:cNvPicPr>
              <p:nvPr/>
            </p:nvPicPr>
            <p:blipFill>
              <a:blip r:embed="rId52"/>
              <a:stretch>
                <a:fillRect/>
              </a:stretch>
            </p:blipFill>
            <p:spPr>
              <a:xfrm>
                <a:off x="6577327" y="6035263"/>
                <a:ext cx="1059693" cy="30000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291" name="Ink 31"/>
              <p14:cNvContentPartPr>
                <a14:cpLocks xmlns:a14="http://schemas.microsoft.com/office/drawing/2010/main" noRot="1" noChangeAspect="1" noEditPoints="1" noChangeArrowheads="1" noChangeShapeType="1"/>
              </p14:cNvContentPartPr>
              <p14:nvPr/>
            </p14:nvContentPartPr>
            <p14:xfrm>
              <a:off x="8166100" y="5889625"/>
              <a:ext cx="1474788" cy="579438"/>
            </p14:xfrm>
          </p:contentPart>
        </mc:Choice>
        <mc:Fallback xmlns="">
          <p:pic>
            <p:nvPicPr>
              <p:cNvPr id="11291" name="Ink 31"/>
              <p:cNvPicPr>
                <a:picLocks noRot="1" noChangeAspect="1" noEditPoints="1" noChangeArrowheads="1" noChangeShapeType="1"/>
              </p:cNvPicPr>
              <p:nvPr/>
            </p:nvPicPr>
            <p:blipFill>
              <a:blip r:embed="rId54"/>
              <a:stretch>
                <a:fillRect/>
              </a:stretch>
            </p:blipFill>
            <p:spPr>
              <a:xfrm>
                <a:off x="8151698" y="5873430"/>
                <a:ext cx="1505753" cy="60751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292" name="Ink 32"/>
              <p14:cNvContentPartPr>
                <a14:cpLocks xmlns:a14="http://schemas.microsoft.com/office/drawing/2010/main" noRot="1" noChangeAspect="1" noEditPoints="1" noChangeArrowheads="1" noChangeShapeType="1"/>
              </p14:cNvContentPartPr>
              <p14:nvPr/>
            </p14:nvContentPartPr>
            <p14:xfrm>
              <a:off x="8859839" y="6300788"/>
              <a:ext cx="180975" cy="201612"/>
            </p14:xfrm>
          </p:contentPart>
        </mc:Choice>
        <mc:Fallback xmlns="">
          <p:pic>
            <p:nvPicPr>
              <p:cNvPr id="11292" name="Ink 32"/>
              <p:cNvPicPr>
                <a:picLocks noRot="1" noChangeAspect="1" noEditPoints="1" noChangeArrowheads="1" noChangeShapeType="1"/>
              </p:cNvPicPr>
              <p:nvPr/>
            </p:nvPicPr>
            <p:blipFill>
              <a:blip r:embed="rId56"/>
              <a:stretch>
                <a:fillRect/>
              </a:stretch>
            </p:blipFill>
            <p:spPr>
              <a:xfrm>
                <a:off x="8845447" y="6295748"/>
                <a:ext cx="206160" cy="21997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293" name="Ink 33"/>
              <p14:cNvContentPartPr>
                <a14:cpLocks xmlns:a14="http://schemas.microsoft.com/office/drawing/2010/main" noRot="1" noChangeAspect="1" noEditPoints="1" noChangeArrowheads="1" noChangeShapeType="1"/>
              </p14:cNvContentPartPr>
              <p14:nvPr/>
            </p14:nvContentPartPr>
            <p14:xfrm>
              <a:off x="9128126" y="6292851"/>
              <a:ext cx="117475" cy="180975"/>
            </p14:xfrm>
          </p:contentPart>
        </mc:Choice>
        <mc:Fallback xmlns="">
          <p:pic>
            <p:nvPicPr>
              <p:cNvPr id="11293" name="Ink 33"/>
              <p:cNvPicPr>
                <a:picLocks noRot="1" noChangeAspect="1" noEditPoints="1" noChangeArrowheads="1" noChangeShapeType="1"/>
              </p:cNvPicPr>
              <p:nvPr/>
            </p:nvPicPr>
            <p:blipFill>
              <a:blip r:embed="rId58"/>
              <a:stretch>
                <a:fillRect/>
              </a:stretch>
            </p:blipFill>
            <p:spPr>
              <a:xfrm>
                <a:off x="9123802" y="6280618"/>
                <a:ext cx="126123" cy="20436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294" name="Ink 34"/>
              <p14:cNvContentPartPr>
                <a14:cpLocks xmlns:a14="http://schemas.microsoft.com/office/drawing/2010/main" noRot="1" noChangeAspect="1" noEditPoints="1" noChangeArrowheads="1" noChangeShapeType="1"/>
              </p14:cNvContentPartPr>
              <p14:nvPr/>
            </p14:nvContentPartPr>
            <p14:xfrm>
              <a:off x="9332913" y="6321426"/>
              <a:ext cx="93662" cy="144463"/>
            </p14:xfrm>
          </p:contentPart>
        </mc:Choice>
        <mc:Fallback xmlns="">
          <p:pic>
            <p:nvPicPr>
              <p:cNvPr id="11294" name="Ink 34"/>
              <p:cNvPicPr>
                <a:picLocks noRot="1" noChangeAspect="1" noEditPoints="1" noChangeArrowheads="1" noChangeShapeType="1"/>
              </p:cNvPicPr>
              <p:nvPr/>
            </p:nvPicPr>
            <p:blipFill>
              <a:blip r:embed="rId60"/>
              <a:stretch>
                <a:fillRect/>
              </a:stretch>
            </p:blipFill>
            <p:spPr>
              <a:xfrm>
                <a:off x="9323187" y="6308457"/>
                <a:ext cx="108432" cy="17256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295" name="Ink 35"/>
              <p14:cNvContentPartPr>
                <a14:cpLocks xmlns:a14="http://schemas.microsoft.com/office/drawing/2010/main" noRot="1" noChangeAspect="1" noEditPoints="1" noChangeArrowheads="1" noChangeShapeType="1"/>
              </p14:cNvContentPartPr>
              <p14:nvPr/>
            </p14:nvContentPartPr>
            <p14:xfrm>
              <a:off x="9515475" y="6280150"/>
              <a:ext cx="211138" cy="166688"/>
            </p14:xfrm>
          </p:contentPart>
        </mc:Choice>
        <mc:Fallback xmlns="">
          <p:pic>
            <p:nvPicPr>
              <p:cNvPr id="11295" name="Ink 35"/>
              <p:cNvPicPr>
                <a:picLocks noRot="1" noChangeAspect="1" noEditPoints="1" noChangeArrowheads="1" noChangeShapeType="1"/>
              </p:cNvPicPr>
              <p:nvPr/>
            </p:nvPicPr>
            <p:blipFill>
              <a:blip r:embed="rId62"/>
              <a:stretch>
                <a:fillRect/>
              </a:stretch>
            </p:blipFill>
            <p:spPr>
              <a:xfrm>
                <a:off x="9502144" y="6265749"/>
                <a:ext cx="240323" cy="192249"/>
              </a:xfrm>
              <a:prstGeom prst="rect">
                <a:avLst/>
              </a:prstGeom>
            </p:spPr>
          </p:pic>
        </mc:Fallback>
      </mc:AlternateContent>
    </p:spTree>
    <p:extLst>
      <p:ext uri="{BB962C8B-B14F-4D97-AF65-F5344CB8AC3E}">
        <p14:creationId xmlns:p14="http://schemas.microsoft.com/office/powerpoint/2010/main" val="2121667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25487"/>
          </a:xfrm>
        </p:spPr>
        <p:txBody>
          <a:bodyPr rtlCol="0">
            <a:normAutofit/>
          </a:bodyPr>
          <a:lstStyle/>
          <a:p>
            <a:pPr>
              <a:defRPr/>
            </a:pPr>
            <a:r>
              <a:rPr lang="en-US" b="1" dirty="0" smtClean="0"/>
              <a:t>Variance B</a:t>
            </a:r>
            <a:endParaRPr lang="en-US" dirty="0" smtClean="0"/>
          </a:p>
        </p:txBody>
      </p:sp>
      <p:sp>
        <p:nvSpPr>
          <p:cNvPr id="25603" name="TextBox 3"/>
          <p:cNvSpPr txBox="1">
            <a:spLocks noChangeArrowheads="1"/>
          </p:cNvSpPr>
          <p:nvPr/>
        </p:nvSpPr>
        <p:spPr bwMode="auto">
          <a:xfrm>
            <a:off x="2381251" y="1143001"/>
            <a:ext cx="7643813" cy="4247317"/>
          </a:xfrm>
          <a:prstGeom prst="rect">
            <a:avLst/>
          </a:prstGeom>
          <a:noFill/>
          <a:ln w="9525">
            <a:noFill/>
            <a:miter lim="800000"/>
            <a:headEnd/>
            <a:tailEnd/>
          </a:ln>
        </p:spPr>
        <p:txBody>
          <a:bodyPr>
            <a:spAutoFit/>
          </a:bodyPr>
          <a:lstStyle/>
          <a:p>
            <a:pPr eaLnBrk="1" hangingPunct="1">
              <a:defRPr/>
            </a:pPr>
            <a:r>
              <a:rPr lang="en-AU" b="1" dirty="0">
                <a:latin typeface="+mj-lt"/>
                <a:cs typeface="Arial" charset="0"/>
              </a:rPr>
              <a:t>The number of warts on Bad Jelly’s nose change daily, (each day is independent) with a mean μ of 5.2 and standard deviation σ of 1.3 warts per day.    Bad Jelly’s sister Jade is so evil that only a few warts can survive on her nose (μ = 3.4 and σ = 0.8)</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One day Bad Jelly and evil Jade count their warts.</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1) What is the average total number of warts?</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2) What is the standard deviation of the total number of warts?</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3) Bad Jelly records the number of warts on her own nose for a week. </a:t>
            </a:r>
            <a:endParaRPr lang="en-US" dirty="0">
              <a:latin typeface="+mj-lt"/>
              <a:cs typeface="Arial" charset="0"/>
            </a:endParaRPr>
          </a:p>
          <a:p>
            <a:pPr eaLnBrk="1" hangingPunct="1">
              <a:defRPr/>
            </a:pPr>
            <a:r>
              <a:rPr lang="en-AU" b="1" dirty="0">
                <a:latin typeface="+mj-lt"/>
                <a:cs typeface="Arial" charset="0"/>
              </a:rPr>
              <a:t>     What was her expected total (and the standard deviation?)</a:t>
            </a:r>
            <a:endParaRPr lang="en-US" dirty="0">
              <a:latin typeface="+mj-lt"/>
              <a:cs typeface="Arial" charset="0"/>
            </a:endParaRPr>
          </a:p>
        </p:txBody>
      </p:sp>
      <p:sp>
        <p:nvSpPr>
          <p:cNvPr id="5" name="Action Button: Home 4">
            <a:hlinkClick r:id="" action="ppaction://hlinkshowjump?jump=firstslide" highlightClick="1"/>
          </p:cNvPr>
          <p:cNvSpPr/>
          <p:nvPr/>
        </p:nvSpPr>
        <p:spPr>
          <a:xfrm>
            <a:off x="9882188" y="6143626"/>
            <a:ext cx="500062" cy="500063"/>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99991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25487"/>
          </a:xfrm>
        </p:spPr>
        <p:txBody>
          <a:bodyPr rtlCol="0">
            <a:normAutofit/>
          </a:bodyPr>
          <a:lstStyle/>
          <a:p>
            <a:pPr>
              <a:defRPr/>
            </a:pPr>
            <a:r>
              <a:rPr lang="en-US" b="1" dirty="0" smtClean="0"/>
              <a:t>Variance B </a:t>
            </a:r>
            <a:r>
              <a:rPr lang="en-US" b="1" dirty="0" err="1" smtClean="0"/>
              <a:t>Soln</a:t>
            </a:r>
            <a:endParaRPr lang="en-US" dirty="0" smtClean="0"/>
          </a:p>
        </p:txBody>
      </p:sp>
      <p:sp>
        <p:nvSpPr>
          <p:cNvPr id="5" name="Action Button: Home 4">
            <a:hlinkClick r:id="" action="ppaction://hlinkshowjump?jump=firstslide" highlightClick="1"/>
          </p:cNvPr>
          <p:cNvSpPr/>
          <p:nvPr/>
        </p:nvSpPr>
        <p:spPr>
          <a:xfrm>
            <a:off x="9882188" y="6143626"/>
            <a:ext cx="500062" cy="500063"/>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7" name="TextBox 3"/>
          <p:cNvSpPr txBox="1">
            <a:spLocks noChangeArrowheads="1"/>
          </p:cNvSpPr>
          <p:nvPr/>
        </p:nvSpPr>
        <p:spPr bwMode="auto">
          <a:xfrm>
            <a:off x="1952626" y="857250"/>
            <a:ext cx="8501063" cy="4524315"/>
          </a:xfrm>
          <a:prstGeom prst="rect">
            <a:avLst/>
          </a:prstGeom>
          <a:noFill/>
          <a:ln w="9525">
            <a:noFill/>
            <a:miter lim="800000"/>
            <a:headEnd/>
            <a:tailEnd/>
          </a:ln>
        </p:spPr>
        <p:txBody>
          <a:bodyPr>
            <a:spAutoFit/>
          </a:bodyPr>
          <a:lstStyle/>
          <a:p>
            <a:pPr eaLnBrk="1" hangingPunct="1">
              <a:defRPr/>
            </a:pPr>
            <a:r>
              <a:rPr lang="en-AU" b="1" dirty="0">
                <a:latin typeface="+mj-lt"/>
                <a:cs typeface="Arial" charset="0"/>
              </a:rPr>
              <a:t>The number of warts on Bad Jelly’s nose change daily, (each day is independent) with a mean μ of 5.2 and standard deviation σ of 1.3 warts per day.    Bad Jelly’s sister Jade is so evil that only a few warts can survive on her nose (μ = 3.4 and σ = 0.8)</a:t>
            </a:r>
            <a:endParaRPr lang="en-US" dirty="0">
              <a:latin typeface="+mj-lt"/>
              <a:cs typeface="Arial" charset="0"/>
            </a:endParaRPr>
          </a:p>
          <a:p>
            <a:pPr eaLnBrk="1" hangingPunct="1">
              <a:defRPr/>
            </a:pPr>
            <a:r>
              <a:rPr lang="en-AU" b="1" dirty="0">
                <a:latin typeface="+mj-lt"/>
                <a:cs typeface="Arial" charset="0"/>
              </a:rPr>
              <a:t> One day Bad Jelly and evil Jade count their warts.</a:t>
            </a:r>
            <a:endParaRPr lang="en-US" dirty="0">
              <a:latin typeface="+mj-lt"/>
              <a:cs typeface="Arial" charset="0"/>
            </a:endParaRPr>
          </a:p>
          <a:p>
            <a:pPr eaLnBrk="1" hangingPunct="1">
              <a:defRPr/>
            </a:pPr>
            <a:r>
              <a:rPr lang="en-AU" b="1" dirty="0">
                <a:latin typeface="+mj-lt"/>
                <a:cs typeface="Arial" charset="0"/>
              </a:rPr>
              <a:t> 1) What is the average total number of warts?</a:t>
            </a:r>
            <a:endParaRPr lang="en-US" dirty="0">
              <a:latin typeface="+mj-lt"/>
              <a:cs typeface="Arial" charset="0"/>
            </a:endParaRPr>
          </a:p>
          <a:p>
            <a:pPr eaLnBrk="1" hangingPunct="1">
              <a:defRPr/>
            </a:pPr>
            <a:r>
              <a:rPr lang="en-AU" b="1" dirty="0">
                <a:latin typeface="+mj-lt"/>
                <a:cs typeface="Arial" charset="0"/>
              </a:rPr>
              <a:t> </a:t>
            </a:r>
          </a:p>
          <a:p>
            <a:pPr eaLnBrk="1" hangingPunct="1">
              <a:defRPr/>
            </a:pPr>
            <a:endParaRPr lang="en-US" dirty="0" smtClean="0">
              <a:latin typeface="+mj-lt"/>
              <a:cs typeface="Arial" charset="0"/>
            </a:endParaRPr>
          </a:p>
          <a:p>
            <a:pPr eaLnBrk="1" hangingPunct="1">
              <a:defRPr/>
            </a:pPr>
            <a:endParaRPr lang="en-US" dirty="0">
              <a:latin typeface="+mj-lt"/>
              <a:cs typeface="Arial" charset="0"/>
            </a:endParaRPr>
          </a:p>
          <a:p>
            <a:pPr eaLnBrk="1" hangingPunct="1">
              <a:defRPr/>
            </a:pPr>
            <a:r>
              <a:rPr lang="en-AU" b="1" dirty="0">
                <a:latin typeface="+mj-lt"/>
                <a:cs typeface="Arial" charset="0"/>
              </a:rPr>
              <a:t>  </a:t>
            </a:r>
            <a:endParaRPr lang="en-US" dirty="0">
              <a:latin typeface="+mj-lt"/>
              <a:cs typeface="Arial" charset="0"/>
            </a:endParaRPr>
          </a:p>
          <a:p>
            <a:pPr eaLnBrk="1" hangingPunct="1">
              <a:defRPr/>
            </a:pPr>
            <a:r>
              <a:rPr lang="en-AU" b="1" dirty="0">
                <a:latin typeface="+mj-lt"/>
                <a:cs typeface="Arial" charset="0"/>
              </a:rPr>
              <a:t>2) What is the standard deviation of the total number of warts?</a:t>
            </a:r>
            <a:endParaRPr lang="en-US" dirty="0">
              <a:latin typeface="+mj-lt"/>
              <a:cs typeface="Arial" charset="0"/>
            </a:endParaRPr>
          </a:p>
          <a:p>
            <a:pPr eaLnBrk="1" hangingPunct="1">
              <a:defRPr/>
            </a:pPr>
            <a:r>
              <a:rPr lang="en-AU" b="1" dirty="0">
                <a:latin typeface="+mj-lt"/>
                <a:cs typeface="Arial" charset="0"/>
              </a:rPr>
              <a:t> </a:t>
            </a:r>
          </a:p>
          <a:p>
            <a:pPr eaLnBrk="1" hangingPunct="1">
              <a:defRPr/>
            </a:pPr>
            <a:endParaRPr lang="en-US" dirty="0">
              <a:latin typeface="+mj-lt"/>
              <a:cs typeface="Arial" charset="0"/>
            </a:endParaRPr>
          </a:p>
          <a:p>
            <a:pPr eaLnBrk="1" hangingPunct="1">
              <a:defRPr/>
            </a:pPr>
            <a:r>
              <a:rPr lang="en-AU" b="1" dirty="0">
                <a:latin typeface="+mj-lt"/>
                <a:cs typeface="Arial" charset="0"/>
              </a:rPr>
              <a:t>  </a:t>
            </a:r>
            <a:endParaRPr lang="en-AU" b="1" dirty="0" smtClean="0">
              <a:latin typeface="+mj-lt"/>
              <a:cs typeface="Arial" charset="0"/>
            </a:endParaRPr>
          </a:p>
          <a:p>
            <a:pPr eaLnBrk="1" hangingPunct="1">
              <a:defRPr/>
            </a:pPr>
            <a:endParaRPr lang="en-US" dirty="0">
              <a:latin typeface="+mj-lt"/>
              <a:cs typeface="Arial" charset="0"/>
            </a:endParaRPr>
          </a:p>
          <a:p>
            <a:pPr eaLnBrk="1" hangingPunct="1">
              <a:defRPr/>
            </a:pPr>
            <a:r>
              <a:rPr lang="en-AU" b="1" dirty="0">
                <a:latin typeface="+mj-lt"/>
                <a:cs typeface="Arial" charset="0"/>
              </a:rPr>
              <a:t>3) Bad Jelly records the number of warts on her own nose for a week. </a:t>
            </a:r>
            <a:endParaRPr lang="en-US" dirty="0">
              <a:latin typeface="+mj-lt"/>
              <a:cs typeface="Arial" charset="0"/>
            </a:endParaRPr>
          </a:p>
          <a:p>
            <a:pPr eaLnBrk="1" hangingPunct="1">
              <a:defRPr/>
            </a:pPr>
            <a:r>
              <a:rPr lang="en-AU" b="1" dirty="0">
                <a:latin typeface="+mj-lt"/>
                <a:cs typeface="Arial" charset="0"/>
              </a:rPr>
              <a:t>     What was her expected total (and the standard deviation?)</a:t>
            </a:r>
            <a:endParaRPr lang="en-US" dirty="0">
              <a:latin typeface="+mj-lt"/>
              <a:cs typeface="Arial" charset="0"/>
            </a:endParaRPr>
          </a:p>
        </p:txBody>
      </p:sp>
      <mc:AlternateContent xmlns:mc="http://schemas.openxmlformats.org/markup-compatibility/2006" xmlns:p14="http://schemas.microsoft.com/office/powerpoint/2010/main">
        <mc:Choice Requires="p14">
          <p:contentPart p14:bwMode="auto" r:id="rId2">
            <p14:nvContentPartPr>
              <p14:cNvPr id="12290" name="Ink 5"/>
              <p14:cNvContentPartPr>
                <a14:cpLocks xmlns:a14="http://schemas.microsoft.com/office/drawing/2010/main" noRot="1" noChangeAspect="1" noEditPoints="1" noChangeArrowheads="1" noChangeShapeType="1"/>
              </p14:cNvContentPartPr>
              <p14:nvPr/>
            </p14:nvContentPartPr>
            <p14:xfrm>
              <a:off x="3495676" y="2968625"/>
              <a:ext cx="511175" cy="261938"/>
            </p14:xfrm>
          </p:contentPart>
        </mc:Choice>
        <mc:Fallback xmlns="">
          <p:pic>
            <p:nvPicPr>
              <p:cNvPr id="12290" name="Ink 5"/>
              <p:cNvPicPr>
                <a:picLocks noRot="1" noChangeAspect="1" noEditPoints="1" noChangeArrowheads="1" noChangeShapeType="1"/>
              </p:cNvPicPr>
              <p:nvPr/>
            </p:nvPicPr>
            <p:blipFill>
              <a:blip r:embed="rId3"/>
              <a:stretch>
                <a:fillRect/>
              </a:stretch>
            </p:blipFill>
            <p:spPr>
              <a:xfrm>
                <a:off x="3484157" y="2958550"/>
                <a:ext cx="538894" cy="28676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291" name="Ink 6"/>
              <p14:cNvContentPartPr>
                <a14:cpLocks xmlns:a14="http://schemas.microsoft.com/office/drawing/2010/main" noRot="1" noChangeAspect="1" noEditPoints="1" noChangeArrowheads="1" noChangeShapeType="1"/>
              </p14:cNvContentPartPr>
              <p14:nvPr/>
            </p14:nvContentPartPr>
            <p14:xfrm>
              <a:off x="4186239" y="3040063"/>
              <a:ext cx="98425" cy="82550"/>
            </p14:xfrm>
          </p:contentPart>
        </mc:Choice>
        <mc:Fallback xmlns="">
          <p:pic>
            <p:nvPicPr>
              <p:cNvPr id="12291" name="Ink 6"/>
              <p:cNvPicPr>
                <a:picLocks noRot="1" noChangeAspect="1" noEditPoints="1" noChangeArrowheads="1" noChangeShapeType="1"/>
              </p:cNvPicPr>
              <p:nvPr/>
            </p:nvPicPr>
            <p:blipFill>
              <a:blip r:embed="rId5"/>
              <a:stretch>
                <a:fillRect/>
              </a:stretch>
            </p:blipFill>
            <p:spPr>
              <a:xfrm>
                <a:off x="4169655" y="3023481"/>
                <a:ext cx="121138" cy="11463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92" name="Ink 7"/>
              <p14:cNvContentPartPr>
                <a14:cpLocks xmlns:a14="http://schemas.microsoft.com/office/drawing/2010/main" noRot="1" noChangeAspect="1" noEditPoints="1" noChangeArrowheads="1" noChangeShapeType="1"/>
              </p14:cNvContentPartPr>
              <p14:nvPr/>
            </p14:nvContentPartPr>
            <p14:xfrm>
              <a:off x="4468813" y="2967039"/>
              <a:ext cx="215900" cy="204787"/>
            </p14:xfrm>
          </p:contentPart>
        </mc:Choice>
        <mc:Fallback xmlns="">
          <p:pic>
            <p:nvPicPr>
              <p:cNvPr id="12292" name="Ink 7"/>
              <p:cNvPicPr>
                <a:picLocks noRot="1" noChangeAspect="1" noEditPoints="1" noChangeArrowheads="1" noChangeShapeType="1"/>
              </p:cNvPicPr>
              <p:nvPr/>
            </p:nvPicPr>
            <p:blipFill>
              <a:blip r:embed="rId7"/>
              <a:stretch>
                <a:fillRect/>
              </a:stretch>
            </p:blipFill>
            <p:spPr>
              <a:xfrm>
                <a:off x="4454420" y="2952978"/>
                <a:ext cx="241448" cy="23146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293" name="Ink 8"/>
              <p14:cNvContentPartPr>
                <a14:cpLocks xmlns:a14="http://schemas.microsoft.com/office/drawing/2010/main" noRot="1" noChangeAspect="1" noEditPoints="1" noChangeArrowheads="1" noChangeShapeType="1"/>
              </p14:cNvContentPartPr>
              <p14:nvPr/>
            </p14:nvContentPartPr>
            <p14:xfrm>
              <a:off x="4824413" y="3014663"/>
              <a:ext cx="309562" cy="190500"/>
            </p14:xfrm>
          </p:contentPart>
        </mc:Choice>
        <mc:Fallback xmlns="">
          <p:pic>
            <p:nvPicPr>
              <p:cNvPr id="12293" name="Ink 8"/>
              <p:cNvPicPr>
                <a:picLocks noRot="1" noChangeAspect="1" noEditPoints="1" noChangeArrowheads="1" noChangeShapeType="1"/>
              </p:cNvPicPr>
              <p:nvPr/>
            </p:nvPicPr>
            <p:blipFill>
              <a:blip r:embed="rId9"/>
              <a:stretch>
                <a:fillRect/>
              </a:stretch>
            </p:blipFill>
            <p:spPr>
              <a:xfrm>
                <a:off x="4808575" y="2999898"/>
                <a:ext cx="331159" cy="22147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294" name="Ink 9"/>
              <p14:cNvContentPartPr>
                <a14:cpLocks xmlns:a14="http://schemas.microsoft.com/office/drawing/2010/main" noRot="1" noChangeAspect="1" noEditPoints="1" noChangeArrowheads="1" noChangeShapeType="1"/>
              </p14:cNvContentPartPr>
              <p14:nvPr/>
            </p14:nvContentPartPr>
            <p14:xfrm>
              <a:off x="5300664" y="3000376"/>
              <a:ext cx="365125" cy="195263"/>
            </p14:xfrm>
          </p:contentPart>
        </mc:Choice>
        <mc:Fallback xmlns="">
          <p:pic>
            <p:nvPicPr>
              <p:cNvPr id="12294" name="Ink 9"/>
              <p:cNvPicPr>
                <a:picLocks noRot="1" noChangeAspect="1" noEditPoints="1" noChangeArrowheads="1" noChangeShapeType="1"/>
              </p:cNvPicPr>
              <p:nvPr/>
            </p:nvPicPr>
            <p:blipFill>
              <a:blip r:embed="rId11"/>
              <a:stretch>
                <a:fillRect/>
              </a:stretch>
            </p:blipFill>
            <p:spPr>
              <a:xfrm>
                <a:off x="5288421" y="2985245"/>
                <a:ext cx="382409" cy="22660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295" name="Ink 10"/>
              <p14:cNvContentPartPr>
                <a14:cpLocks xmlns:a14="http://schemas.microsoft.com/office/drawing/2010/main" noRot="1" noChangeAspect="1" noEditPoints="1" noChangeArrowheads="1" noChangeShapeType="1"/>
              </p14:cNvContentPartPr>
              <p14:nvPr/>
            </p14:nvContentPartPr>
            <p14:xfrm>
              <a:off x="5851525" y="3041650"/>
              <a:ext cx="90488" cy="77788"/>
            </p14:xfrm>
          </p:contentPart>
        </mc:Choice>
        <mc:Fallback xmlns="">
          <p:pic>
            <p:nvPicPr>
              <p:cNvPr id="12295" name="Ink 10"/>
              <p:cNvPicPr>
                <a:picLocks noRot="1" noChangeAspect="1" noEditPoints="1" noChangeArrowheads="1" noChangeShapeType="1"/>
              </p:cNvPicPr>
              <p:nvPr/>
            </p:nvPicPr>
            <p:blipFill>
              <a:blip r:embed="rId13"/>
              <a:stretch>
                <a:fillRect/>
              </a:stretch>
            </p:blipFill>
            <p:spPr>
              <a:xfrm>
                <a:off x="5840034" y="3028685"/>
                <a:ext cx="108442" cy="10515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296" name="Ink 11"/>
              <p14:cNvContentPartPr>
                <a14:cpLocks xmlns:a14="http://schemas.microsoft.com/office/drawing/2010/main" noRot="1" noChangeAspect="1" noEditPoints="1" noChangeArrowheads="1" noChangeShapeType="1"/>
              </p14:cNvContentPartPr>
              <p14:nvPr/>
            </p14:nvContentPartPr>
            <p14:xfrm>
              <a:off x="6234114" y="2952751"/>
              <a:ext cx="407987" cy="193675"/>
            </p14:xfrm>
          </p:contentPart>
        </mc:Choice>
        <mc:Fallback xmlns="">
          <p:pic>
            <p:nvPicPr>
              <p:cNvPr id="12296" name="Ink 11"/>
              <p:cNvPicPr>
                <a:picLocks noRot="1" noChangeAspect="1" noEditPoints="1" noChangeArrowheads="1" noChangeShapeType="1"/>
              </p:cNvPicPr>
              <p:nvPr/>
            </p:nvPicPr>
            <p:blipFill>
              <a:blip r:embed="rId15"/>
              <a:stretch>
                <a:fillRect/>
              </a:stretch>
            </p:blipFill>
            <p:spPr>
              <a:xfrm>
                <a:off x="6218270" y="2936911"/>
                <a:ext cx="440395" cy="22535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97" name="Ink 12"/>
              <p14:cNvContentPartPr>
                <a14:cpLocks xmlns:a14="http://schemas.microsoft.com/office/drawing/2010/main" noRot="1" noChangeAspect="1" noEditPoints="1" noChangeArrowheads="1" noChangeShapeType="1"/>
              </p14:cNvContentPartPr>
              <p14:nvPr/>
            </p14:nvContentPartPr>
            <p14:xfrm>
              <a:off x="2703513" y="3889376"/>
              <a:ext cx="6754812" cy="773113"/>
            </p14:xfrm>
          </p:contentPart>
        </mc:Choice>
        <mc:Fallback xmlns="">
          <p:pic>
            <p:nvPicPr>
              <p:cNvPr id="12297" name="Ink 12"/>
              <p:cNvPicPr>
                <a:picLocks noRot="1" noChangeAspect="1" noEditPoints="1" noChangeArrowheads="1" noChangeShapeType="1"/>
              </p:cNvPicPr>
              <p:nvPr/>
            </p:nvPicPr>
            <p:blipFill>
              <a:blip r:embed="rId17"/>
              <a:stretch>
                <a:fillRect/>
              </a:stretch>
            </p:blipFill>
            <p:spPr>
              <a:xfrm>
                <a:off x="2693073" y="3875339"/>
                <a:ext cx="6781813" cy="80154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298" name="Ink 13"/>
              <p14:cNvContentPartPr>
                <a14:cpLocks xmlns:a14="http://schemas.microsoft.com/office/drawing/2010/main" noRot="1" noChangeAspect="1" noEditPoints="1" noChangeArrowheads="1" noChangeShapeType="1"/>
              </p14:cNvContentPartPr>
              <p14:nvPr/>
            </p14:nvContentPartPr>
            <p14:xfrm>
              <a:off x="9128126" y="4408488"/>
              <a:ext cx="720725" cy="190500"/>
            </p14:xfrm>
          </p:contentPart>
        </mc:Choice>
        <mc:Fallback xmlns="">
          <p:pic>
            <p:nvPicPr>
              <p:cNvPr id="12298" name="Ink 13"/>
              <p:cNvPicPr>
                <a:picLocks noRot="1" noChangeAspect="1" noEditPoints="1" noChangeArrowheads="1" noChangeShapeType="1"/>
              </p:cNvPicPr>
              <p:nvPr/>
            </p:nvPicPr>
            <p:blipFill>
              <a:blip r:embed="rId19"/>
              <a:stretch>
                <a:fillRect/>
              </a:stretch>
            </p:blipFill>
            <p:spPr>
              <a:xfrm>
                <a:off x="9111926" y="4393003"/>
                <a:ext cx="743045" cy="2221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299" name="Ink 14"/>
              <p14:cNvContentPartPr>
                <a14:cpLocks xmlns:a14="http://schemas.microsoft.com/office/drawing/2010/main" noRot="1" noChangeAspect="1" noEditPoints="1" noChangeArrowheads="1" noChangeShapeType="1"/>
              </p14:cNvContentPartPr>
              <p14:nvPr/>
            </p14:nvContentPartPr>
            <p14:xfrm>
              <a:off x="3101976" y="5732464"/>
              <a:ext cx="176213" cy="219075"/>
            </p14:xfrm>
          </p:contentPart>
        </mc:Choice>
        <mc:Fallback xmlns="">
          <p:pic>
            <p:nvPicPr>
              <p:cNvPr id="12299" name="Ink 14"/>
              <p:cNvPicPr>
                <a:picLocks noRot="1" noChangeAspect="1" noEditPoints="1" noChangeArrowheads="1" noChangeShapeType="1"/>
              </p:cNvPicPr>
              <p:nvPr/>
            </p:nvPicPr>
            <p:blipFill>
              <a:blip r:embed="rId21"/>
              <a:stretch>
                <a:fillRect/>
              </a:stretch>
            </p:blipFill>
            <p:spPr>
              <a:xfrm>
                <a:off x="3090084" y="5719514"/>
                <a:ext cx="192069" cy="24209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00" name="Ink 15"/>
              <p14:cNvContentPartPr>
                <a14:cpLocks xmlns:a14="http://schemas.microsoft.com/office/drawing/2010/main" noRot="1" noChangeAspect="1" noEditPoints="1" noChangeArrowheads="1" noChangeShapeType="1"/>
              </p14:cNvContentPartPr>
              <p14:nvPr/>
            </p14:nvContentPartPr>
            <p14:xfrm>
              <a:off x="3443289" y="5645150"/>
              <a:ext cx="130175" cy="323850"/>
            </p14:xfrm>
          </p:contentPart>
        </mc:Choice>
        <mc:Fallback xmlns="">
          <p:pic>
            <p:nvPicPr>
              <p:cNvPr id="12300" name="Ink 15"/>
              <p:cNvPicPr>
                <a:picLocks noRot="1" noChangeAspect="1" noEditPoints="1" noChangeArrowheads="1" noChangeShapeType="1"/>
              </p:cNvPicPr>
              <p:nvPr/>
            </p:nvPicPr>
            <p:blipFill>
              <a:blip r:embed="rId23"/>
              <a:stretch>
                <a:fillRect/>
              </a:stretch>
            </p:blipFill>
            <p:spPr>
              <a:xfrm>
                <a:off x="3436438" y="5637593"/>
                <a:ext cx="140993" cy="3360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1" name="Ink 16"/>
              <p14:cNvContentPartPr>
                <a14:cpLocks xmlns:a14="http://schemas.microsoft.com/office/drawing/2010/main" noRot="1" noChangeAspect="1" noEditPoints="1" noChangeArrowheads="1" noChangeShapeType="1"/>
              </p14:cNvContentPartPr>
              <p14:nvPr/>
            </p14:nvContentPartPr>
            <p14:xfrm>
              <a:off x="3767139" y="5757863"/>
              <a:ext cx="1303337" cy="157162"/>
            </p14:xfrm>
          </p:contentPart>
        </mc:Choice>
        <mc:Fallback xmlns="">
          <p:pic>
            <p:nvPicPr>
              <p:cNvPr id="12301" name="Ink 16"/>
              <p:cNvPicPr>
                <a:picLocks noRot="1" noChangeAspect="1" noEditPoints="1" noChangeArrowheads="1" noChangeShapeType="1"/>
              </p:cNvPicPr>
              <p:nvPr/>
            </p:nvPicPr>
            <p:blipFill>
              <a:blip r:embed="rId25"/>
              <a:stretch>
                <a:fillRect/>
              </a:stretch>
            </p:blipFill>
            <p:spPr>
              <a:xfrm>
                <a:off x="3756701" y="5749951"/>
                <a:ext cx="1317735" cy="17334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2" name="Ink 17"/>
              <p14:cNvContentPartPr>
                <a14:cpLocks xmlns:a14="http://schemas.microsoft.com/office/drawing/2010/main" noRot="1" noChangeAspect="1" noEditPoints="1" noChangeArrowheads="1" noChangeShapeType="1"/>
              </p14:cNvContentPartPr>
              <p14:nvPr/>
            </p14:nvContentPartPr>
            <p14:xfrm>
              <a:off x="5203825" y="5716589"/>
              <a:ext cx="476250" cy="149225"/>
            </p14:xfrm>
          </p:contentPart>
        </mc:Choice>
        <mc:Fallback xmlns="">
          <p:pic>
            <p:nvPicPr>
              <p:cNvPr id="12302" name="Ink 17"/>
              <p:cNvPicPr>
                <a:picLocks noRot="1" noChangeAspect="1" noEditPoints="1" noChangeArrowheads="1" noChangeShapeType="1"/>
              </p:cNvPicPr>
              <p:nvPr/>
            </p:nvPicPr>
            <p:blipFill>
              <a:blip r:embed="rId27"/>
              <a:stretch>
                <a:fillRect/>
              </a:stretch>
            </p:blipFill>
            <p:spPr>
              <a:xfrm>
                <a:off x="5197345" y="5702925"/>
                <a:ext cx="491729" cy="17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3" name="Ink 18"/>
              <p14:cNvContentPartPr>
                <a14:cpLocks xmlns:a14="http://schemas.microsoft.com/office/drawing/2010/main" noRot="1" noChangeAspect="1" noEditPoints="1" noChangeArrowheads="1" noChangeShapeType="1"/>
              </p14:cNvContentPartPr>
              <p14:nvPr/>
            </p14:nvContentPartPr>
            <p14:xfrm>
              <a:off x="5786439" y="5724525"/>
              <a:ext cx="85725" cy="88900"/>
            </p14:xfrm>
          </p:contentPart>
        </mc:Choice>
        <mc:Fallback xmlns="">
          <p:pic>
            <p:nvPicPr>
              <p:cNvPr id="12303" name="Ink 18"/>
              <p:cNvPicPr>
                <a:picLocks noRot="1" noChangeAspect="1" noEditPoints="1" noChangeArrowheads="1" noChangeShapeType="1"/>
              </p:cNvPicPr>
              <p:nvPr/>
            </p:nvPicPr>
            <p:blipFill>
              <a:blip r:embed="rId29"/>
              <a:stretch>
                <a:fillRect/>
              </a:stretch>
            </p:blipFill>
            <p:spPr>
              <a:xfrm>
                <a:off x="5777831" y="5716967"/>
                <a:ext cx="99714" cy="10185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4" name="Ink 19"/>
              <p14:cNvContentPartPr>
                <a14:cpLocks xmlns:a14="http://schemas.microsoft.com/office/drawing/2010/main" noRot="1" noChangeAspect="1" noEditPoints="1" noChangeArrowheads="1" noChangeShapeType="1"/>
              </p14:cNvContentPartPr>
              <p14:nvPr/>
            </p14:nvContentPartPr>
            <p14:xfrm>
              <a:off x="5984876" y="5603876"/>
              <a:ext cx="174625" cy="269875"/>
            </p14:xfrm>
          </p:contentPart>
        </mc:Choice>
        <mc:Fallback xmlns="">
          <p:pic>
            <p:nvPicPr>
              <p:cNvPr id="12304" name="Ink 19"/>
              <p:cNvPicPr>
                <a:picLocks noRot="1" noChangeAspect="1" noEditPoints="1" noChangeArrowheads="1" noChangeShapeType="1"/>
              </p:cNvPicPr>
              <p:nvPr/>
            </p:nvPicPr>
            <p:blipFill>
              <a:blip r:embed="rId31"/>
              <a:stretch>
                <a:fillRect/>
              </a:stretch>
            </p:blipFill>
            <p:spPr>
              <a:xfrm>
                <a:off x="5979835" y="5595960"/>
                <a:ext cx="194428" cy="28462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5" name="Ink 20"/>
              <p14:cNvContentPartPr>
                <a14:cpLocks xmlns:a14="http://schemas.microsoft.com/office/drawing/2010/main" noRot="1" noChangeAspect="1" noEditPoints="1" noChangeArrowheads="1" noChangeShapeType="1"/>
              </p14:cNvContentPartPr>
              <p14:nvPr/>
            </p14:nvContentPartPr>
            <p14:xfrm>
              <a:off x="6457951" y="5749925"/>
              <a:ext cx="150813" cy="101600"/>
            </p14:xfrm>
          </p:contentPart>
        </mc:Choice>
        <mc:Fallback xmlns="">
          <p:pic>
            <p:nvPicPr>
              <p:cNvPr id="12305" name="Ink 20"/>
              <p:cNvPicPr>
                <a:picLocks noRot="1" noChangeAspect="1" noEditPoints="1" noChangeArrowheads="1" noChangeShapeType="1"/>
              </p:cNvPicPr>
              <p:nvPr/>
            </p:nvPicPr>
            <p:blipFill>
              <a:blip r:embed="rId33"/>
              <a:stretch>
                <a:fillRect/>
              </a:stretch>
            </p:blipFill>
            <p:spPr>
              <a:xfrm>
                <a:off x="6445713" y="5738036"/>
                <a:ext cx="167010" cy="12609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06" name="Ink 21"/>
              <p14:cNvContentPartPr>
                <a14:cpLocks xmlns:a14="http://schemas.microsoft.com/office/drawing/2010/main" noRot="1" noChangeAspect="1" noEditPoints="1" noChangeArrowheads="1" noChangeShapeType="1"/>
              </p14:cNvContentPartPr>
              <p14:nvPr/>
            </p14:nvContentPartPr>
            <p14:xfrm>
              <a:off x="7056439" y="5662613"/>
              <a:ext cx="319087" cy="169862"/>
            </p14:xfrm>
          </p:contentPart>
        </mc:Choice>
        <mc:Fallback xmlns="">
          <p:pic>
            <p:nvPicPr>
              <p:cNvPr id="12306" name="Ink 21"/>
              <p:cNvPicPr>
                <a:picLocks noRot="1" noChangeAspect="1" noEditPoints="1" noChangeArrowheads="1" noChangeShapeType="1"/>
              </p:cNvPicPr>
              <p:nvPr/>
            </p:nvPicPr>
            <p:blipFill>
              <a:blip r:embed="rId35"/>
              <a:stretch>
                <a:fillRect/>
              </a:stretch>
            </p:blipFill>
            <p:spPr>
              <a:xfrm>
                <a:off x="7047446" y="5647858"/>
                <a:ext cx="332757" cy="19109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07" name="Ink 22"/>
              <p14:cNvContentPartPr>
                <a14:cpLocks xmlns:a14="http://schemas.microsoft.com/office/drawing/2010/main" noRot="1" noChangeAspect="1" noEditPoints="1" noChangeArrowheads="1" noChangeShapeType="1"/>
              </p14:cNvContentPartPr>
              <p14:nvPr/>
            </p14:nvContentPartPr>
            <p14:xfrm>
              <a:off x="7570788" y="5643564"/>
              <a:ext cx="444500" cy="174625"/>
            </p14:xfrm>
          </p:contentPart>
        </mc:Choice>
        <mc:Fallback xmlns="">
          <p:pic>
            <p:nvPicPr>
              <p:cNvPr id="12307" name="Ink 22"/>
              <p:cNvPicPr>
                <a:picLocks noRot="1" noChangeAspect="1" noEditPoints="1" noChangeArrowheads="1" noChangeShapeType="1"/>
              </p:cNvPicPr>
              <p:nvPr/>
            </p:nvPicPr>
            <p:blipFill>
              <a:blip r:embed="rId37"/>
              <a:stretch>
                <a:fillRect/>
              </a:stretch>
            </p:blipFill>
            <p:spPr>
              <a:xfrm>
                <a:off x="7557831" y="5629522"/>
                <a:ext cx="461776" cy="20378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308" name="Ink 23"/>
              <p14:cNvContentPartPr>
                <a14:cpLocks xmlns:a14="http://schemas.microsoft.com/office/drawing/2010/main" noRot="1" noChangeAspect="1" noEditPoints="1" noChangeArrowheads="1" noChangeShapeType="1"/>
              </p14:cNvContentPartPr>
              <p14:nvPr/>
            </p14:nvContentPartPr>
            <p14:xfrm>
              <a:off x="8262939" y="5702301"/>
              <a:ext cx="84137" cy="87313"/>
            </p14:xfrm>
          </p:contentPart>
        </mc:Choice>
        <mc:Fallback xmlns="">
          <p:pic>
            <p:nvPicPr>
              <p:cNvPr id="12308" name="Ink 23"/>
              <p:cNvPicPr>
                <a:picLocks noRot="1" noChangeAspect="1" noEditPoints="1" noChangeArrowheads="1" noChangeShapeType="1"/>
              </p:cNvPicPr>
              <p:nvPr/>
            </p:nvPicPr>
            <p:blipFill>
              <a:blip r:embed="rId39"/>
              <a:stretch>
                <a:fillRect/>
              </a:stretch>
            </p:blipFill>
            <p:spPr>
              <a:xfrm>
                <a:off x="8251023" y="5689725"/>
                <a:ext cx="101470" cy="11318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309" name="Ink 24"/>
              <p14:cNvContentPartPr>
                <a14:cpLocks xmlns:a14="http://schemas.microsoft.com/office/drawing/2010/main" noRot="1" noChangeAspect="1" noEditPoints="1" noChangeArrowheads="1" noChangeShapeType="1"/>
              </p14:cNvContentPartPr>
              <p14:nvPr/>
            </p14:nvContentPartPr>
            <p14:xfrm>
              <a:off x="8786813" y="5640389"/>
              <a:ext cx="539750" cy="250825"/>
            </p14:xfrm>
          </p:contentPart>
        </mc:Choice>
        <mc:Fallback xmlns="">
          <p:pic>
            <p:nvPicPr>
              <p:cNvPr id="12309" name="Ink 24"/>
              <p:cNvPicPr>
                <a:picLocks noRot="1" noChangeAspect="1" noEditPoints="1" noChangeArrowheads="1" noChangeShapeType="1"/>
              </p:cNvPicPr>
              <p:nvPr/>
            </p:nvPicPr>
            <p:blipFill>
              <a:blip r:embed="rId41"/>
              <a:stretch>
                <a:fillRect/>
              </a:stretch>
            </p:blipFill>
            <p:spPr>
              <a:xfrm>
                <a:off x="8775651" y="5629593"/>
                <a:ext cx="555593" cy="2756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310" name="Ink 25"/>
              <p14:cNvContentPartPr>
                <a14:cpLocks xmlns:a14="http://schemas.microsoft.com/office/drawing/2010/main" noRot="1" noChangeAspect="1" noEditPoints="1" noChangeArrowheads="1" noChangeShapeType="1"/>
              </p14:cNvContentPartPr>
              <p14:nvPr/>
            </p14:nvContentPartPr>
            <p14:xfrm>
              <a:off x="4298951" y="6142038"/>
              <a:ext cx="4359275" cy="68262"/>
            </p14:xfrm>
          </p:contentPart>
        </mc:Choice>
        <mc:Fallback xmlns="">
          <p:pic>
            <p:nvPicPr>
              <p:cNvPr id="12310" name="Ink 25"/>
              <p:cNvPicPr>
                <a:picLocks noRot="1" noChangeAspect="1" noEditPoints="1" noChangeArrowheads="1" noChangeShapeType="1"/>
              </p:cNvPicPr>
              <p:nvPr/>
            </p:nvPicPr>
            <p:blipFill>
              <a:blip r:embed="rId43"/>
              <a:stretch>
                <a:fillRect/>
              </a:stretch>
            </p:blipFill>
            <p:spPr>
              <a:xfrm>
                <a:off x="4292471" y="6128745"/>
                <a:ext cx="4379795" cy="8874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311" name="Ink 26"/>
              <p14:cNvContentPartPr>
                <a14:cpLocks xmlns:a14="http://schemas.microsoft.com/office/drawing/2010/main" noRot="1" noChangeAspect="1" noEditPoints="1" noChangeArrowheads="1" noChangeShapeType="1"/>
              </p14:cNvContentPartPr>
              <p14:nvPr/>
            </p14:nvContentPartPr>
            <p14:xfrm>
              <a:off x="3032126" y="6067426"/>
              <a:ext cx="638175" cy="246063"/>
            </p14:xfrm>
          </p:contentPart>
        </mc:Choice>
        <mc:Fallback xmlns="">
          <p:pic>
            <p:nvPicPr>
              <p:cNvPr id="12311" name="Ink 26"/>
              <p:cNvPicPr>
                <a:picLocks noRot="1" noChangeAspect="1" noEditPoints="1" noChangeArrowheads="1" noChangeShapeType="1"/>
              </p:cNvPicPr>
              <p:nvPr/>
            </p:nvPicPr>
            <p:blipFill>
              <a:blip r:embed="rId45"/>
              <a:stretch>
                <a:fillRect/>
              </a:stretch>
            </p:blipFill>
            <p:spPr>
              <a:xfrm>
                <a:off x="3021322" y="6060231"/>
                <a:ext cx="653661" cy="26620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12" name="Ink 27"/>
              <p14:cNvContentPartPr>
                <a14:cpLocks xmlns:a14="http://schemas.microsoft.com/office/drawing/2010/main" noRot="1" noChangeAspect="1" noEditPoints="1" noChangeArrowheads="1" noChangeShapeType="1"/>
              </p14:cNvContentPartPr>
              <p14:nvPr/>
            </p14:nvContentPartPr>
            <p14:xfrm>
              <a:off x="4237039" y="6156326"/>
              <a:ext cx="7937" cy="49213"/>
            </p14:xfrm>
          </p:contentPart>
        </mc:Choice>
        <mc:Fallback xmlns="">
          <p:pic>
            <p:nvPicPr>
              <p:cNvPr id="12312" name="Ink 27"/>
              <p:cNvPicPr>
                <a:picLocks noRot="1" noChangeAspect="1" noEditPoints="1" noChangeArrowheads="1" noChangeShapeType="1"/>
              </p:cNvPicPr>
              <p:nvPr/>
            </p:nvPicPr>
            <p:blipFill>
              <a:blip r:embed="rId47"/>
              <a:stretch>
                <a:fillRect/>
              </a:stretch>
            </p:blipFill>
            <p:spPr>
              <a:xfrm>
                <a:off x="4226216" y="6148782"/>
                <a:ext cx="26336" cy="6142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13" name="Ink 28"/>
              <p14:cNvContentPartPr>
                <a14:cpLocks xmlns:a14="http://schemas.microsoft.com/office/drawing/2010/main" noRot="1" noChangeAspect="1" noEditPoints="1" noChangeArrowheads="1" noChangeShapeType="1"/>
              </p14:cNvContentPartPr>
              <p14:nvPr/>
            </p14:nvContentPartPr>
            <p14:xfrm>
              <a:off x="4548188" y="6086476"/>
              <a:ext cx="50800" cy="212725"/>
            </p14:xfrm>
          </p:contentPart>
        </mc:Choice>
        <mc:Fallback xmlns="">
          <p:pic>
            <p:nvPicPr>
              <p:cNvPr id="12313" name="Ink 28"/>
              <p:cNvPicPr>
                <a:picLocks noRot="1" noChangeAspect="1" noEditPoints="1" noChangeArrowheads="1" noChangeShapeType="1"/>
              </p:cNvPicPr>
              <p:nvPr/>
            </p:nvPicPr>
            <p:blipFill>
              <a:blip r:embed="rId49"/>
              <a:stretch>
                <a:fillRect/>
              </a:stretch>
            </p:blipFill>
            <p:spPr>
              <a:xfrm>
                <a:off x="4540982" y="6079277"/>
                <a:ext cx="72777" cy="22640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14" name="Ink 29"/>
              <p14:cNvContentPartPr>
                <a14:cpLocks xmlns:a14="http://schemas.microsoft.com/office/drawing/2010/main" noRot="1" noChangeAspect="1" noEditPoints="1" noChangeArrowheads="1" noChangeShapeType="1"/>
              </p14:cNvContentPartPr>
              <p14:nvPr/>
            </p14:nvContentPartPr>
            <p14:xfrm>
              <a:off x="4873626" y="6169025"/>
              <a:ext cx="100013" cy="57150"/>
            </p14:xfrm>
          </p:contentPart>
        </mc:Choice>
        <mc:Fallback xmlns="">
          <p:pic>
            <p:nvPicPr>
              <p:cNvPr id="12314" name="Ink 29"/>
              <p:cNvPicPr>
                <a:picLocks noRot="1" noChangeAspect="1" noEditPoints="1" noChangeArrowheads="1" noChangeShapeType="1"/>
              </p:cNvPicPr>
              <p:nvPr/>
            </p:nvPicPr>
            <p:blipFill>
              <a:blip r:embed="rId51"/>
              <a:stretch>
                <a:fillRect/>
              </a:stretch>
            </p:blipFill>
            <p:spPr>
              <a:xfrm>
                <a:off x="4862833" y="6156804"/>
                <a:ext cx="115842" cy="7979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315" name="Ink 30"/>
              <p14:cNvContentPartPr>
                <a14:cpLocks xmlns:a14="http://schemas.microsoft.com/office/drawing/2010/main" noRot="1" noChangeAspect="1" noEditPoints="1" noChangeArrowheads="1" noChangeShapeType="1"/>
              </p14:cNvContentPartPr>
              <p14:nvPr/>
            </p14:nvContentPartPr>
            <p14:xfrm>
              <a:off x="5589589" y="6096000"/>
              <a:ext cx="327025" cy="158750"/>
            </p14:xfrm>
          </p:contentPart>
        </mc:Choice>
        <mc:Fallback xmlns="">
          <p:pic>
            <p:nvPicPr>
              <p:cNvPr id="12315" name="Ink 30"/>
              <p:cNvPicPr>
                <a:picLocks noRot="1" noChangeAspect="1" noEditPoints="1" noChangeArrowheads="1" noChangeShapeType="1"/>
              </p:cNvPicPr>
              <p:nvPr/>
            </p:nvPicPr>
            <p:blipFill>
              <a:blip r:embed="rId53"/>
              <a:stretch>
                <a:fillRect/>
              </a:stretch>
            </p:blipFill>
            <p:spPr>
              <a:xfrm>
                <a:off x="5580945" y="6083041"/>
                <a:ext cx="340351" cy="18106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316" name="Ink 31"/>
              <p14:cNvContentPartPr>
                <a14:cpLocks xmlns:a14="http://schemas.microsoft.com/office/drawing/2010/main" noRot="1" noChangeAspect="1" noEditPoints="1" noChangeArrowheads="1" noChangeShapeType="1"/>
              </p14:cNvContentPartPr>
              <p14:nvPr/>
            </p14:nvContentPartPr>
            <p14:xfrm>
              <a:off x="6202363" y="6078538"/>
              <a:ext cx="12700" cy="152400"/>
            </p14:xfrm>
          </p:contentPart>
        </mc:Choice>
        <mc:Fallback xmlns="">
          <p:pic>
            <p:nvPicPr>
              <p:cNvPr id="12316" name="Ink 31"/>
              <p:cNvPicPr>
                <a:picLocks noRot="1" noChangeAspect="1" noEditPoints="1" noChangeArrowheads="1" noChangeShapeType="1"/>
              </p:cNvPicPr>
              <p:nvPr/>
            </p:nvPicPr>
            <p:blipFill>
              <a:blip r:embed="rId55"/>
              <a:stretch>
                <a:fillRect/>
              </a:stretch>
            </p:blipFill>
            <p:spPr>
              <a:xfrm>
                <a:off x="6187486" y="6072413"/>
                <a:ext cx="33746" cy="17077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317" name="Ink 32"/>
              <p14:cNvContentPartPr>
                <a14:cpLocks xmlns:a14="http://schemas.microsoft.com/office/drawing/2010/main" noRot="1" noChangeAspect="1" noEditPoints="1" noChangeArrowheads="1" noChangeShapeType="1"/>
              </p14:cNvContentPartPr>
              <p14:nvPr/>
            </p14:nvContentPartPr>
            <p14:xfrm>
              <a:off x="6370638" y="6021389"/>
              <a:ext cx="234950" cy="231775"/>
            </p14:xfrm>
          </p:contentPart>
        </mc:Choice>
        <mc:Fallback xmlns="">
          <p:pic>
            <p:nvPicPr>
              <p:cNvPr id="12317" name="Ink 32"/>
              <p:cNvPicPr>
                <a:picLocks noRot="1" noChangeAspect="1" noEditPoints="1" noChangeArrowheads="1" noChangeShapeType="1"/>
              </p:cNvPicPr>
              <p:nvPr/>
            </p:nvPicPr>
            <p:blipFill>
              <a:blip r:embed="rId57"/>
              <a:stretch>
                <a:fillRect/>
              </a:stretch>
            </p:blipFill>
            <p:spPr>
              <a:xfrm>
                <a:off x="6363802" y="6006993"/>
                <a:ext cx="246104" cy="259487"/>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318" name="Ink 33"/>
              <p14:cNvContentPartPr>
                <a14:cpLocks xmlns:a14="http://schemas.microsoft.com/office/drawing/2010/main" noRot="1" noChangeAspect="1" noEditPoints="1" noChangeArrowheads="1" noChangeShapeType="1"/>
              </p14:cNvContentPartPr>
              <p14:nvPr/>
            </p14:nvContentPartPr>
            <p14:xfrm>
              <a:off x="6969126" y="6153151"/>
              <a:ext cx="117475" cy="85725"/>
            </p14:xfrm>
          </p:contentPart>
        </mc:Choice>
        <mc:Fallback xmlns="">
          <p:pic>
            <p:nvPicPr>
              <p:cNvPr id="12318" name="Ink 33"/>
              <p:cNvPicPr>
                <a:picLocks noRot="1" noChangeAspect="1" noEditPoints="1" noChangeArrowheads="1" noChangeShapeType="1"/>
              </p:cNvPicPr>
              <p:nvPr/>
            </p:nvPicPr>
            <p:blipFill>
              <a:blip r:embed="rId59"/>
              <a:stretch>
                <a:fillRect/>
              </a:stretch>
            </p:blipFill>
            <p:spPr>
              <a:xfrm>
                <a:off x="6956153" y="6137663"/>
                <a:ext cx="135853" cy="11598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319" name="Ink 34"/>
              <p14:cNvContentPartPr>
                <a14:cpLocks xmlns:a14="http://schemas.microsoft.com/office/drawing/2010/main" noRot="1" noChangeAspect="1" noEditPoints="1" noChangeArrowheads="1" noChangeShapeType="1"/>
              </p14:cNvContentPartPr>
              <p14:nvPr/>
            </p14:nvContentPartPr>
            <p14:xfrm>
              <a:off x="7350125" y="6102350"/>
              <a:ext cx="114300" cy="198438"/>
            </p14:xfrm>
          </p:contentPart>
        </mc:Choice>
        <mc:Fallback xmlns="">
          <p:pic>
            <p:nvPicPr>
              <p:cNvPr id="12319" name="Ink 34"/>
              <p:cNvPicPr>
                <a:picLocks noRot="1" noChangeAspect="1" noEditPoints="1" noChangeArrowheads="1" noChangeShapeType="1"/>
              </p:cNvPicPr>
              <p:nvPr/>
            </p:nvPicPr>
            <p:blipFill>
              <a:blip r:embed="rId61"/>
              <a:stretch>
                <a:fillRect/>
              </a:stretch>
            </p:blipFill>
            <p:spPr>
              <a:xfrm>
                <a:off x="7338264" y="6092266"/>
                <a:ext cx="139101" cy="21932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320" name="Ink 35"/>
              <p14:cNvContentPartPr>
                <a14:cpLocks xmlns:a14="http://schemas.microsoft.com/office/drawing/2010/main" noRot="1" noChangeAspect="1" noEditPoints="1" noChangeArrowheads="1" noChangeShapeType="1"/>
              </p14:cNvContentPartPr>
              <p14:nvPr/>
            </p14:nvContentPartPr>
            <p14:xfrm>
              <a:off x="7621588" y="6091238"/>
              <a:ext cx="309562" cy="241300"/>
            </p14:xfrm>
          </p:contentPart>
        </mc:Choice>
        <mc:Fallback xmlns="">
          <p:pic>
            <p:nvPicPr>
              <p:cNvPr id="12320" name="Ink 35"/>
              <p:cNvPicPr>
                <a:picLocks noRot="1" noChangeAspect="1" noEditPoints="1" noChangeArrowheads="1" noChangeShapeType="1"/>
              </p:cNvPicPr>
              <p:nvPr/>
            </p:nvPicPr>
            <p:blipFill>
              <a:blip r:embed="rId63"/>
              <a:stretch>
                <a:fillRect/>
              </a:stretch>
            </p:blipFill>
            <p:spPr>
              <a:xfrm>
                <a:off x="7607173" y="6076112"/>
                <a:ext cx="339833" cy="27119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321" name="Ink 36"/>
              <p14:cNvContentPartPr>
                <a14:cpLocks xmlns:a14="http://schemas.microsoft.com/office/drawing/2010/main" noRot="1" noChangeAspect="1" noEditPoints="1" noChangeArrowheads="1" noChangeShapeType="1"/>
              </p14:cNvContentPartPr>
              <p14:nvPr/>
            </p14:nvContentPartPr>
            <p14:xfrm>
              <a:off x="8345488" y="6015039"/>
              <a:ext cx="857250" cy="257175"/>
            </p14:xfrm>
          </p:contentPart>
        </mc:Choice>
        <mc:Fallback xmlns="">
          <p:pic>
            <p:nvPicPr>
              <p:cNvPr id="12321" name="Ink 36"/>
              <p:cNvPicPr>
                <a:picLocks noRot="1" noChangeAspect="1" noEditPoints="1" noChangeArrowheads="1" noChangeShapeType="1"/>
              </p:cNvPicPr>
              <p:nvPr/>
            </p:nvPicPr>
            <p:blipFill>
              <a:blip r:embed="rId65"/>
              <a:stretch>
                <a:fillRect/>
              </a:stretch>
            </p:blipFill>
            <p:spPr>
              <a:xfrm>
                <a:off x="8333247" y="5999191"/>
                <a:ext cx="874532" cy="28779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322" name="Ink 37"/>
              <p14:cNvContentPartPr>
                <a14:cpLocks xmlns:a14="http://schemas.microsoft.com/office/drawing/2010/main" noRot="1" noChangeAspect="1" noEditPoints="1" noChangeArrowheads="1" noChangeShapeType="1"/>
              </p14:cNvContentPartPr>
              <p14:nvPr/>
            </p14:nvContentPartPr>
            <p14:xfrm>
              <a:off x="9369426" y="5954714"/>
              <a:ext cx="600075" cy="358775"/>
            </p14:xfrm>
          </p:contentPart>
        </mc:Choice>
        <mc:Fallback xmlns="">
          <p:pic>
            <p:nvPicPr>
              <p:cNvPr id="12322" name="Ink 37"/>
              <p:cNvPicPr>
                <a:picLocks noRot="1" noChangeAspect="1" noEditPoints="1" noChangeArrowheads="1" noChangeShapeType="1"/>
              </p:cNvPicPr>
              <p:nvPr/>
            </p:nvPicPr>
            <p:blipFill>
              <a:blip r:embed="rId67"/>
              <a:stretch>
                <a:fillRect/>
              </a:stretch>
            </p:blipFill>
            <p:spPr>
              <a:xfrm>
                <a:off x="9361147" y="5947157"/>
                <a:ext cx="617714" cy="37748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323" name="Ink 38"/>
              <p14:cNvContentPartPr>
                <a14:cpLocks xmlns:a14="http://schemas.microsoft.com/office/drawing/2010/main" noRot="1" noChangeAspect="1" noEditPoints="1" noChangeArrowheads="1" noChangeShapeType="1"/>
              </p14:cNvContentPartPr>
              <p14:nvPr/>
            </p14:nvContentPartPr>
            <p14:xfrm>
              <a:off x="7710489" y="4089400"/>
              <a:ext cx="663575" cy="647700"/>
            </p14:xfrm>
          </p:contentPart>
        </mc:Choice>
        <mc:Fallback xmlns="">
          <p:pic>
            <p:nvPicPr>
              <p:cNvPr id="12323" name="Ink 38"/>
              <p:cNvPicPr>
                <a:picLocks noRot="1" noChangeAspect="1" noEditPoints="1" noChangeArrowheads="1" noChangeShapeType="1"/>
              </p:cNvPicPr>
              <p:nvPr/>
            </p:nvPicPr>
            <p:blipFill>
              <a:blip r:embed="rId69"/>
              <a:stretch>
                <a:fillRect/>
              </a:stretch>
            </p:blipFill>
            <p:spPr>
              <a:xfrm>
                <a:off x="7698247" y="4074639"/>
                <a:ext cx="682298" cy="671822"/>
              </a:xfrm>
              <a:prstGeom prst="rect">
                <a:avLst/>
              </a:prstGeom>
            </p:spPr>
          </p:pic>
        </mc:Fallback>
      </mc:AlternateContent>
    </p:spTree>
    <p:extLst>
      <p:ext uri="{BB962C8B-B14F-4D97-AF65-F5344CB8AC3E}">
        <p14:creationId xmlns:p14="http://schemas.microsoft.com/office/powerpoint/2010/main" val="272945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467</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Notes from tournament week</vt:lpstr>
      <vt:lpstr>We wrote some notes on combining distributions:  </vt:lpstr>
      <vt:lpstr>We considered the situation where we were rolling a die and spinning the spinner shown. We drew the probability distributions and  calculated E(X), Var(X), SD(X). We then looked at how to use expectation algebra to find the expected totals and variances/sds if we added or subtracted the distributions.</vt:lpstr>
      <vt:lpstr>We then looked at what happened if we doubled or tripled each value. We found: the expected number got multiplied by the 2 or 3 but the variance got multiplied by 22 or 32 (respectively). This gave the following rules:</vt:lpstr>
      <vt:lpstr>We also looked at what happened if we added 7 to every number on the spinner: we found that the expected number went up by 7, but the variance stayed the same. This makes sense as variance is a measure of spread and the data didn’t get any more or less spread out when EVERY VALUE went up by 7. This gave rise to the rules:</vt:lpstr>
      <vt:lpstr>Variance A</vt:lpstr>
      <vt:lpstr>Variance A Soln</vt:lpstr>
      <vt:lpstr>Variance B</vt:lpstr>
      <vt:lpstr>Variance B Soln</vt:lpstr>
      <vt:lpstr>Variance C</vt:lpstr>
      <vt:lpstr>Variance C Soln</vt:lpstr>
    </vt:vector>
  </TitlesOfParts>
  <Company>Whangarei Girls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Tanya.Gwillim</dc:creator>
  <cp:lastModifiedBy>Tanya.Gwillim</cp:lastModifiedBy>
  <cp:revision>5</cp:revision>
  <dcterms:created xsi:type="dcterms:W3CDTF">2014-09-05T03:25:06Z</dcterms:created>
  <dcterms:modified xsi:type="dcterms:W3CDTF">2014-09-05T04:29:01Z</dcterms:modified>
</cp:coreProperties>
</file>