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3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4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5.xml" ContentType="application/inkml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6.xml" ContentType="application/inkml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ink/ink7.xml" ContentType="application/inkml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ink/ink8.xml" ContentType="application/inkml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ink/ink9.xml" ContentType="application/inkml+xml"/>
  <Override PartName="/ppt/ink/ink10.xml" ContentType="application/inkml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ink/ink11.xml" ContentType="application/inkml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5" r:id="rId9"/>
    <p:sldId id="261" r:id="rId10"/>
    <p:sldId id="267" r:id="rId11"/>
    <p:sldId id="266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2D822-1F4F-44F1-9E2D-994C094EDAD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445884E7-4F49-4CB6-A930-CA7590F72204}">
      <dgm:prSet phldrT="[Text]"/>
      <dgm:spPr/>
      <dgm:t>
        <a:bodyPr/>
        <a:lstStyle/>
        <a:p>
          <a:r>
            <a:rPr lang="en-NZ" dirty="0" smtClean="0"/>
            <a:t>P</a:t>
          </a:r>
          <a:endParaRPr lang="en-NZ" dirty="0"/>
        </a:p>
      </dgm:t>
    </dgm:pt>
    <dgm:pt modelId="{B6768066-B07A-433B-B25D-7BDD92E232A2}" type="parTrans" cxnId="{B176CAD5-F985-4506-9AF9-B1091695B334}">
      <dgm:prSet/>
      <dgm:spPr/>
      <dgm:t>
        <a:bodyPr/>
        <a:lstStyle/>
        <a:p>
          <a:endParaRPr lang="en-NZ"/>
        </a:p>
      </dgm:t>
    </dgm:pt>
    <dgm:pt modelId="{69659126-C963-485D-98CE-0DAD04E8CC44}" type="sibTrans" cxnId="{B176CAD5-F985-4506-9AF9-B1091695B334}">
      <dgm:prSet/>
      <dgm:spPr/>
      <dgm:t>
        <a:bodyPr/>
        <a:lstStyle/>
        <a:p>
          <a:endParaRPr lang="en-NZ"/>
        </a:p>
      </dgm:t>
    </dgm:pt>
    <dgm:pt modelId="{9FE6137A-F94C-459B-84E9-14DA59D49558}">
      <dgm:prSet phldrT="[Text]"/>
      <dgm:spPr/>
      <dgm:t>
        <a:bodyPr/>
        <a:lstStyle/>
        <a:p>
          <a:r>
            <a:rPr lang="en-NZ" dirty="0" smtClean="0"/>
            <a:t>P</a:t>
          </a:r>
          <a:endParaRPr lang="en-NZ" dirty="0"/>
        </a:p>
      </dgm:t>
    </dgm:pt>
    <dgm:pt modelId="{E229038C-C745-4B3D-BE9A-EDF17DF08C36}" type="parTrans" cxnId="{9BA8FDFB-6957-4EEB-805B-730F5A85C219}">
      <dgm:prSet/>
      <dgm:spPr/>
      <dgm:t>
        <a:bodyPr/>
        <a:lstStyle/>
        <a:p>
          <a:endParaRPr lang="en-NZ"/>
        </a:p>
      </dgm:t>
    </dgm:pt>
    <dgm:pt modelId="{4690E7C9-663B-498D-9242-27285B80EC7E}" type="sibTrans" cxnId="{9BA8FDFB-6957-4EEB-805B-730F5A85C219}">
      <dgm:prSet/>
      <dgm:spPr/>
      <dgm:t>
        <a:bodyPr/>
        <a:lstStyle/>
        <a:p>
          <a:endParaRPr lang="en-NZ"/>
        </a:p>
      </dgm:t>
    </dgm:pt>
    <dgm:pt modelId="{20A6F42F-A7A8-4040-A224-7353A9025E5C}">
      <dgm:prSet phldrT="[Text]"/>
      <dgm:spPr/>
      <dgm:t>
        <a:bodyPr/>
        <a:lstStyle/>
        <a:p>
          <a:r>
            <a:rPr lang="en-NZ" dirty="0" smtClean="0"/>
            <a:t>D</a:t>
          </a:r>
          <a:endParaRPr lang="en-NZ" dirty="0"/>
        </a:p>
      </dgm:t>
    </dgm:pt>
    <dgm:pt modelId="{1090E8B4-C157-4905-A735-4140CFF197BB}" type="parTrans" cxnId="{D5F81623-D280-448E-BE61-B7AC192FB56B}">
      <dgm:prSet/>
      <dgm:spPr/>
      <dgm:t>
        <a:bodyPr/>
        <a:lstStyle/>
        <a:p>
          <a:endParaRPr lang="en-NZ"/>
        </a:p>
      </dgm:t>
    </dgm:pt>
    <dgm:pt modelId="{BB50A2DD-5BE3-45E4-80BC-E5F2030294E7}" type="sibTrans" cxnId="{D5F81623-D280-448E-BE61-B7AC192FB56B}">
      <dgm:prSet/>
      <dgm:spPr/>
      <dgm:t>
        <a:bodyPr/>
        <a:lstStyle/>
        <a:p>
          <a:endParaRPr lang="en-NZ"/>
        </a:p>
      </dgm:t>
    </dgm:pt>
    <dgm:pt modelId="{800E121A-3AE5-4062-9C41-AA0F23E0E227}">
      <dgm:prSet phldrT="[Text]"/>
      <dgm:spPr/>
      <dgm:t>
        <a:bodyPr/>
        <a:lstStyle/>
        <a:p>
          <a:r>
            <a:rPr lang="en-NZ" dirty="0" smtClean="0"/>
            <a:t>A</a:t>
          </a:r>
          <a:endParaRPr lang="en-NZ" dirty="0"/>
        </a:p>
      </dgm:t>
    </dgm:pt>
    <dgm:pt modelId="{B38EDFE1-4700-43BD-8579-71AF7E8D9D7F}" type="parTrans" cxnId="{93BCA17E-8ECE-484B-9A0A-6AF8863C8A47}">
      <dgm:prSet/>
      <dgm:spPr/>
      <dgm:t>
        <a:bodyPr/>
        <a:lstStyle/>
        <a:p>
          <a:endParaRPr lang="en-NZ"/>
        </a:p>
      </dgm:t>
    </dgm:pt>
    <dgm:pt modelId="{F20AEA44-4898-4608-96B9-75F264ED2AEA}" type="sibTrans" cxnId="{93BCA17E-8ECE-484B-9A0A-6AF8863C8A47}">
      <dgm:prSet/>
      <dgm:spPr/>
      <dgm:t>
        <a:bodyPr/>
        <a:lstStyle/>
        <a:p>
          <a:endParaRPr lang="en-NZ"/>
        </a:p>
      </dgm:t>
    </dgm:pt>
    <dgm:pt modelId="{D5170962-4CE2-4931-8049-EF2D5AF25B55}">
      <dgm:prSet phldrT="[Text]"/>
      <dgm:spPr/>
      <dgm:t>
        <a:bodyPr/>
        <a:lstStyle/>
        <a:p>
          <a:r>
            <a:rPr lang="en-NZ" dirty="0" smtClean="0"/>
            <a:t>C</a:t>
          </a:r>
          <a:endParaRPr lang="en-NZ" dirty="0"/>
        </a:p>
      </dgm:t>
    </dgm:pt>
    <dgm:pt modelId="{C95DE5E9-14CB-42D2-9144-6ECDA01E6CEB}" type="parTrans" cxnId="{012CD34D-5B04-486F-A673-4295009C5A6B}">
      <dgm:prSet/>
      <dgm:spPr/>
      <dgm:t>
        <a:bodyPr/>
        <a:lstStyle/>
        <a:p>
          <a:endParaRPr lang="en-NZ"/>
        </a:p>
      </dgm:t>
    </dgm:pt>
    <dgm:pt modelId="{D3292556-3883-44C5-9130-E0A2D8FCF3BF}" type="sibTrans" cxnId="{012CD34D-5B04-486F-A673-4295009C5A6B}">
      <dgm:prSet/>
      <dgm:spPr/>
      <dgm:t>
        <a:bodyPr/>
        <a:lstStyle/>
        <a:p>
          <a:endParaRPr lang="en-NZ"/>
        </a:p>
      </dgm:t>
    </dgm:pt>
    <dgm:pt modelId="{71AA812D-BD73-499A-B479-5DCE45B5AE3A}" type="pres">
      <dgm:prSet presAssocID="{27E2D822-1F4F-44F1-9E2D-994C094EDADE}" presName="cycle" presStyleCnt="0">
        <dgm:presLayoutVars>
          <dgm:dir/>
          <dgm:resizeHandles val="exact"/>
        </dgm:presLayoutVars>
      </dgm:prSet>
      <dgm:spPr/>
    </dgm:pt>
    <dgm:pt modelId="{A4A74523-5040-435D-BC3B-80334AD34A89}" type="pres">
      <dgm:prSet presAssocID="{445884E7-4F49-4CB6-A930-CA7590F72204}" presName="dummy" presStyleCnt="0"/>
      <dgm:spPr/>
    </dgm:pt>
    <dgm:pt modelId="{E0791B33-9DED-4484-ADC1-903A5697E7D8}" type="pres">
      <dgm:prSet presAssocID="{445884E7-4F49-4CB6-A930-CA7590F72204}" presName="node" presStyleLbl="revTx" presStyleIdx="0" presStyleCnt="5">
        <dgm:presLayoutVars>
          <dgm:bulletEnabled val="1"/>
        </dgm:presLayoutVars>
      </dgm:prSet>
      <dgm:spPr/>
    </dgm:pt>
    <dgm:pt modelId="{6C704878-C816-4979-8D26-E1BAD62C8D1F}" type="pres">
      <dgm:prSet presAssocID="{69659126-C963-485D-98CE-0DAD04E8CC44}" presName="sibTrans" presStyleLbl="node1" presStyleIdx="0" presStyleCnt="5"/>
      <dgm:spPr/>
    </dgm:pt>
    <dgm:pt modelId="{AF5D69C5-F9DC-4E7F-BF0C-05AAA757B363}" type="pres">
      <dgm:prSet presAssocID="{9FE6137A-F94C-459B-84E9-14DA59D49558}" presName="dummy" presStyleCnt="0"/>
      <dgm:spPr/>
    </dgm:pt>
    <dgm:pt modelId="{CDF7B4F6-3FB4-45AB-BA63-C180101A66D2}" type="pres">
      <dgm:prSet presAssocID="{9FE6137A-F94C-459B-84E9-14DA59D49558}" presName="node" presStyleLbl="revTx" presStyleIdx="1" presStyleCnt="5">
        <dgm:presLayoutVars>
          <dgm:bulletEnabled val="1"/>
        </dgm:presLayoutVars>
      </dgm:prSet>
      <dgm:spPr/>
    </dgm:pt>
    <dgm:pt modelId="{D54DAE59-C8A9-4946-87C7-5137E09D03E9}" type="pres">
      <dgm:prSet presAssocID="{4690E7C9-663B-498D-9242-27285B80EC7E}" presName="sibTrans" presStyleLbl="node1" presStyleIdx="1" presStyleCnt="5"/>
      <dgm:spPr/>
    </dgm:pt>
    <dgm:pt modelId="{066449B9-0C0E-4253-8C9D-DE227BDD52F6}" type="pres">
      <dgm:prSet presAssocID="{20A6F42F-A7A8-4040-A224-7353A9025E5C}" presName="dummy" presStyleCnt="0"/>
      <dgm:spPr/>
    </dgm:pt>
    <dgm:pt modelId="{81CC0CCB-DE14-4C9F-81DF-EF366BC2D76C}" type="pres">
      <dgm:prSet presAssocID="{20A6F42F-A7A8-4040-A224-7353A9025E5C}" presName="node" presStyleLbl="revTx" presStyleIdx="2" presStyleCnt="5">
        <dgm:presLayoutVars>
          <dgm:bulletEnabled val="1"/>
        </dgm:presLayoutVars>
      </dgm:prSet>
      <dgm:spPr/>
    </dgm:pt>
    <dgm:pt modelId="{191780F2-626B-453F-B14E-47691C5988BB}" type="pres">
      <dgm:prSet presAssocID="{BB50A2DD-5BE3-45E4-80BC-E5F2030294E7}" presName="sibTrans" presStyleLbl="node1" presStyleIdx="2" presStyleCnt="5"/>
      <dgm:spPr/>
    </dgm:pt>
    <dgm:pt modelId="{F16A3550-E51A-4FBB-9E87-BF277DACC2A8}" type="pres">
      <dgm:prSet presAssocID="{800E121A-3AE5-4062-9C41-AA0F23E0E227}" presName="dummy" presStyleCnt="0"/>
      <dgm:spPr/>
    </dgm:pt>
    <dgm:pt modelId="{2757ED68-EC1E-48DA-8FA6-A49B3A966725}" type="pres">
      <dgm:prSet presAssocID="{800E121A-3AE5-4062-9C41-AA0F23E0E227}" presName="node" presStyleLbl="revTx" presStyleIdx="3" presStyleCnt="5">
        <dgm:presLayoutVars>
          <dgm:bulletEnabled val="1"/>
        </dgm:presLayoutVars>
      </dgm:prSet>
      <dgm:spPr/>
    </dgm:pt>
    <dgm:pt modelId="{2C7999E3-E4FC-42B3-BE7F-3FE83423979A}" type="pres">
      <dgm:prSet presAssocID="{F20AEA44-4898-4608-96B9-75F264ED2AEA}" presName="sibTrans" presStyleLbl="node1" presStyleIdx="3" presStyleCnt="5"/>
      <dgm:spPr/>
    </dgm:pt>
    <dgm:pt modelId="{B910FA4E-D83C-4D5E-9D0D-496C5B3E8547}" type="pres">
      <dgm:prSet presAssocID="{D5170962-4CE2-4931-8049-EF2D5AF25B55}" presName="dummy" presStyleCnt="0"/>
      <dgm:spPr/>
    </dgm:pt>
    <dgm:pt modelId="{2D01E111-3096-428F-A041-2EA4B0D8BF4C}" type="pres">
      <dgm:prSet presAssocID="{D5170962-4CE2-4931-8049-EF2D5AF25B55}" presName="node" presStyleLbl="revTx" presStyleIdx="4" presStyleCnt="5">
        <dgm:presLayoutVars>
          <dgm:bulletEnabled val="1"/>
        </dgm:presLayoutVars>
      </dgm:prSet>
      <dgm:spPr/>
    </dgm:pt>
    <dgm:pt modelId="{3B94CED3-C505-4C76-AD3C-22E2C0D6B21A}" type="pres">
      <dgm:prSet presAssocID="{D3292556-3883-44C5-9130-E0A2D8FCF3BF}" presName="sibTrans" presStyleLbl="node1" presStyleIdx="4" presStyleCnt="5"/>
      <dgm:spPr/>
    </dgm:pt>
  </dgm:ptLst>
  <dgm:cxnLst>
    <dgm:cxn modelId="{F1F003FA-8048-4F6A-B2D8-797CDD303899}" type="presOf" srcId="{D3292556-3883-44C5-9130-E0A2D8FCF3BF}" destId="{3B94CED3-C505-4C76-AD3C-22E2C0D6B21A}" srcOrd="0" destOrd="0" presId="urn:microsoft.com/office/officeart/2005/8/layout/cycle1"/>
    <dgm:cxn modelId="{D5F81623-D280-448E-BE61-B7AC192FB56B}" srcId="{27E2D822-1F4F-44F1-9E2D-994C094EDADE}" destId="{20A6F42F-A7A8-4040-A224-7353A9025E5C}" srcOrd="2" destOrd="0" parTransId="{1090E8B4-C157-4905-A735-4140CFF197BB}" sibTransId="{BB50A2DD-5BE3-45E4-80BC-E5F2030294E7}"/>
    <dgm:cxn modelId="{9D00C878-E6B6-4907-8E3C-A78CFCAA8D14}" type="presOf" srcId="{27E2D822-1F4F-44F1-9E2D-994C094EDADE}" destId="{71AA812D-BD73-499A-B479-5DCE45B5AE3A}" srcOrd="0" destOrd="0" presId="urn:microsoft.com/office/officeart/2005/8/layout/cycle1"/>
    <dgm:cxn modelId="{AFCA802F-250C-4FBB-B7DB-F70E487288B1}" type="presOf" srcId="{9FE6137A-F94C-459B-84E9-14DA59D49558}" destId="{CDF7B4F6-3FB4-45AB-BA63-C180101A66D2}" srcOrd="0" destOrd="0" presId="urn:microsoft.com/office/officeart/2005/8/layout/cycle1"/>
    <dgm:cxn modelId="{8C352209-B7D5-42C0-97EE-F44D4B65C6D4}" type="presOf" srcId="{F20AEA44-4898-4608-96B9-75F264ED2AEA}" destId="{2C7999E3-E4FC-42B3-BE7F-3FE83423979A}" srcOrd="0" destOrd="0" presId="urn:microsoft.com/office/officeart/2005/8/layout/cycle1"/>
    <dgm:cxn modelId="{93BCA17E-8ECE-484B-9A0A-6AF8863C8A47}" srcId="{27E2D822-1F4F-44F1-9E2D-994C094EDADE}" destId="{800E121A-3AE5-4062-9C41-AA0F23E0E227}" srcOrd="3" destOrd="0" parTransId="{B38EDFE1-4700-43BD-8579-71AF7E8D9D7F}" sibTransId="{F20AEA44-4898-4608-96B9-75F264ED2AEA}"/>
    <dgm:cxn modelId="{F59E9E79-2029-4EFA-9798-16B5FFAEDA3B}" type="presOf" srcId="{BB50A2DD-5BE3-45E4-80BC-E5F2030294E7}" destId="{191780F2-626B-453F-B14E-47691C5988BB}" srcOrd="0" destOrd="0" presId="urn:microsoft.com/office/officeart/2005/8/layout/cycle1"/>
    <dgm:cxn modelId="{B176CAD5-F985-4506-9AF9-B1091695B334}" srcId="{27E2D822-1F4F-44F1-9E2D-994C094EDADE}" destId="{445884E7-4F49-4CB6-A930-CA7590F72204}" srcOrd="0" destOrd="0" parTransId="{B6768066-B07A-433B-B25D-7BDD92E232A2}" sibTransId="{69659126-C963-485D-98CE-0DAD04E8CC44}"/>
    <dgm:cxn modelId="{10FFDB59-EF55-424D-B6C2-ECC53FE01F07}" type="presOf" srcId="{69659126-C963-485D-98CE-0DAD04E8CC44}" destId="{6C704878-C816-4979-8D26-E1BAD62C8D1F}" srcOrd="0" destOrd="0" presId="urn:microsoft.com/office/officeart/2005/8/layout/cycle1"/>
    <dgm:cxn modelId="{2E633771-9373-420A-B3EA-EED908EDB5B4}" type="presOf" srcId="{20A6F42F-A7A8-4040-A224-7353A9025E5C}" destId="{81CC0CCB-DE14-4C9F-81DF-EF366BC2D76C}" srcOrd="0" destOrd="0" presId="urn:microsoft.com/office/officeart/2005/8/layout/cycle1"/>
    <dgm:cxn modelId="{3153A29D-D1EA-4B41-85EF-B0075FAC0674}" type="presOf" srcId="{800E121A-3AE5-4062-9C41-AA0F23E0E227}" destId="{2757ED68-EC1E-48DA-8FA6-A49B3A966725}" srcOrd="0" destOrd="0" presId="urn:microsoft.com/office/officeart/2005/8/layout/cycle1"/>
    <dgm:cxn modelId="{EB23135A-4835-4FE3-8557-E344A77604E0}" type="presOf" srcId="{4690E7C9-663B-498D-9242-27285B80EC7E}" destId="{D54DAE59-C8A9-4946-87C7-5137E09D03E9}" srcOrd="0" destOrd="0" presId="urn:microsoft.com/office/officeart/2005/8/layout/cycle1"/>
    <dgm:cxn modelId="{9D422292-0814-4252-8735-708D1E4CA99A}" type="presOf" srcId="{445884E7-4F49-4CB6-A930-CA7590F72204}" destId="{E0791B33-9DED-4484-ADC1-903A5697E7D8}" srcOrd="0" destOrd="0" presId="urn:microsoft.com/office/officeart/2005/8/layout/cycle1"/>
    <dgm:cxn modelId="{9BA8FDFB-6957-4EEB-805B-730F5A85C219}" srcId="{27E2D822-1F4F-44F1-9E2D-994C094EDADE}" destId="{9FE6137A-F94C-459B-84E9-14DA59D49558}" srcOrd="1" destOrd="0" parTransId="{E229038C-C745-4B3D-BE9A-EDF17DF08C36}" sibTransId="{4690E7C9-663B-498D-9242-27285B80EC7E}"/>
    <dgm:cxn modelId="{012CD34D-5B04-486F-A673-4295009C5A6B}" srcId="{27E2D822-1F4F-44F1-9E2D-994C094EDADE}" destId="{D5170962-4CE2-4931-8049-EF2D5AF25B55}" srcOrd="4" destOrd="0" parTransId="{C95DE5E9-14CB-42D2-9144-6ECDA01E6CEB}" sibTransId="{D3292556-3883-44C5-9130-E0A2D8FCF3BF}"/>
    <dgm:cxn modelId="{6A9906CC-0D40-44EE-8CD6-FCD3A753E760}" type="presOf" srcId="{D5170962-4CE2-4931-8049-EF2D5AF25B55}" destId="{2D01E111-3096-428F-A041-2EA4B0D8BF4C}" srcOrd="0" destOrd="0" presId="urn:microsoft.com/office/officeart/2005/8/layout/cycle1"/>
    <dgm:cxn modelId="{5809057D-7D5F-4570-8DE8-C301738E270E}" type="presParOf" srcId="{71AA812D-BD73-499A-B479-5DCE45B5AE3A}" destId="{A4A74523-5040-435D-BC3B-80334AD34A89}" srcOrd="0" destOrd="0" presId="urn:microsoft.com/office/officeart/2005/8/layout/cycle1"/>
    <dgm:cxn modelId="{44968CA1-513F-490B-8081-06AF26DAABC4}" type="presParOf" srcId="{71AA812D-BD73-499A-B479-5DCE45B5AE3A}" destId="{E0791B33-9DED-4484-ADC1-903A5697E7D8}" srcOrd="1" destOrd="0" presId="urn:microsoft.com/office/officeart/2005/8/layout/cycle1"/>
    <dgm:cxn modelId="{39E1175F-A388-47DD-A051-8DAD779A3D77}" type="presParOf" srcId="{71AA812D-BD73-499A-B479-5DCE45B5AE3A}" destId="{6C704878-C816-4979-8D26-E1BAD62C8D1F}" srcOrd="2" destOrd="0" presId="urn:microsoft.com/office/officeart/2005/8/layout/cycle1"/>
    <dgm:cxn modelId="{3B0616C6-BCD4-4A8B-9786-B465B4D12C44}" type="presParOf" srcId="{71AA812D-BD73-499A-B479-5DCE45B5AE3A}" destId="{AF5D69C5-F9DC-4E7F-BF0C-05AAA757B363}" srcOrd="3" destOrd="0" presId="urn:microsoft.com/office/officeart/2005/8/layout/cycle1"/>
    <dgm:cxn modelId="{B153867E-C9F4-4CF5-B962-93C59567A919}" type="presParOf" srcId="{71AA812D-BD73-499A-B479-5DCE45B5AE3A}" destId="{CDF7B4F6-3FB4-45AB-BA63-C180101A66D2}" srcOrd="4" destOrd="0" presId="urn:microsoft.com/office/officeart/2005/8/layout/cycle1"/>
    <dgm:cxn modelId="{8A7876A1-C076-45E8-8DE0-1C054E4CE41D}" type="presParOf" srcId="{71AA812D-BD73-499A-B479-5DCE45B5AE3A}" destId="{D54DAE59-C8A9-4946-87C7-5137E09D03E9}" srcOrd="5" destOrd="0" presId="urn:microsoft.com/office/officeart/2005/8/layout/cycle1"/>
    <dgm:cxn modelId="{3BEC56DB-5C73-4A1B-9DEB-F5709EDCCC33}" type="presParOf" srcId="{71AA812D-BD73-499A-B479-5DCE45B5AE3A}" destId="{066449B9-0C0E-4253-8C9D-DE227BDD52F6}" srcOrd="6" destOrd="0" presId="urn:microsoft.com/office/officeart/2005/8/layout/cycle1"/>
    <dgm:cxn modelId="{4FC1A3AD-ADF2-44EF-80F5-C1F906C7EB84}" type="presParOf" srcId="{71AA812D-BD73-499A-B479-5DCE45B5AE3A}" destId="{81CC0CCB-DE14-4C9F-81DF-EF366BC2D76C}" srcOrd="7" destOrd="0" presId="urn:microsoft.com/office/officeart/2005/8/layout/cycle1"/>
    <dgm:cxn modelId="{C24EB9F4-BD0F-4B20-ABDF-5A21A8EC81D1}" type="presParOf" srcId="{71AA812D-BD73-499A-B479-5DCE45B5AE3A}" destId="{191780F2-626B-453F-B14E-47691C5988BB}" srcOrd="8" destOrd="0" presId="urn:microsoft.com/office/officeart/2005/8/layout/cycle1"/>
    <dgm:cxn modelId="{94D07E68-7BEB-45E4-9B4B-32AA526AFD15}" type="presParOf" srcId="{71AA812D-BD73-499A-B479-5DCE45B5AE3A}" destId="{F16A3550-E51A-4FBB-9E87-BF277DACC2A8}" srcOrd="9" destOrd="0" presId="urn:microsoft.com/office/officeart/2005/8/layout/cycle1"/>
    <dgm:cxn modelId="{8F3D35E1-5FB7-4A0D-8F67-8CD4A43461E0}" type="presParOf" srcId="{71AA812D-BD73-499A-B479-5DCE45B5AE3A}" destId="{2757ED68-EC1E-48DA-8FA6-A49B3A966725}" srcOrd="10" destOrd="0" presId="urn:microsoft.com/office/officeart/2005/8/layout/cycle1"/>
    <dgm:cxn modelId="{AF75CC72-90A8-4A15-B6BF-AE4840CB0A91}" type="presParOf" srcId="{71AA812D-BD73-499A-B479-5DCE45B5AE3A}" destId="{2C7999E3-E4FC-42B3-BE7F-3FE83423979A}" srcOrd="11" destOrd="0" presId="urn:microsoft.com/office/officeart/2005/8/layout/cycle1"/>
    <dgm:cxn modelId="{D14C7F7F-4F93-46DD-A6E3-19643C6FC692}" type="presParOf" srcId="{71AA812D-BD73-499A-B479-5DCE45B5AE3A}" destId="{B910FA4E-D83C-4D5E-9D0D-496C5B3E8547}" srcOrd="12" destOrd="0" presId="urn:microsoft.com/office/officeart/2005/8/layout/cycle1"/>
    <dgm:cxn modelId="{E33BD322-6A15-4AC9-8512-60C0C6F357D7}" type="presParOf" srcId="{71AA812D-BD73-499A-B479-5DCE45B5AE3A}" destId="{2D01E111-3096-428F-A041-2EA4B0D8BF4C}" srcOrd="13" destOrd="0" presId="urn:microsoft.com/office/officeart/2005/8/layout/cycle1"/>
    <dgm:cxn modelId="{B33FB258-C44F-4DC5-B06E-2B5DAD5AD665}" type="presParOf" srcId="{71AA812D-BD73-499A-B479-5DCE45B5AE3A}" destId="{3B94CED3-C505-4C76-AD3C-22E2C0D6B21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E2D822-1F4F-44F1-9E2D-994C094EDAD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445884E7-4F49-4CB6-A930-CA7590F72204}">
      <dgm:prSet phldrT="[Text]"/>
      <dgm:spPr/>
      <dgm:t>
        <a:bodyPr/>
        <a:lstStyle/>
        <a:p>
          <a:r>
            <a:rPr lang="en-NZ" dirty="0" smtClean="0"/>
            <a:t>Problem</a:t>
          </a:r>
          <a:endParaRPr lang="en-NZ" dirty="0"/>
        </a:p>
      </dgm:t>
    </dgm:pt>
    <dgm:pt modelId="{B6768066-B07A-433B-B25D-7BDD92E232A2}" type="parTrans" cxnId="{B176CAD5-F985-4506-9AF9-B1091695B334}">
      <dgm:prSet/>
      <dgm:spPr/>
      <dgm:t>
        <a:bodyPr/>
        <a:lstStyle/>
        <a:p>
          <a:endParaRPr lang="en-NZ"/>
        </a:p>
      </dgm:t>
    </dgm:pt>
    <dgm:pt modelId="{69659126-C963-485D-98CE-0DAD04E8CC44}" type="sibTrans" cxnId="{B176CAD5-F985-4506-9AF9-B1091695B334}">
      <dgm:prSet/>
      <dgm:spPr/>
      <dgm:t>
        <a:bodyPr/>
        <a:lstStyle/>
        <a:p>
          <a:endParaRPr lang="en-NZ"/>
        </a:p>
      </dgm:t>
    </dgm:pt>
    <dgm:pt modelId="{9FE6137A-F94C-459B-84E9-14DA59D49558}">
      <dgm:prSet phldrT="[Text]"/>
      <dgm:spPr/>
      <dgm:t>
        <a:bodyPr/>
        <a:lstStyle/>
        <a:p>
          <a:r>
            <a:rPr lang="en-NZ" dirty="0" smtClean="0"/>
            <a:t>Plan</a:t>
          </a:r>
          <a:endParaRPr lang="en-NZ" dirty="0"/>
        </a:p>
      </dgm:t>
    </dgm:pt>
    <dgm:pt modelId="{E229038C-C745-4B3D-BE9A-EDF17DF08C36}" type="parTrans" cxnId="{9BA8FDFB-6957-4EEB-805B-730F5A85C219}">
      <dgm:prSet/>
      <dgm:spPr/>
      <dgm:t>
        <a:bodyPr/>
        <a:lstStyle/>
        <a:p>
          <a:endParaRPr lang="en-NZ"/>
        </a:p>
      </dgm:t>
    </dgm:pt>
    <dgm:pt modelId="{4690E7C9-663B-498D-9242-27285B80EC7E}" type="sibTrans" cxnId="{9BA8FDFB-6957-4EEB-805B-730F5A85C219}">
      <dgm:prSet/>
      <dgm:spPr/>
      <dgm:t>
        <a:bodyPr/>
        <a:lstStyle/>
        <a:p>
          <a:endParaRPr lang="en-NZ"/>
        </a:p>
      </dgm:t>
    </dgm:pt>
    <dgm:pt modelId="{20A6F42F-A7A8-4040-A224-7353A9025E5C}">
      <dgm:prSet phldrT="[Text]"/>
      <dgm:spPr/>
      <dgm:t>
        <a:bodyPr/>
        <a:lstStyle/>
        <a:p>
          <a:r>
            <a:rPr lang="en-NZ" dirty="0" smtClean="0"/>
            <a:t>Data</a:t>
          </a:r>
          <a:endParaRPr lang="en-NZ" dirty="0"/>
        </a:p>
      </dgm:t>
    </dgm:pt>
    <dgm:pt modelId="{1090E8B4-C157-4905-A735-4140CFF197BB}" type="parTrans" cxnId="{D5F81623-D280-448E-BE61-B7AC192FB56B}">
      <dgm:prSet/>
      <dgm:spPr/>
      <dgm:t>
        <a:bodyPr/>
        <a:lstStyle/>
        <a:p>
          <a:endParaRPr lang="en-NZ"/>
        </a:p>
      </dgm:t>
    </dgm:pt>
    <dgm:pt modelId="{BB50A2DD-5BE3-45E4-80BC-E5F2030294E7}" type="sibTrans" cxnId="{D5F81623-D280-448E-BE61-B7AC192FB56B}">
      <dgm:prSet/>
      <dgm:spPr/>
      <dgm:t>
        <a:bodyPr/>
        <a:lstStyle/>
        <a:p>
          <a:endParaRPr lang="en-NZ"/>
        </a:p>
      </dgm:t>
    </dgm:pt>
    <dgm:pt modelId="{800E121A-3AE5-4062-9C41-AA0F23E0E227}">
      <dgm:prSet phldrT="[Text]"/>
      <dgm:spPr/>
      <dgm:t>
        <a:bodyPr/>
        <a:lstStyle/>
        <a:p>
          <a:r>
            <a:rPr lang="en-NZ" dirty="0" smtClean="0"/>
            <a:t>Analysis</a:t>
          </a:r>
          <a:endParaRPr lang="en-NZ" dirty="0"/>
        </a:p>
      </dgm:t>
    </dgm:pt>
    <dgm:pt modelId="{B38EDFE1-4700-43BD-8579-71AF7E8D9D7F}" type="parTrans" cxnId="{93BCA17E-8ECE-484B-9A0A-6AF8863C8A47}">
      <dgm:prSet/>
      <dgm:spPr/>
      <dgm:t>
        <a:bodyPr/>
        <a:lstStyle/>
        <a:p>
          <a:endParaRPr lang="en-NZ"/>
        </a:p>
      </dgm:t>
    </dgm:pt>
    <dgm:pt modelId="{F20AEA44-4898-4608-96B9-75F264ED2AEA}" type="sibTrans" cxnId="{93BCA17E-8ECE-484B-9A0A-6AF8863C8A47}">
      <dgm:prSet/>
      <dgm:spPr/>
      <dgm:t>
        <a:bodyPr/>
        <a:lstStyle/>
        <a:p>
          <a:endParaRPr lang="en-NZ"/>
        </a:p>
      </dgm:t>
    </dgm:pt>
    <dgm:pt modelId="{D5170962-4CE2-4931-8049-EF2D5AF25B55}">
      <dgm:prSet phldrT="[Text]"/>
      <dgm:spPr/>
      <dgm:t>
        <a:bodyPr/>
        <a:lstStyle/>
        <a:p>
          <a:r>
            <a:rPr lang="en-NZ" dirty="0" smtClean="0"/>
            <a:t>Conclusion</a:t>
          </a:r>
          <a:endParaRPr lang="en-NZ" dirty="0"/>
        </a:p>
      </dgm:t>
    </dgm:pt>
    <dgm:pt modelId="{C95DE5E9-14CB-42D2-9144-6ECDA01E6CEB}" type="parTrans" cxnId="{012CD34D-5B04-486F-A673-4295009C5A6B}">
      <dgm:prSet/>
      <dgm:spPr/>
      <dgm:t>
        <a:bodyPr/>
        <a:lstStyle/>
        <a:p>
          <a:endParaRPr lang="en-NZ"/>
        </a:p>
      </dgm:t>
    </dgm:pt>
    <dgm:pt modelId="{D3292556-3883-44C5-9130-E0A2D8FCF3BF}" type="sibTrans" cxnId="{012CD34D-5B04-486F-A673-4295009C5A6B}">
      <dgm:prSet/>
      <dgm:spPr/>
      <dgm:t>
        <a:bodyPr/>
        <a:lstStyle/>
        <a:p>
          <a:endParaRPr lang="en-NZ"/>
        </a:p>
      </dgm:t>
    </dgm:pt>
    <dgm:pt modelId="{71AA812D-BD73-499A-B479-5DCE45B5AE3A}" type="pres">
      <dgm:prSet presAssocID="{27E2D822-1F4F-44F1-9E2D-994C094EDADE}" presName="cycle" presStyleCnt="0">
        <dgm:presLayoutVars>
          <dgm:dir/>
          <dgm:resizeHandles val="exact"/>
        </dgm:presLayoutVars>
      </dgm:prSet>
      <dgm:spPr/>
    </dgm:pt>
    <dgm:pt modelId="{A4A74523-5040-435D-BC3B-80334AD34A89}" type="pres">
      <dgm:prSet presAssocID="{445884E7-4F49-4CB6-A930-CA7590F72204}" presName="dummy" presStyleCnt="0"/>
      <dgm:spPr/>
    </dgm:pt>
    <dgm:pt modelId="{E0791B33-9DED-4484-ADC1-903A5697E7D8}" type="pres">
      <dgm:prSet presAssocID="{445884E7-4F49-4CB6-A930-CA7590F72204}" presName="node" presStyleLbl="revTx" presStyleIdx="0" presStyleCnt="5">
        <dgm:presLayoutVars>
          <dgm:bulletEnabled val="1"/>
        </dgm:presLayoutVars>
      </dgm:prSet>
      <dgm:spPr/>
    </dgm:pt>
    <dgm:pt modelId="{6C704878-C816-4979-8D26-E1BAD62C8D1F}" type="pres">
      <dgm:prSet presAssocID="{69659126-C963-485D-98CE-0DAD04E8CC44}" presName="sibTrans" presStyleLbl="node1" presStyleIdx="0" presStyleCnt="5"/>
      <dgm:spPr/>
    </dgm:pt>
    <dgm:pt modelId="{AF5D69C5-F9DC-4E7F-BF0C-05AAA757B363}" type="pres">
      <dgm:prSet presAssocID="{9FE6137A-F94C-459B-84E9-14DA59D49558}" presName="dummy" presStyleCnt="0"/>
      <dgm:spPr/>
    </dgm:pt>
    <dgm:pt modelId="{CDF7B4F6-3FB4-45AB-BA63-C180101A66D2}" type="pres">
      <dgm:prSet presAssocID="{9FE6137A-F94C-459B-84E9-14DA59D49558}" presName="node" presStyleLbl="revTx" presStyleIdx="1" presStyleCnt="5">
        <dgm:presLayoutVars>
          <dgm:bulletEnabled val="1"/>
        </dgm:presLayoutVars>
      </dgm:prSet>
      <dgm:spPr/>
    </dgm:pt>
    <dgm:pt modelId="{D54DAE59-C8A9-4946-87C7-5137E09D03E9}" type="pres">
      <dgm:prSet presAssocID="{4690E7C9-663B-498D-9242-27285B80EC7E}" presName="sibTrans" presStyleLbl="node1" presStyleIdx="1" presStyleCnt="5"/>
      <dgm:spPr/>
    </dgm:pt>
    <dgm:pt modelId="{066449B9-0C0E-4253-8C9D-DE227BDD52F6}" type="pres">
      <dgm:prSet presAssocID="{20A6F42F-A7A8-4040-A224-7353A9025E5C}" presName="dummy" presStyleCnt="0"/>
      <dgm:spPr/>
    </dgm:pt>
    <dgm:pt modelId="{81CC0CCB-DE14-4C9F-81DF-EF366BC2D76C}" type="pres">
      <dgm:prSet presAssocID="{20A6F42F-A7A8-4040-A224-7353A9025E5C}" presName="node" presStyleLbl="revTx" presStyleIdx="2" presStyleCnt="5">
        <dgm:presLayoutVars>
          <dgm:bulletEnabled val="1"/>
        </dgm:presLayoutVars>
      </dgm:prSet>
      <dgm:spPr/>
    </dgm:pt>
    <dgm:pt modelId="{191780F2-626B-453F-B14E-47691C5988BB}" type="pres">
      <dgm:prSet presAssocID="{BB50A2DD-5BE3-45E4-80BC-E5F2030294E7}" presName="sibTrans" presStyleLbl="node1" presStyleIdx="2" presStyleCnt="5"/>
      <dgm:spPr/>
    </dgm:pt>
    <dgm:pt modelId="{F16A3550-E51A-4FBB-9E87-BF277DACC2A8}" type="pres">
      <dgm:prSet presAssocID="{800E121A-3AE5-4062-9C41-AA0F23E0E227}" presName="dummy" presStyleCnt="0"/>
      <dgm:spPr/>
    </dgm:pt>
    <dgm:pt modelId="{2757ED68-EC1E-48DA-8FA6-A49B3A966725}" type="pres">
      <dgm:prSet presAssocID="{800E121A-3AE5-4062-9C41-AA0F23E0E227}" presName="node" presStyleLbl="revTx" presStyleIdx="3" presStyleCnt="5">
        <dgm:presLayoutVars>
          <dgm:bulletEnabled val="1"/>
        </dgm:presLayoutVars>
      </dgm:prSet>
      <dgm:spPr/>
    </dgm:pt>
    <dgm:pt modelId="{2C7999E3-E4FC-42B3-BE7F-3FE83423979A}" type="pres">
      <dgm:prSet presAssocID="{F20AEA44-4898-4608-96B9-75F264ED2AEA}" presName="sibTrans" presStyleLbl="node1" presStyleIdx="3" presStyleCnt="5"/>
      <dgm:spPr/>
    </dgm:pt>
    <dgm:pt modelId="{B910FA4E-D83C-4D5E-9D0D-496C5B3E8547}" type="pres">
      <dgm:prSet presAssocID="{D5170962-4CE2-4931-8049-EF2D5AF25B55}" presName="dummy" presStyleCnt="0"/>
      <dgm:spPr/>
    </dgm:pt>
    <dgm:pt modelId="{2D01E111-3096-428F-A041-2EA4B0D8BF4C}" type="pres">
      <dgm:prSet presAssocID="{D5170962-4CE2-4931-8049-EF2D5AF25B55}" presName="node" presStyleLbl="revTx" presStyleIdx="4" presStyleCnt="5">
        <dgm:presLayoutVars>
          <dgm:bulletEnabled val="1"/>
        </dgm:presLayoutVars>
      </dgm:prSet>
      <dgm:spPr/>
    </dgm:pt>
    <dgm:pt modelId="{3B94CED3-C505-4C76-AD3C-22E2C0D6B21A}" type="pres">
      <dgm:prSet presAssocID="{D3292556-3883-44C5-9130-E0A2D8FCF3BF}" presName="sibTrans" presStyleLbl="node1" presStyleIdx="4" presStyleCnt="5"/>
      <dgm:spPr/>
    </dgm:pt>
  </dgm:ptLst>
  <dgm:cxnLst>
    <dgm:cxn modelId="{87C65CDA-706A-425A-AF75-443FBBE54C1F}" type="presOf" srcId="{9FE6137A-F94C-459B-84E9-14DA59D49558}" destId="{CDF7B4F6-3FB4-45AB-BA63-C180101A66D2}" srcOrd="0" destOrd="0" presId="urn:microsoft.com/office/officeart/2005/8/layout/cycle1"/>
    <dgm:cxn modelId="{D5F81623-D280-448E-BE61-B7AC192FB56B}" srcId="{27E2D822-1F4F-44F1-9E2D-994C094EDADE}" destId="{20A6F42F-A7A8-4040-A224-7353A9025E5C}" srcOrd="2" destOrd="0" parTransId="{1090E8B4-C157-4905-A735-4140CFF197BB}" sibTransId="{BB50A2DD-5BE3-45E4-80BC-E5F2030294E7}"/>
    <dgm:cxn modelId="{1B206020-4D49-49B6-8AE3-41F88A523DB5}" type="presOf" srcId="{20A6F42F-A7A8-4040-A224-7353A9025E5C}" destId="{81CC0CCB-DE14-4C9F-81DF-EF366BC2D76C}" srcOrd="0" destOrd="0" presId="urn:microsoft.com/office/officeart/2005/8/layout/cycle1"/>
    <dgm:cxn modelId="{79A73C07-54D6-495C-8920-56A7A19D00CE}" type="presOf" srcId="{4690E7C9-663B-498D-9242-27285B80EC7E}" destId="{D54DAE59-C8A9-4946-87C7-5137E09D03E9}" srcOrd="0" destOrd="0" presId="urn:microsoft.com/office/officeart/2005/8/layout/cycle1"/>
    <dgm:cxn modelId="{FDDB6880-2BEC-40B1-AB0C-58C900011D29}" type="presOf" srcId="{69659126-C963-485D-98CE-0DAD04E8CC44}" destId="{6C704878-C816-4979-8D26-E1BAD62C8D1F}" srcOrd="0" destOrd="0" presId="urn:microsoft.com/office/officeart/2005/8/layout/cycle1"/>
    <dgm:cxn modelId="{0001DCC5-5378-4702-AB98-F12114D582C5}" type="presOf" srcId="{BB50A2DD-5BE3-45E4-80BC-E5F2030294E7}" destId="{191780F2-626B-453F-B14E-47691C5988BB}" srcOrd="0" destOrd="0" presId="urn:microsoft.com/office/officeart/2005/8/layout/cycle1"/>
    <dgm:cxn modelId="{93BCA17E-8ECE-484B-9A0A-6AF8863C8A47}" srcId="{27E2D822-1F4F-44F1-9E2D-994C094EDADE}" destId="{800E121A-3AE5-4062-9C41-AA0F23E0E227}" srcOrd="3" destOrd="0" parTransId="{B38EDFE1-4700-43BD-8579-71AF7E8D9D7F}" sibTransId="{F20AEA44-4898-4608-96B9-75F264ED2AEA}"/>
    <dgm:cxn modelId="{B176CAD5-F985-4506-9AF9-B1091695B334}" srcId="{27E2D822-1F4F-44F1-9E2D-994C094EDADE}" destId="{445884E7-4F49-4CB6-A930-CA7590F72204}" srcOrd="0" destOrd="0" parTransId="{B6768066-B07A-433B-B25D-7BDD92E232A2}" sibTransId="{69659126-C963-485D-98CE-0DAD04E8CC44}"/>
    <dgm:cxn modelId="{4FBB2419-AAE9-48FB-83FB-52C6CE4AB9F9}" type="presOf" srcId="{F20AEA44-4898-4608-96B9-75F264ED2AEA}" destId="{2C7999E3-E4FC-42B3-BE7F-3FE83423979A}" srcOrd="0" destOrd="0" presId="urn:microsoft.com/office/officeart/2005/8/layout/cycle1"/>
    <dgm:cxn modelId="{29935A50-3C5D-46EF-8B37-A917DE5D2B1F}" type="presOf" srcId="{D3292556-3883-44C5-9130-E0A2D8FCF3BF}" destId="{3B94CED3-C505-4C76-AD3C-22E2C0D6B21A}" srcOrd="0" destOrd="0" presId="urn:microsoft.com/office/officeart/2005/8/layout/cycle1"/>
    <dgm:cxn modelId="{C346DDCF-E8C3-43D3-8677-2867E0B9D161}" type="presOf" srcId="{800E121A-3AE5-4062-9C41-AA0F23E0E227}" destId="{2757ED68-EC1E-48DA-8FA6-A49B3A966725}" srcOrd="0" destOrd="0" presId="urn:microsoft.com/office/officeart/2005/8/layout/cycle1"/>
    <dgm:cxn modelId="{71809ADD-E30A-44BC-8B63-4D7A98753323}" type="presOf" srcId="{445884E7-4F49-4CB6-A930-CA7590F72204}" destId="{E0791B33-9DED-4484-ADC1-903A5697E7D8}" srcOrd="0" destOrd="0" presId="urn:microsoft.com/office/officeart/2005/8/layout/cycle1"/>
    <dgm:cxn modelId="{9BA8FDFB-6957-4EEB-805B-730F5A85C219}" srcId="{27E2D822-1F4F-44F1-9E2D-994C094EDADE}" destId="{9FE6137A-F94C-459B-84E9-14DA59D49558}" srcOrd="1" destOrd="0" parTransId="{E229038C-C745-4B3D-BE9A-EDF17DF08C36}" sibTransId="{4690E7C9-663B-498D-9242-27285B80EC7E}"/>
    <dgm:cxn modelId="{012CD34D-5B04-486F-A673-4295009C5A6B}" srcId="{27E2D822-1F4F-44F1-9E2D-994C094EDADE}" destId="{D5170962-4CE2-4931-8049-EF2D5AF25B55}" srcOrd="4" destOrd="0" parTransId="{C95DE5E9-14CB-42D2-9144-6ECDA01E6CEB}" sibTransId="{D3292556-3883-44C5-9130-E0A2D8FCF3BF}"/>
    <dgm:cxn modelId="{C7D8852B-61DE-4BF5-BE0B-9C59EAF7FD09}" type="presOf" srcId="{27E2D822-1F4F-44F1-9E2D-994C094EDADE}" destId="{71AA812D-BD73-499A-B479-5DCE45B5AE3A}" srcOrd="0" destOrd="0" presId="urn:microsoft.com/office/officeart/2005/8/layout/cycle1"/>
    <dgm:cxn modelId="{87FCEF73-FAD4-416F-B061-E4BE5855F9BE}" type="presOf" srcId="{D5170962-4CE2-4931-8049-EF2D5AF25B55}" destId="{2D01E111-3096-428F-A041-2EA4B0D8BF4C}" srcOrd="0" destOrd="0" presId="urn:microsoft.com/office/officeart/2005/8/layout/cycle1"/>
    <dgm:cxn modelId="{F7277DC0-BCD1-4372-9909-5A842436331D}" type="presParOf" srcId="{71AA812D-BD73-499A-B479-5DCE45B5AE3A}" destId="{A4A74523-5040-435D-BC3B-80334AD34A89}" srcOrd="0" destOrd="0" presId="urn:microsoft.com/office/officeart/2005/8/layout/cycle1"/>
    <dgm:cxn modelId="{E50082CF-1AD9-4CE1-96A4-6CFBA8B3BE22}" type="presParOf" srcId="{71AA812D-BD73-499A-B479-5DCE45B5AE3A}" destId="{E0791B33-9DED-4484-ADC1-903A5697E7D8}" srcOrd="1" destOrd="0" presId="urn:microsoft.com/office/officeart/2005/8/layout/cycle1"/>
    <dgm:cxn modelId="{48B5E867-6576-4D25-9129-966EDE440380}" type="presParOf" srcId="{71AA812D-BD73-499A-B479-5DCE45B5AE3A}" destId="{6C704878-C816-4979-8D26-E1BAD62C8D1F}" srcOrd="2" destOrd="0" presId="urn:microsoft.com/office/officeart/2005/8/layout/cycle1"/>
    <dgm:cxn modelId="{F4AE0AED-E579-4D94-B255-029B312DAECA}" type="presParOf" srcId="{71AA812D-BD73-499A-B479-5DCE45B5AE3A}" destId="{AF5D69C5-F9DC-4E7F-BF0C-05AAA757B363}" srcOrd="3" destOrd="0" presId="urn:microsoft.com/office/officeart/2005/8/layout/cycle1"/>
    <dgm:cxn modelId="{18E9DECE-F6C9-489E-AFC9-39A63B3137E9}" type="presParOf" srcId="{71AA812D-BD73-499A-B479-5DCE45B5AE3A}" destId="{CDF7B4F6-3FB4-45AB-BA63-C180101A66D2}" srcOrd="4" destOrd="0" presId="urn:microsoft.com/office/officeart/2005/8/layout/cycle1"/>
    <dgm:cxn modelId="{B50E706C-415D-4411-BC1D-F5A1A45B1740}" type="presParOf" srcId="{71AA812D-BD73-499A-B479-5DCE45B5AE3A}" destId="{D54DAE59-C8A9-4946-87C7-5137E09D03E9}" srcOrd="5" destOrd="0" presId="urn:microsoft.com/office/officeart/2005/8/layout/cycle1"/>
    <dgm:cxn modelId="{8D4F9ECB-723F-4705-93EF-88E0775BB9F0}" type="presParOf" srcId="{71AA812D-BD73-499A-B479-5DCE45B5AE3A}" destId="{066449B9-0C0E-4253-8C9D-DE227BDD52F6}" srcOrd="6" destOrd="0" presId="urn:microsoft.com/office/officeart/2005/8/layout/cycle1"/>
    <dgm:cxn modelId="{489CE54A-CAD3-4FE5-B8E3-52F6723A0DC3}" type="presParOf" srcId="{71AA812D-BD73-499A-B479-5DCE45B5AE3A}" destId="{81CC0CCB-DE14-4C9F-81DF-EF366BC2D76C}" srcOrd="7" destOrd="0" presId="urn:microsoft.com/office/officeart/2005/8/layout/cycle1"/>
    <dgm:cxn modelId="{32BE4C3D-122F-4396-BAF3-E2EEB872E576}" type="presParOf" srcId="{71AA812D-BD73-499A-B479-5DCE45B5AE3A}" destId="{191780F2-626B-453F-B14E-47691C5988BB}" srcOrd="8" destOrd="0" presId="urn:microsoft.com/office/officeart/2005/8/layout/cycle1"/>
    <dgm:cxn modelId="{CD224A1D-A1F2-469A-BBE5-E3A8354386F7}" type="presParOf" srcId="{71AA812D-BD73-499A-B479-5DCE45B5AE3A}" destId="{F16A3550-E51A-4FBB-9E87-BF277DACC2A8}" srcOrd="9" destOrd="0" presId="urn:microsoft.com/office/officeart/2005/8/layout/cycle1"/>
    <dgm:cxn modelId="{2E3E75B7-5C93-4A4F-BC4E-F1C7AF71BEEA}" type="presParOf" srcId="{71AA812D-BD73-499A-B479-5DCE45B5AE3A}" destId="{2757ED68-EC1E-48DA-8FA6-A49B3A966725}" srcOrd="10" destOrd="0" presId="urn:microsoft.com/office/officeart/2005/8/layout/cycle1"/>
    <dgm:cxn modelId="{7A1079AB-C8E5-428B-B8AB-6007A498AE83}" type="presParOf" srcId="{71AA812D-BD73-499A-B479-5DCE45B5AE3A}" destId="{2C7999E3-E4FC-42B3-BE7F-3FE83423979A}" srcOrd="11" destOrd="0" presId="urn:microsoft.com/office/officeart/2005/8/layout/cycle1"/>
    <dgm:cxn modelId="{1E29C972-7B6C-4C94-9D1C-D750E934F04C}" type="presParOf" srcId="{71AA812D-BD73-499A-B479-5DCE45B5AE3A}" destId="{B910FA4E-D83C-4D5E-9D0D-496C5B3E8547}" srcOrd="12" destOrd="0" presId="urn:microsoft.com/office/officeart/2005/8/layout/cycle1"/>
    <dgm:cxn modelId="{655604F4-FDEC-4702-B70E-852B2E9BA4F7}" type="presParOf" srcId="{71AA812D-BD73-499A-B479-5DCE45B5AE3A}" destId="{2D01E111-3096-428F-A041-2EA4B0D8BF4C}" srcOrd="13" destOrd="0" presId="urn:microsoft.com/office/officeart/2005/8/layout/cycle1"/>
    <dgm:cxn modelId="{F9423BF6-06BB-4468-8BB6-8B4F540C7D69}" type="presParOf" srcId="{71AA812D-BD73-499A-B479-5DCE45B5AE3A}" destId="{3B94CED3-C505-4C76-AD3C-22E2C0D6B21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7E2D822-1F4F-44F1-9E2D-994C094EDAD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445884E7-4F49-4CB6-A930-CA7590F72204}">
      <dgm:prSet phldrT="[Text]"/>
      <dgm:spPr/>
      <dgm:t>
        <a:bodyPr/>
        <a:lstStyle/>
        <a:p>
          <a:r>
            <a:rPr lang="en-NZ" dirty="0" smtClean="0"/>
            <a:t>Problem</a:t>
          </a:r>
          <a:endParaRPr lang="en-NZ" dirty="0"/>
        </a:p>
      </dgm:t>
    </dgm:pt>
    <dgm:pt modelId="{B6768066-B07A-433B-B25D-7BDD92E232A2}" type="parTrans" cxnId="{B176CAD5-F985-4506-9AF9-B1091695B334}">
      <dgm:prSet/>
      <dgm:spPr/>
      <dgm:t>
        <a:bodyPr/>
        <a:lstStyle/>
        <a:p>
          <a:endParaRPr lang="en-NZ"/>
        </a:p>
      </dgm:t>
    </dgm:pt>
    <dgm:pt modelId="{69659126-C963-485D-98CE-0DAD04E8CC44}" type="sibTrans" cxnId="{B176CAD5-F985-4506-9AF9-B1091695B334}">
      <dgm:prSet/>
      <dgm:spPr/>
      <dgm:t>
        <a:bodyPr/>
        <a:lstStyle/>
        <a:p>
          <a:endParaRPr lang="en-NZ"/>
        </a:p>
      </dgm:t>
    </dgm:pt>
    <dgm:pt modelId="{9FE6137A-F94C-459B-84E9-14DA59D49558}">
      <dgm:prSet phldrT="[Text]"/>
      <dgm:spPr/>
      <dgm:t>
        <a:bodyPr/>
        <a:lstStyle/>
        <a:p>
          <a:r>
            <a:rPr lang="en-NZ" dirty="0" smtClean="0"/>
            <a:t>Plan</a:t>
          </a:r>
          <a:endParaRPr lang="en-NZ" dirty="0"/>
        </a:p>
      </dgm:t>
    </dgm:pt>
    <dgm:pt modelId="{E229038C-C745-4B3D-BE9A-EDF17DF08C36}" type="parTrans" cxnId="{9BA8FDFB-6957-4EEB-805B-730F5A85C219}">
      <dgm:prSet/>
      <dgm:spPr/>
      <dgm:t>
        <a:bodyPr/>
        <a:lstStyle/>
        <a:p>
          <a:endParaRPr lang="en-NZ"/>
        </a:p>
      </dgm:t>
    </dgm:pt>
    <dgm:pt modelId="{4690E7C9-663B-498D-9242-27285B80EC7E}" type="sibTrans" cxnId="{9BA8FDFB-6957-4EEB-805B-730F5A85C219}">
      <dgm:prSet/>
      <dgm:spPr/>
      <dgm:t>
        <a:bodyPr/>
        <a:lstStyle/>
        <a:p>
          <a:endParaRPr lang="en-NZ"/>
        </a:p>
      </dgm:t>
    </dgm:pt>
    <dgm:pt modelId="{20A6F42F-A7A8-4040-A224-7353A9025E5C}">
      <dgm:prSet phldrT="[Text]"/>
      <dgm:spPr/>
      <dgm:t>
        <a:bodyPr/>
        <a:lstStyle/>
        <a:p>
          <a:r>
            <a:rPr lang="en-NZ" dirty="0" smtClean="0"/>
            <a:t>Data</a:t>
          </a:r>
          <a:endParaRPr lang="en-NZ" dirty="0"/>
        </a:p>
      </dgm:t>
    </dgm:pt>
    <dgm:pt modelId="{1090E8B4-C157-4905-A735-4140CFF197BB}" type="parTrans" cxnId="{D5F81623-D280-448E-BE61-B7AC192FB56B}">
      <dgm:prSet/>
      <dgm:spPr/>
      <dgm:t>
        <a:bodyPr/>
        <a:lstStyle/>
        <a:p>
          <a:endParaRPr lang="en-NZ"/>
        </a:p>
      </dgm:t>
    </dgm:pt>
    <dgm:pt modelId="{BB50A2DD-5BE3-45E4-80BC-E5F2030294E7}" type="sibTrans" cxnId="{D5F81623-D280-448E-BE61-B7AC192FB56B}">
      <dgm:prSet/>
      <dgm:spPr/>
      <dgm:t>
        <a:bodyPr/>
        <a:lstStyle/>
        <a:p>
          <a:endParaRPr lang="en-NZ"/>
        </a:p>
      </dgm:t>
    </dgm:pt>
    <dgm:pt modelId="{800E121A-3AE5-4062-9C41-AA0F23E0E227}">
      <dgm:prSet phldrT="[Text]"/>
      <dgm:spPr/>
      <dgm:t>
        <a:bodyPr/>
        <a:lstStyle/>
        <a:p>
          <a:r>
            <a:rPr lang="en-NZ" dirty="0" smtClean="0"/>
            <a:t>Analysis</a:t>
          </a:r>
          <a:endParaRPr lang="en-NZ" dirty="0"/>
        </a:p>
      </dgm:t>
    </dgm:pt>
    <dgm:pt modelId="{B38EDFE1-4700-43BD-8579-71AF7E8D9D7F}" type="parTrans" cxnId="{93BCA17E-8ECE-484B-9A0A-6AF8863C8A47}">
      <dgm:prSet/>
      <dgm:spPr/>
      <dgm:t>
        <a:bodyPr/>
        <a:lstStyle/>
        <a:p>
          <a:endParaRPr lang="en-NZ"/>
        </a:p>
      </dgm:t>
    </dgm:pt>
    <dgm:pt modelId="{F20AEA44-4898-4608-96B9-75F264ED2AEA}" type="sibTrans" cxnId="{93BCA17E-8ECE-484B-9A0A-6AF8863C8A47}">
      <dgm:prSet/>
      <dgm:spPr/>
      <dgm:t>
        <a:bodyPr/>
        <a:lstStyle/>
        <a:p>
          <a:endParaRPr lang="en-NZ"/>
        </a:p>
      </dgm:t>
    </dgm:pt>
    <dgm:pt modelId="{D5170962-4CE2-4931-8049-EF2D5AF25B55}">
      <dgm:prSet phldrT="[Text]"/>
      <dgm:spPr/>
      <dgm:t>
        <a:bodyPr/>
        <a:lstStyle/>
        <a:p>
          <a:r>
            <a:rPr lang="en-NZ" dirty="0" smtClean="0"/>
            <a:t>Conclusion</a:t>
          </a:r>
          <a:endParaRPr lang="en-NZ" dirty="0"/>
        </a:p>
      </dgm:t>
    </dgm:pt>
    <dgm:pt modelId="{C95DE5E9-14CB-42D2-9144-6ECDA01E6CEB}" type="parTrans" cxnId="{012CD34D-5B04-486F-A673-4295009C5A6B}">
      <dgm:prSet/>
      <dgm:spPr/>
      <dgm:t>
        <a:bodyPr/>
        <a:lstStyle/>
        <a:p>
          <a:endParaRPr lang="en-NZ"/>
        </a:p>
      </dgm:t>
    </dgm:pt>
    <dgm:pt modelId="{D3292556-3883-44C5-9130-E0A2D8FCF3BF}" type="sibTrans" cxnId="{012CD34D-5B04-486F-A673-4295009C5A6B}">
      <dgm:prSet/>
      <dgm:spPr/>
      <dgm:t>
        <a:bodyPr/>
        <a:lstStyle/>
        <a:p>
          <a:endParaRPr lang="en-NZ"/>
        </a:p>
      </dgm:t>
    </dgm:pt>
    <dgm:pt modelId="{71AA812D-BD73-499A-B479-5DCE45B5AE3A}" type="pres">
      <dgm:prSet presAssocID="{27E2D822-1F4F-44F1-9E2D-994C094EDADE}" presName="cycle" presStyleCnt="0">
        <dgm:presLayoutVars>
          <dgm:dir/>
          <dgm:resizeHandles val="exact"/>
        </dgm:presLayoutVars>
      </dgm:prSet>
      <dgm:spPr/>
    </dgm:pt>
    <dgm:pt modelId="{A4A74523-5040-435D-BC3B-80334AD34A89}" type="pres">
      <dgm:prSet presAssocID="{445884E7-4F49-4CB6-A930-CA7590F72204}" presName="dummy" presStyleCnt="0"/>
      <dgm:spPr/>
    </dgm:pt>
    <dgm:pt modelId="{E0791B33-9DED-4484-ADC1-903A5697E7D8}" type="pres">
      <dgm:prSet presAssocID="{445884E7-4F49-4CB6-A930-CA7590F72204}" presName="node" presStyleLbl="revTx" presStyleIdx="0" presStyleCnt="5">
        <dgm:presLayoutVars>
          <dgm:bulletEnabled val="1"/>
        </dgm:presLayoutVars>
      </dgm:prSet>
      <dgm:spPr/>
    </dgm:pt>
    <dgm:pt modelId="{6C704878-C816-4979-8D26-E1BAD62C8D1F}" type="pres">
      <dgm:prSet presAssocID="{69659126-C963-485D-98CE-0DAD04E8CC44}" presName="sibTrans" presStyleLbl="node1" presStyleIdx="0" presStyleCnt="5"/>
      <dgm:spPr/>
    </dgm:pt>
    <dgm:pt modelId="{AF5D69C5-F9DC-4E7F-BF0C-05AAA757B363}" type="pres">
      <dgm:prSet presAssocID="{9FE6137A-F94C-459B-84E9-14DA59D49558}" presName="dummy" presStyleCnt="0"/>
      <dgm:spPr/>
    </dgm:pt>
    <dgm:pt modelId="{CDF7B4F6-3FB4-45AB-BA63-C180101A66D2}" type="pres">
      <dgm:prSet presAssocID="{9FE6137A-F94C-459B-84E9-14DA59D49558}" presName="node" presStyleLbl="revTx" presStyleIdx="1" presStyleCnt="5">
        <dgm:presLayoutVars>
          <dgm:bulletEnabled val="1"/>
        </dgm:presLayoutVars>
      </dgm:prSet>
      <dgm:spPr/>
    </dgm:pt>
    <dgm:pt modelId="{D54DAE59-C8A9-4946-87C7-5137E09D03E9}" type="pres">
      <dgm:prSet presAssocID="{4690E7C9-663B-498D-9242-27285B80EC7E}" presName="sibTrans" presStyleLbl="node1" presStyleIdx="1" presStyleCnt="5"/>
      <dgm:spPr/>
    </dgm:pt>
    <dgm:pt modelId="{066449B9-0C0E-4253-8C9D-DE227BDD52F6}" type="pres">
      <dgm:prSet presAssocID="{20A6F42F-A7A8-4040-A224-7353A9025E5C}" presName="dummy" presStyleCnt="0"/>
      <dgm:spPr/>
    </dgm:pt>
    <dgm:pt modelId="{81CC0CCB-DE14-4C9F-81DF-EF366BC2D76C}" type="pres">
      <dgm:prSet presAssocID="{20A6F42F-A7A8-4040-A224-7353A9025E5C}" presName="node" presStyleLbl="revTx" presStyleIdx="2" presStyleCnt="5">
        <dgm:presLayoutVars>
          <dgm:bulletEnabled val="1"/>
        </dgm:presLayoutVars>
      </dgm:prSet>
      <dgm:spPr/>
    </dgm:pt>
    <dgm:pt modelId="{191780F2-626B-453F-B14E-47691C5988BB}" type="pres">
      <dgm:prSet presAssocID="{BB50A2DD-5BE3-45E4-80BC-E5F2030294E7}" presName="sibTrans" presStyleLbl="node1" presStyleIdx="2" presStyleCnt="5"/>
      <dgm:spPr/>
    </dgm:pt>
    <dgm:pt modelId="{F16A3550-E51A-4FBB-9E87-BF277DACC2A8}" type="pres">
      <dgm:prSet presAssocID="{800E121A-3AE5-4062-9C41-AA0F23E0E227}" presName="dummy" presStyleCnt="0"/>
      <dgm:spPr/>
    </dgm:pt>
    <dgm:pt modelId="{2757ED68-EC1E-48DA-8FA6-A49B3A966725}" type="pres">
      <dgm:prSet presAssocID="{800E121A-3AE5-4062-9C41-AA0F23E0E227}" presName="node" presStyleLbl="revTx" presStyleIdx="3" presStyleCnt="5">
        <dgm:presLayoutVars>
          <dgm:bulletEnabled val="1"/>
        </dgm:presLayoutVars>
      </dgm:prSet>
      <dgm:spPr/>
    </dgm:pt>
    <dgm:pt modelId="{2C7999E3-E4FC-42B3-BE7F-3FE83423979A}" type="pres">
      <dgm:prSet presAssocID="{F20AEA44-4898-4608-96B9-75F264ED2AEA}" presName="sibTrans" presStyleLbl="node1" presStyleIdx="3" presStyleCnt="5"/>
      <dgm:spPr/>
    </dgm:pt>
    <dgm:pt modelId="{B910FA4E-D83C-4D5E-9D0D-496C5B3E8547}" type="pres">
      <dgm:prSet presAssocID="{D5170962-4CE2-4931-8049-EF2D5AF25B55}" presName="dummy" presStyleCnt="0"/>
      <dgm:spPr/>
    </dgm:pt>
    <dgm:pt modelId="{2D01E111-3096-428F-A041-2EA4B0D8BF4C}" type="pres">
      <dgm:prSet presAssocID="{D5170962-4CE2-4931-8049-EF2D5AF25B55}" presName="node" presStyleLbl="revTx" presStyleIdx="4" presStyleCnt="5">
        <dgm:presLayoutVars>
          <dgm:bulletEnabled val="1"/>
        </dgm:presLayoutVars>
      </dgm:prSet>
      <dgm:spPr/>
    </dgm:pt>
    <dgm:pt modelId="{3B94CED3-C505-4C76-AD3C-22E2C0D6B21A}" type="pres">
      <dgm:prSet presAssocID="{D3292556-3883-44C5-9130-E0A2D8FCF3BF}" presName="sibTrans" presStyleLbl="node1" presStyleIdx="4" presStyleCnt="5"/>
      <dgm:spPr/>
    </dgm:pt>
  </dgm:ptLst>
  <dgm:cxnLst>
    <dgm:cxn modelId="{98463840-2417-4CA4-AC6B-5FC6D7F8A975}" type="presOf" srcId="{4690E7C9-663B-498D-9242-27285B80EC7E}" destId="{D54DAE59-C8A9-4946-87C7-5137E09D03E9}" srcOrd="0" destOrd="0" presId="urn:microsoft.com/office/officeart/2005/8/layout/cycle1"/>
    <dgm:cxn modelId="{62A5E3C4-D504-4EB7-9981-7CDBA788FFDA}" type="presOf" srcId="{20A6F42F-A7A8-4040-A224-7353A9025E5C}" destId="{81CC0CCB-DE14-4C9F-81DF-EF366BC2D76C}" srcOrd="0" destOrd="0" presId="urn:microsoft.com/office/officeart/2005/8/layout/cycle1"/>
    <dgm:cxn modelId="{F47D84AE-7476-4148-B3F2-427EA7D24F0B}" type="presOf" srcId="{69659126-C963-485D-98CE-0DAD04E8CC44}" destId="{6C704878-C816-4979-8D26-E1BAD62C8D1F}" srcOrd="0" destOrd="0" presId="urn:microsoft.com/office/officeart/2005/8/layout/cycle1"/>
    <dgm:cxn modelId="{D5F81623-D280-448E-BE61-B7AC192FB56B}" srcId="{27E2D822-1F4F-44F1-9E2D-994C094EDADE}" destId="{20A6F42F-A7A8-4040-A224-7353A9025E5C}" srcOrd="2" destOrd="0" parTransId="{1090E8B4-C157-4905-A735-4140CFF197BB}" sibTransId="{BB50A2DD-5BE3-45E4-80BC-E5F2030294E7}"/>
    <dgm:cxn modelId="{193CCAFE-F60D-4402-899B-F5C5B97F6ADD}" type="presOf" srcId="{27E2D822-1F4F-44F1-9E2D-994C094EDADE}" destId="{71AA812D-BD73-499A-B479-5DCE45B5AE3A}" srcOrd="0" destOrd="0" presId="urn:microsoft.com/office/officeart/2005/8/layout/cycle1"/>
    <dgm:cxn modelId="{93BCA17E-8ECE-484B-9A0A-6AF8863C8A47}" srcId="{27E2D822-1F4F-44F1-9E2D-994C094EDADE}" destId="{800E121A-3AE5-4062-9C41-AA0F23E0E227}" srcOrd="3" destOrd="0" parTransId="{B38EDFE1-4700-43BD-8579-71AF7E8D9D7F}" sibTransId="{F20AEA44-4898-4608-96B9-75F264ED2AEA}"/>
    <dgm:cxn modelId="{71CED86B-2313-4FBD-8D10-AA7A30E5B4EA}" type="presOf" srcId="{D3292556-3883-44C5-9130-E0A2D8FCF3BF}" destId="{3B94CED3-C505-4C76-AD3C-22E2C0D6B21A}" srcOrd="0" destOrd="0" presId="urn:microsoft.com/office/officeart/2005/8/layout/cycle1"/>
    <dgm:cxn modelId="{B176CAD5-F985-4506-9AF9-B1091695B334}" srcId="{27E2D822-1F4F-44F1-9E2D-994C094EDADE}" destId="{445884E7-4F49-4CB6-A930-CA7590F72204}" srcOrd="0" destOrd="0" parTransId="{B6768066-B07A-433B-B25D-7BDD92E232A2}" sibTransId="{69659126-C963-485D-98CE-0DAD04E8CC44}"/>
    <dgm:cxn modelId="{18EBF318-DFCB-4B1D-ADB7-CE7DE6C31D9A}" type="presOf" srcId="{800E121A-3AE5-4062-9C41-AA0F23E0E227}" destId="{2757ED68-EC1E-48DA-8FA6-A49B3A966725}" srcOrd="0" destOrd="0" presId="urn:microsoft.com/office/officeart/2005/8/layout/cycle1"/>
    <dgm:cxn modelId="{C58F3ED4-A996-4B22-880B-1251A8B81B10}" type="presOf" srcId="{D5170962-4CE2-4931-8049-EF2D5AF25B55}" destId="{2D01E111-3096-428F-A041-2EA4B0D8BF4C}" srcOrd="0" destOrd="0" presId="urn:microsoft.com/office/officeart/2005/8/layout/cycle1"/>
    <dgm:cxn modelId="{7C23E32F-5C94-41F4-A0AF-E65360F10B8C}" type="presOf" srcId="{9FE6137A-F94C-459B-84E9-14DA59D49558}" destId="{CDF7B4F6-3FB4-45AB-BA63-C180101A66D2}" srcOrd="0" destOrd="0" presId="urn:microsoft.com/office/officeart/2005/8/layout/cycle1"/>
    <dgm:cxn modelId="{4BE74596-4A56-40D5-B61D-D7A6E02DBD8A}" type="presOf" srcId="{445884E7-4F49-4CB6-A930-CA7590F72204}" destId="{E0791B33-9DED-4484-ADC1-903A5697E7D8}" srcOrd="0" destOrd="0" presId="urn:microsoft.com/office/officeart/2005/8/layout/cycle1"/>
    <dgm:cxn modelId="{9BA8FDFB-6957-4EEB-805B-730F5A85C219}" srcId="{27E2D822-1F4F-44F1-9E2D-994C094EDADE}" destId="{9FE6137A-F94C-459B-84E9-14DA59D49558}" srcOrd="1" destOrd="0" parTransId="{E229038C-C745-4B3D-BE9A-EDF17DF08C36}" sibTransId="{4690E7C9-663B-498D-9242-27285B80EC7E}"/>
    <dgm:cxn modelId="{012CD34D-5B04-486F-A673-4295009C5A6B}" srcId="{27E2D822-1F4F-44F1-9E2D-994C094EDADE}" destId="{D5170962-4CE2-4931-8049-EF2D5AF25B55}" srcOrd="4" destOrd="0" parTransId="{C95DE5E9-14CB-42D2-9144-6ECDA01E6CEB}" sibTransId="{D3292556-3883-44C5-9130-E0A2D8FCF3BF}"/>
    <dgm:cxn modelId="{5885B5B9-5DC5-40FF-94A6-7C01A14161A6}" type="presOf" srcId="{BB50A2DD-5BE3-45E4-80BC-E5F2030294E7}" destId="{191780F2-626B-453F-B14E-47691C5988BB}" srcOrd="0" destOrd="0" presId="urn:microsoft.com/office/officeart/2005/8/layout/cycle1"/>
    <dgm:cxn modelId="{04B2AAD9-582E-4BA4-A053-9A8E7A10AC0B}" type="presOf" srcId="{F20AEA44-4898-4608-96B9-75F264ED2AEA}" destId="{2C7999E3-E4FC-42B3-BE7F-3FE83423979A}" srcOrd="0" destOrd="0" presId="urn:microsoft.com/office/officeart/2005/8/layout/cycle1"/>
    <dgm:cxn modelId="{518FFD28-8731-4811-80E3-6F0E76BBD429}" type="presParOf" srcId="{71AA812D-BD73-499A-B479-5DCE45B5AE3A}" destId="{A4A74523-5040-435D-BC3B-80334AD34A89}" srcOrd="0" destOrd="0" presId="urn:microsoft.com/office/officeart/2005/8/layout/cycle1"/>
    <dgm:cxn modelId="{4EA43AAC-4261-4B38-87FC-B4FCD503EBBF}" type="presParOf" srcId="{71AA812D-BD73-499A-B479-5DCE45B5AE3A}" destId="{E0791B33-9DED-4484-ADC1-903A5697E7D8}" srcOrd="1" destOrd="0" presId="urn:microsoft.com/office/officeart/2005/8/layout/cycle1"/>
    <dgm:cxn modelId="{7CF72017-6874-47F5-A6EB-5082E0BEC274}" type="presParOf" srcId="{71AA812D-BD73-499A-B479-5DCE45B5AE3A}" destId="{6C704878-C816-4979-8D26-E1BAD62C8D1F}" srcOrd="2" destOrd="0" presId="urn:microsoft.com/office/officeart/2005/8/layout/cycle1"/>
    <dgm:cxn modelId="{D1F48876-7A44-444A-9A4B-ACF935EFEBA4}" type="presParOf" srcId="{71AA812D-BD73-499A-B479-5DCE45B5AE3A}" destId="{AF5D69C5-F9DC-4E7F-BF0C-05AAA757B363}" srcOrd="3" destOrd="0" presId="urn:microsoft.com/office/officeart/2005/8/layout/cycle1"/>
    <dgm:cxn modelId="{0F15D988-2535-48FD-8D2A-228971E3A634}" type="presParOf" srcId="{71AA812D-BD73-499A-B479-5DCE45B5AE3A}" destId="{CDF7B4F6-3FB4-45AB-BA63-C180101A66D2}" srcOrd="4" destOrd="0" presId="urn:microsoft.com/office/officeart/2005/8/layout/cycle1"/>
    <dgm:cxn modelId="{A3DF83F6-CAEF-4D5C-9687-3C352553F7F4}" type="presParOf" srcId="{71AA812D-BD73-499A-B479-5DCE45B5AE3A}" destId="{D54DAE59-C8A9-4946-87C7-5137E09D03E9}" srcOrd="5" destOrd="0" presId="urn:microsoft.com/office/officeart/2005/8/layout/cycle1"/>
    <dgm:cxn modelId="{E50033E1-1EBD-43B1-A9BE-1227E6DE4CA0}" type="presParOf" srcId="{71AA812D-BD73-499A-B479-5DCE45B5AE3A}" destId="{066449B9-0C0E-4253-8C9D-DE227BDD52F6}" srcOrd="6" destOrd="0" presId="urn:microsoft.com/office/officeart/2005/8/layout/cycle1"/>
    <dgm:cxn modelId="{6AB5B59B-83EF-4A97-A158-AB05E8404EC8}" type="presParOf" srcId="{71AA812D-BD73-499A-B479-5DCE45B5AE3A}" destId="{81CC0CCB-DE14-4C9F-81DF-EF366BC2D76C}" srcOrd="7" destOrd="0" presId="urn:microsoft.com/office/officeart/2005/8/layout/cycle1"/>
    <dgm:cxn modelId="{7F9B015D-FC49-4C5F-874C-E16DB2CF2FFA}" type="presParOf" srcId="{71AA812D-BD73-499A-B479-5DCE45B5AE3A}" destId="{191780F2-626B-453F-B14E-47691C5988BB}" srcOrd="8" destOrd="0" presId="urn:microsoft.com/office/officeart/2005/8/layout/cycle1"/>
    <dgm:cxn modelId="{F5352245-B4BE-4B5A-AE84-F974D5000070}" type="presParOf" srcId="{71AA812D-BD73-499A-B479-5DCE45B5AE3A}" destId="{F16A3550-E51A-4FBB-9E87-BF277DACC2A8}" srcOrd="9" destOrd="0" presId="urn:microsoft.com/office/officeart/2005/8/layout/cycle1"/>
    <dgm:cxn modelId="{28C9BEA3-B5EE-487D-9AC8-92112DDCE05A}" type="presParOf" srcId="{71AA812D-BD73-499A-B479-5DCE45B5AE3A}" destId="{2757ED68-EC1E-48DA-8FA6-A49B3A966725}" srcOrd="10" destOrd="0" presId="urn:microsoft.com/office/officeart/2005/8/layout/cycle1"/>
    <dgm:cxn modelId="{FC9CF9A6-E843-4FB9-B700-8D7941CDCDFD}" type="presParOf" srcId="{71AA812D-BD73-499A-B479-5DCE45B5AE3A}" destId="{2C7999E3-E4FC-42B3-BE7F-3FE83423979A}" srcOrd="11" destOrd="0" presId="urn:microsoft.com/office/officeart/2005/8/layout/cycle1"/>
    <dgm:cxn modelId="{A4E9203D-B329-42E8-9BFC-C4EFAD5E238E}" type="presParOf" srcId="{71AA812D-BD73-499A-B479-5DCE45B5AE3A}" destId="{B910FA4E-D83C-4D5E-9D0D-496C5B3E8547}" srcOrd="12" destOrd="0" presId="urn:microsoft.com/office/officeart/2005/8/layout/cycle1"/>
    <dgm:cxn modelId="{A066E7A6-B81A-4069-B8DD-E72D4BB63D9B}" type="presParOf" srcId="{71AA812D-BD73-499A-B479-5DCE45B5AE3A}" destId="{2D01E111-3096-428F-A041-2EA4B0D8BF4C}" srcOrd="13" destOrd="0" presId="urn:microsoft.com/office/officeart/2005/8/layout/cycle1"/>
    <dgm:cxn modelId="{09C65560-7143-4511-8051-C4BEA1AB63C0}" type="presParOf" srcId="{71AA812D-BD73-499A-B479-5DCE45B5AE3A}" destId="{3B94CED3-C505-4C76-AD3C-22E2C0D6B21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E2D822-1F4F-44F1-9E2D-994C094EDAD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445884E7-4F49-4CB6-A930-CA7590F72204}">
      <dgm:prSet phldrT="[Text]"/>
      <dgm:spPr/>
      <dgm:t>
        <a:bodyPr/>
        <a:lstStyle/>
        <a:p>
          <a:r>
            <a:rPr lang="en-NZ" dirty="0" smtClean="0"/>
            <a:t>Problem</a:t>
          </a:r>
          <a:endParaRPr lang="en-NZ" dirty="0"/>
        </a:p>
      </dgm:t>
    </dgm:pt>
    <dgm:pt modelId="{B6768066-B07A-433B-B25D-7BDD92E232A2}" type="parTrans" cxnId="{B176CAD5-F985-4506-9AF9-B1091695B334}">
      <dgm:prSet/>
      <dgm:spPr/>
      <dgm:t>
        <a:bodyPr/>
        <a:lstStyle/>
        <a:p>
          <a:endParaRPr lang="en-NZ"/>
        </a:p>
      </dgm:t>
    </dgm:pt>
    <dgm:pt modelId="{69659126-C963-485D-98CE-0DAD04E8CC44}" type="sibTrans" cxnId="{B176CAD5-F985-4506-9AF9-B1091695B334}">
      <dgm:prSet/>
      <dgm:spPr/>
      <dgm:t>
        <a:bodyPr/>
        <a:lstStyle/>
        <a:p>
          <a:endParaRPr lang="en-NZ"/>
        </a:p>
      </dgm:t>
    </dgm:pt>
    <dgm:pt modelId="{9FE6137A-F94C-459B-84E9-14DA59D49558}">
      <dgm:prSet phldrT="[Text]"/>
      <dgm:spPr/>
      <dgm:t>
        <a:bodyPr/>
        <a:lstStyle/>
        <a:p>
          <a:r>
            <a:rPr lang="en-NZ" dirty="0" smtClean="0"/>
            <a:t>P</a:t>
          </a:r>
          <a:endParaRPr lang="en-NZ" dirty="0"/>
        </a:p>
      </dgm:t>
    </dgm:pt>
    <dgm:pt modelId="{E229038C-C745-4B3D-BE9A-EDF17DF08C36}" type="parTrans" cxnId="{9BA8FDFB-6957-4EEB-805B-730F5A85C219}">
      <dgm:prSet/>
      <dgm:spPr/>
      <dgm:t>
        <a:bodyPr/>
        <a:lstStyle/>
        <a:p>
          <a:endParaRPr lang="en-NZ"/>
        </a:p>
      </dgm:t>
    </dgm:pt>
    <dgm:pt modelId="{4690E7C9-663B-498D-9242-27285B80EC7E}" type="sibTrans" cxnId="{9BA8FDFB-6957-4EEB-805B-730F5A85C219}">
      <dgm:prSet/>
      <dgm:spPr/>
      <dgm:t>
        <a:bodyPr/>
        <a:lstStyle/>
        <a:p>
          <a:endParaRPr lang="en-NZ"/>
        </a:p>
      </dgm:t>
    </dgm:pt>
    <dgm:pt modelId="{20A6F42F-A7A8-4040-A224-7353A9025E5C}">
      <dgm:prSet phldrT="[Text]"/>
      <dgm:spPr/>
      <dgm:t>
        <a:bodyPr/>
        <a:lstStyle/>
        <a:p>
          <a:r>
            <a:rPr lang="en-NZ" dirty="0" smtClean="0"/>
            <a:t>D</a:t>
          </a:r>
          <a:endParaRPr lang="en-NZ" dirty="0"/>
        </a:p>
      </dgm:t>
    </dgm:pt>
    <dgm:pt modelId="{1090E8B4-C157-4905-A735-4140CFF197BB}" type="parTrans" cxnId="{D5F81623-D280-448E-BE61-B7AC192FB56B}">
      <dgm:prSet/>
      <dgm:spPr/>
      <dgm:t>
        <a:bodyPr/>
        <a:lstStyle/>
        <a:p>
          <a:endParaRPr lang="en-NZ"/>
        </a:p>
      </dgm:t>
    </dgm:pt>
    <dgm:pt modelId="{BB50A2DD-5BE3-45E4-80BC-E5F2030294E7}" type="sibTrans" cxnId="{D5F81623-D280-448E-BE61-B7AC192FB56B}">
      <dgm:prSet/>
      <dgm:spPr/>
      <dgm:t>
        <a:bodyPr/>
        <a:lstStyle/>
        <a:p>
          <a:endParaRPr lang="en-NZ"/>
        </a:p>
      </dgm:t>
    </dgm:pt>
    <dgm:pt modelId="{800E121A-3AE5-4062-9C41-AA0F23E0E227}">
      <dgm:prSet phldrT="[Text]"/>
      <dgm:spPr/>
      <dgm:t>
        <a:bodyPr/>
        <a:lstStyle/>
        <a:p>
          <a:r>
            <a:rPr lang="en-NZ" dirty="0" smtClean="0"/>
            <a:t>A</a:t>
          </a:r>
          <a:endParaRPr lang="en-NZ" dirty="0"/>
        </a:p>
      </dgm:t>
    </dgm:pt>
    <dgm:pt modelId="{B38EDFE1-4700-43BD-8579-71AF7E8D9D7F}" type="parTrans" cxnId="{93BCA17E-8ECE-484B-9A0A-6AF8863C8A47}">
      <dgm:prSet/>
      <dgm:spPr/>
      <dgm:t>
        <a:bodyPr/>
        <a:lstStyle/>
        <a:p>
          <a:endParaRPr lang="en-NZ"/>
        </a:p>
      </dgm:t>
    </dgm:pt>
    <dgm:pt modelId="{F20AEA44-4898-4608-96B9-75F264ED2AEA}" type="sibTrans" cxnId="{93BCA17E-8ECE-484B-9A0A-6AF8863C8A47}">
      <dgm:prSet/>
      <dgm:spPr/>
      <dgm:t>
        <a:bodyPr/>
        <a:lstStyle/>
        <a:p>
          <a:endParaRPr lang="en-NZ"/>
        </a:p>
      </dgm:t>
    </dgm:pt>
    <dgm:pt modelId="{D5170962-4CE2-4931-8049-EF2D5AF25B55}">
      <dgm:prSet phldrT="[Text]"/>
      <dgm:spPr/>
      <dgm:t>
        <a:bodyPr/>
        <a:lstStyle/>
        <a:p>
          <a:r>
            <a:rPr lang="en-NZ" dirty="0" smtClean="0"/>
            <a:t>C</a:t>
          </a:r>
          <a:endParaRPr lang="en-NZ" dirty="0"/>
        </a:p>
      </dgm:t>
    </dgm:pt>
    <dgm:pt modelId="{C95DE5E9-14CB-42D2-9144-6ECDA01E6CEB}" type="parTrans" cxnId="{012CD34D-5B04-486F-A673-4295009C5A6B}">
      <dgm:prSet/>
      <dgm:spPr/>
      <dgm:t>
        <a:bodyPr/>
        <a:lstStyle/>
        <a:p>
          <a:endParaRPr lang="en-NZ"/>
        </a:p>
      </dgm:t>
    </dgm:pt>
    <dgm:pt modelId="{D3292556-3883-44C5-9130-E0A2D8FCF3BF}" type="sibTrans" cxnId="{012CD34D-5B04-486F-A673-4295009C5A6B}">
      <dgm:prSet/>
      <dgm:spPr/>
      <dgm:t>
        <a:bodyPr/>
        <a:lstStyle/>
        <a:p>
          <a:endParaRPr lang="en-NZ"/>
        </a:p>
      </dgm:t>
    </dgm:pt>
    <dgm:pt modelId="{71AA812D-BD73-499A-B479-5DCE45B5AE3A}" type="pres">
      <dgm:prSet presAssocID="{27E2D822-1F4F-44F1-9E2D-994C094EDADE}" presName="cycle" presStyleCnt="0">
        <dgm:presLayoutVars>
          <dgm:dir/>
          <dgm:resizeHandles val="exact"/>
        </dgm:presLayoutVars>
      </dgm:prSet>
      <dgm:spPr/>
    </dgm:pt>
    <dgm:pt modelId="{A4A74523-5040-435D-BC3B-80334AD34A89}" type="pres">
      <dgm:prSet presAssocID="{445884E7-4F49-4CB6-A930-CA7590F72204}" presName="dummy" presStyleCnt="0"/>
      <dgm:spPr/>
    </dgm:pt>
    <dgm:pt modelId="{E0791B33-9DED-4484-ADC1-903A5697E7D8}" type="pres">
      <dgm:prSet presAssocID="{445884E7-4F49-4CB6-A930-CA7590F72204}" presName="node" presStyleLbl="revTx" presStyleIdx="0" presStyleCnt="5">
        <dgm:presLayoutVars>
          <dgm:bulletEnabled val="1"/>
        </dgm:presLayoutVars>
      </dgm:prSet>
      <dgm:spPr/>
    </dgm:pt>
    <dgm:pt modelId="{6C704878-C816-4979-8D26-E1BAD62C8D1F}" type="pres">
      <dgm:prSet presAssocID="{69659126-C963-485D-98CE-0DAD04E8CC44}" presName="sibTrans" presStyleLbl="node1" presStyleIdx="0" presStyleCnt="5"/>
      <dgm:spPr/>
    </dgm:pt>
    <dgm:pt modelId="{AF5D69C5-F9DC-4E7F-BF0C-05AAA757B363}" type="pres">
      <dgm:prSet presAssocID="{9FE6137A-F94C-459B-84E9-14DA59D49558}" presName="dummy" presStyleCnt="0"/>
      <dgm:spPr/>
    </dgm:pt>
    <dgm:pt modelId="{CDF7B4F6-3FB4-45AB-BA63-C180101A66D2}" type="pres">
      <dgm:prSet presAssocID="{9FE6137A-F94C-459B-84E9-14DA59D49558}" presName="node" presStyleLbl="revTx" presStyleIdx="1" presStyleCnt="5">
        <dgm:presLayoutVars>
          <dgm:bulletEnabled val="1"/>
        </dgm:presLayoutVars>
      </dgm:prSet>
      <dgm:spPr/>
    </dgm:pt>
    <dgm:pt modelId="{D54DAE59-C8A9-4946-87C7-5137E09D03E9}" type="pres">
      <dgm:prSet presAssocID="{4690E7C9-663B-498D-9242-27285B80EC7E}" presName="sibTrans" presStyleLbl="node1" presStyleIdx="1" presStyleCnt="5"/>
      <dgm:spPr/>
    </dgm:pt>
    <dgm:pt modelId="{066449B9-0C0E-4253-8C9D-DE227BDD52F6}" type="pres">
      <dgm:prSet presAssocID="{20A6F42F-A7A8-4040-A224-7353A9025E5C}" presName="dummy" presStyleCnt="0"/>
      <dgm:spPr/>
    </dgm:pt>
    <dgm:pt modelId="{81CC0CCB-DE14-4C9F-81DF-EF366BC2D76C}" type="pres">
      <dgm:prSet presAssocID="{20A6F42F-A7A8-4040-A224-7353A9025E5C}" presName="node" presStyleLbl="revTx" presStyleIdx="2" presStyleCnt="5">
        <dgm:presLayoutVars>
          <dgm:bulletEnabled val="1"/>
        </dgm:presLayoutVars>
      </dgm:prSet>
      <dgm:spPr/>
    </dgm:pt>
    <dgm:pt modelId="{191780F2-626B-453F-B14E-47691C5988BB}" type="pres">
      <dgm:prSet presAssocID="{BB50A2DD-5BE3-45E4-80BC-E5F2030294E7}" presName="sibTrans" presStyleLbl="node1" presStyleIdx="2" presStyleCnt="5"/>
      <dgm:spPr/>
    </dgm:pt>
    <dgm:pt modelId="{F16A3550-E51A-4FBB-9E87-BF277DACC2A8}" type="pres">
      <dgm:prSet presAssocID="{800E121A-3AE5-4062-9C41-AA0F23E0E227}" presName="dummy" presStyleCnt="0"/>
      <dgm:spPr/>
    </dgm:pt>
    <dgm:pt modelId="{2757ED68-EC1E-48DA-8FA6-A49B3A966725}" type="pres">
      <dgm:prSet presAssocID="{800E121A-3AE5-4062-9C41-AA0F23E0E227}" presName="node" presStyleLbl="revTx" presStyleIdx="3" presStyleCnt="5">
        <dgm:presLayoutVars>
          <dgm:bulletEnabled val="1"/>
        </dgm:presLayoutVars>
      </dgm:prSet>
      <dgm:spPr/>
    </dgm:pt>
    <dgm:pt modelId="{2C7999E3-E4FC-42B3-BE7F-3FE83423979A}" type="pres">
      <dgm:prSet presAssocID="{F20AEA44-4898-4608-96B9-75F264ED2AEA}" presName="sibTrans" presStyleLbl="node1" presStyleIdx="3" presStyleCnt="5"/>
      <dgm:spPr/>
    </dgm:pt>
    <dgm:pt modelId="{B910FA4E-D83C-4D5E-9D0D-496C5B3E8547}" type="pres">
      <dgm:prSet presAssocID="{D5170962-4CE2-4931-8049-EF2D5AF25B55}" presName="dummy" presStyleCnt="0"/>
      <dgm:spPr/>
    </dgm:pt>
    <dgm:pt modelId="{2D01E111-3096-428F-A041-2EA4B0D8BF4C}" type="pres">
      <dgm:prSet presAssocID="{D5170962-4CE2-4931-8049-EF2D5AF25B55}" presName="node" presStyleLbl="revTx" presStyleIdx="4" presStyleCnt="5">
        <dgm:presLayoutVars>
          <dgm:bulletEnabled val="1"/>
        </dgm:presLayoutVars>
      </dgm:prSet>
      <dgm:spPr/>
    </dgm:pt>
    <dgm:pt modelId="{3B94CED3-C505-4C76-AD3C-22E2C0D6B21A}" type="pres">
      <dgm:prSet presAssocID="{D3292556-3883-44C5-9130-E0A2D8FCF3BF}" presName="sibTrans" presStyleLbl="node1" presStyleIdx="4" presStyleCnt="5"/>
      <dgm:spPr/>
    </dgm:pt>
  </dgm:ptLst>
  <dgm:cxnLst>
    <dgm:cxn modelId="{D7C08211-54D0-46F0-9110-2264E1D926CE}" type="presOf" srcId="{D3292556-3883-44C5-9130-E0A2D8FCF3BF}" destId="{3B94CED3-C505-4C76-AD3C-22E2C0D6B21A}" srcOrd="0" destOrd="0" presId="urn:microsoft.com/office/officeart/2005/8/layout/cycle1"/>
    <dgm:cxn modelId="{D5F81623-D280-448E-BE61-B7AC192FB56B}" srcId="{27E2D822-1F4F-44F1-9E2D-994C094EDADE}" destId="{20A6F42F-A7A8-4040-A224-7353A9025E5C}" srcOrd="2" destOrd="0" parTransId="{1090E8B4-C157-4905-A735-4140CFF197BB}" sibTransId="{BB50A2DD-5BE3-45E4-80BC-E5F2030294E7}"/>
    <dgm:cxn modelId="{A5630F68-7F37-4C7C-BDB2-564E25D909CF}" type="presOf" srcId="{4690E7C9-663B-498D-9242-27285B80EC7E}" destId="{D54DAE59-C8A9-4946-87C7-5137E09D03E9}" srcOrd="0" destOrd="0" presId="urn:microsoft.com/office/officeart/2005/8/layout/cycle1"/>
    <dgm:cxn modelId="{25556E65-BD15-4F37-B51B-0C7A9F2144E3}" type="presOf" srcId="{800E121A-3AE5-4062-9C41-AA0F23E0E227}" destId="{2757ED68-EC1E-48DA-8FA6-A49B3A966725}" srcOrd="0" destOrd="0" presId="urn:microsoft.com/office/officeart/2005/8/layout/cycle1"/>
    <dgm:cxn modelId="{344DABD0-2A53-4C10-9D9D-D2C56C4B01A6}" type="presOf" srcId="{445884E7-4F49-4CB6-A930-CA7590F72204}" destId="{E0791B33-9DED-4484-ADC1-903A5697E7D8}" srcOrd="0" destOrd="0" presId="urn:microsoft.com/office/officeart/2005/8/layout/cycle1"/>
    <dgm:cxn modelId="{E2B1F5EB-1B65-4B86-B3A8-DDB4F15C3C94}" type="presOf" srcId="{20A6F42F-A7A8-4040-A224-7353A9025E5C}" destId="{81CC0CCB-DE14-4C9F-81DF-EF366BC2D76C}" srcOrd="0" destOrd="0" presId="urn:microsoft.com/office/officeart/2005/8/layout/cycle1"/>
    <dgm:cxn modelId="{1461170C-746C-4598-8FEF-133CD4FFFA71}" type="presOf" srcId="{F20AEA44-4898-4608-96B9-75F264ED2AEA}" destId="{2C7999E3-E4FC-42B3-BE7F-3FE83423979A}" srcOrd="0" destOrd="0" presId="urn:microsoft.com/office/officeart/2005/8/layout/cycle1"/>
    <dgm:cxn modelId="{71351DAB-61EF-4264-9821-52CF3EFCC643}" type="presOf" srcId="{27E2D822-1F4F-44F1-9E2D-994C094EDADE}" destId="{71AA812D-BD73-499A-B479-5DCE45B5AE3A}" srcOrd="0" destOrd="0" presId="urn:microsoft.com/office/officeart/2005/8/layout/cycle1"/>
    <dgm:cxn modelId="{3AE6D147-630F-40DF-9600-D3D657AFC805}" type="presOf" srcId="{69659126-C963-485D-98CE-0DAD04E8CC44}" destId="{6C704878-C816-4979-8D26-E1BAD62C8D1F}" srcOrd="0" destOrd="0" presId="urn:microsoft.com/office/officeart/2005/8/layout/cycle1"/>
    <dgm:cxn modelId="{93BCA17E-8ECE-484B-9A0A-6AF8863C8A47}" srcId="{27E2D822-1F4F-44F1-9E2D-994C094EDADE}" destId="{800E121A-3AE5-4062-9C41-AA0F23E0E227}" srcOrd="3" destOrd="0" parTransId="{B38EDFE1-4700-43BD-8579-71AF7E8D9D7F}" sibTransId="{F20AEA44-4898-4608-96B9-75F264ED2AEA}"/>
    <dgm:cxn modelId="{B176CAD5-F985-4506-9AF9-B1091695B334}" srcId="{27E2D822-1F4F-44F1-9E2D-994C094EDADE}" destId="{445884E7-4F49-4CB6-A930-CA7590F72204}" srcOrd="0" destOrd="0" parTransId="{B6768066-B07A-433B-B25D-7BDD92E232A2}" sibTransId="{69659126-C963-485D-98CE-0DAD04E8CC44}"/>
    <dgm:cxn modelId="{2F771897-DB5C-49D3-88B3-CFE520B51610}" type="presOf" srcId="{9FE6137A-F94C-459B-84E9-14DA59D49558}" destId="{CDF7B4F6-3FB4-45AB-BA63-C180101A66D2}" srcOrd="0" destOrd="0" presId="urn:microsoft.com/office/officeart/2005/8/layout/cycle1"/>
    <dgm:cxn modelId="{9BA8FDFB-6957-4EEB-805B-730F5A85C219}" srcId="{27E2D822-1F4F-44F1-9E2D-994C094EDADE}" destId="{9FE6137A-F94C-459B-84E9-14DA59D49558}" srcOrd="1" destOrd="0" parTransId="{E229038C-C745-4B3D-BE9A-EDF17DF08C36}" sibTransId="{4690E7C9-663B-498D-9242-27285B80EC7E}"/>
    <dgm:cxn modelId="{012CD34D-5B04-486F-A673-4295009C5A6B}" srcId="{27E2D822-1F4F-44F1-9E2D-994C094EDADE}" destId="{D5170962-4CE2-4931-8049-EF2D5AF25B55}" srcOrd="4" destOrd="0" parTransId="{C95DE5E9-14CB-42D2-9144-6ECDA01E6CEB}" sibTransId="{D3292556-3883-44C5-9130-E0A2D8FCF3BF}"/>
    <dgm:cxn modelId="{1D76E657-15F1-480B-B54B-4F8E3D714845}" type="presOf" srcId="{BB50A2DD-5BE3-45E4-80BC-E5F2030294E7}" destId="{191780F2-626B-453F-B14E-47691C5988BB}" srcOrd="0" destOrd="0" presId="urn:microsoft.com/office/officeart/2005/8/layout/cycle1"/>
    <dgm:cxn modelId="{66AF6EF9-564D-4829-83C5-0B2FE7E0B79A}" type="presOf" srcId="{D5170962-4CE2-4931-8049-EF2D5AF25B55}" destId="{2D01E111-3096-428F-A041-2EA4B0D8BF4C}" srcOrd="0" destOrd="0" presId="urn:microsoft.com/office/officeart/2005/8/layout/cycle1"/>
    <dgm:cxn modelId="{A09DEE95-10F7-4D66-AE43-83CC408DF84B}" type="presParOf" srcId="{71AA812D-BD73-499A-B479-5DCE45B5AE3A}" destId="{A4A74523-5040-435D-BC3B-80334AD34A89}" srcOrd="0" destOrd="0" presId="urn:microsoft.com/office/officeart/2005/8/layout/cycle1"/>
    <dgm:cxn modelId="{4CC8CEAB-50BE-4131-948F-E171F12EA546}" type="presParOf" srcId="{71AA812D-BD73-499A-B479-5DCE45B5AE3A}" destId="{E0791B33-9DED-4484-ADC1-903A5697E7D8}" srcOrd="1" destOrd="0" presId="urn:microsoft.com/office/officeart/2005/8/layout/cycle1"/>
    <dgm:cxn modelId="{89C1141B-A76C-4296-805F-41000F87063F}" type="presParOf" srcId="{71AA812D-BD73-499A-B479-5DCE45B5AE3A}" destId="{6C704878-C816-4979-8D26-E1BAD62C8D1F}" srcOrd="2" destOrd="0" presId="urn:microsoft.com/office/officeart/2005/8/layout/cycle1"/>
    <dgm:cxn modelId="{32CB5F66-981B-468F-A76A-69D3843F0101}" type="presParOf" srcId="{71AA812D-BD73-499A-B479-5DCE45B5AE3A}" destId="{AF5D69C5-F9DC-4E7F-BF0C-05AAA757B363}" srcOrd="3" destOrd="0" presId="urn:microsoft.com/office/officeart/2005/8/layout/cycle1"/>
    <dgm:cxn modelId="{9B7C0985-37AD-468A-9A91-ECDD820C0854}" type="presParOf" srcId="{71AA812D-BD73-499A-B479-5DCE45B5AE3A}" destId="{CDF7B4F6-3FB4-45AB-BA63-C180101A66D2}" srcOrd="4" destOrd="0" presId="urn:microsoft.com/office/officeart/2005/8/layout/cycle1"/>
    <dgm:cxn modelId="{088361CC-C6D1-43A2-84EF-2ED1D6EF51A9}" type="presParOf" srcId="{71AA812D-BD73-499A-B479-5DCE45B5AE3A}" destId="{D54DAE59-C8A9-4946-87C7-5137E09D03E9}" srcOrd="5" destOrd="0" presId="urn:microsoft.com/office/officeart/2005/8/layout/cycle1"/>
    <dgm:cxn modelId="{7823A118-D37E-4507-AD2E-22E82785F216}" type="presParOf" srcId="{71AA812D-BD73-499A-B479-5DCE45B5AE3A}" destId="{066449B9-0C0E-4253-8C9D-DE227BDD52F6}" srcOrd="6" destOrd="0" presId="urn:microsoft.com/office/officeart/2005/8/layout/cycle1"/>
    <dgm:cxn modelId="{99D56F12-FCDC-456A-8B59-6562CC6E0E44}" type="presParOf" srcId="{71AA812D-BD73-499A-B479-5DCE45B5AE3A}" destId="{81CC0CCB-DE14-4C9F-81DF-EF366BC2D76C}" srcOrd="7" destOrd="0" presId="urn:microsoft.com/office/officeart/2005/8/layout/cycle1"/>
    <dgm:cxn modelId="{A0E59876-7E51-4A8D-AFD6-FF2FBEEB0239}" type="presParOf" srcId="{71AA812D-BD73-499A-B479-5DCE45B5AE3A}" destId="{191780F2-626B-453F-B14E-47691C5988BB}" srcOrd="8" destOrd="0" presId="urn:microsoft.com/office/officeart/2005/8/layout/cycle1"/>
    <dgm:cxn modelId="{376078FD-9E82-4AC2-8D85-75E96480414A}" type="presParOf" srcId="{71AA812D-BD73-499A-B479-5DCE45B5AE3A}" destId="{F16A3550-E51A-4FBB-9E87-BF277DACC2A8}" srcOrd="9" destOrd="0" presId="urn:microsoft.com/office/officeart/2005/8/layout/cycle1"/>
    <dgm:cxn modelId="{99CEDDCD-A3DE-4BA7-A55E-C5D34438DA4A}" type="presParOf" srcId="{71AA812D-BD73-499A-B479-5DCE45B5AE3A}" destId="{2757ED68-EC1E-48DA-8FA6-A49B3A966725}" srcOrd="10" destOrd="0" presId="urn:microsoft.com/office/officeart/2005/8/layout/cycle1"/>
    <dgm:cxn modelId="{6949E12D-766E-40AF-AC21-0DAE632554A6}" type="presParOf" srcId="{71AA812D-BD73-499A-B479-5DCE45B5AE3A}" destId="{2C7999E3-E4FC-42B3-BE7F-3FE83423979A}" srcOrd="11" destOrd="0" presId="urn:microsoft.com/office/officeart/2005/8/layout/cycle1"/>
    <dgm:cxn modelId="{6754CA4A-F6E6-493B-AD34-ECE9AE041A70}" type="presParOf" srcId="{71AA812D-BD73-499A-B479-5DCE45B5AE3A}" destId="{B910FA4E-D83C-4D5E-9D0D-496C5B3E8547}" srcOrd="12" destOrd="0" presId="urn:microsoft.com/office/officeart/2005/8/layout/cycle1"/>
    <dgm:cxn modelId="{D38FFB8B-B67F-4EB7-880F-52FE1AC15DBD}" type="presParOf" srcId="{71AA812D-BD73-499A-B479-5DCE45B5AE3A}" destId="{2D01E111-3096-428F-A041-2EA4B0D8BF4C}" srcOrd="13" destOrd="0" presId="urn:microsoft.com/office/officeart/2005/8/layout/cycle1"/>
    <dgm:cxn modelId="{D5DB940D-7ACF-43E0-9A53-2D5AB339E18C}" type="presParOf" srcId="{71AA812D-BD73-499A-B479-5DCE45B5AE3A}" destId="{3B94CED3-C505-4C76-AD3C-22E2C0D6B21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E2D822-1F4F-44F1-9E2D-994C094EDAD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445884E7-4F49-4CB6-A930-CA7590F72204}">
      <dgm:prSet phldrT="[Text]"/>
      <dgm:spPr/>
      <dgm:t>
        <a:bodyPr/>
        <a:lstStyle/>
        <a:p>
          <a:r>
            <a:rPr lang="en-NZ" dirty="0" smtClean="0"/>
            <a:t>Problem</a:t>
          </a:r>
          <a:endParaRPr lang="en-NZ" dirty="0"/>
        </a:p>
      </dgm:t>
    </dgm:pt>
    <dgm:pt modelId="{B6768066-B07A-433B-B25D-7BDD92E232A2}" type="parTrans" cxnId="{B176CAD5-F985-4506-9AF9-B1091695B334}">
      <dgm:prSet/>
      <dgm:spPr/>
      <dgm:t>
        <a:bodyPr/>
        <a:lstStyle/>
        <a:p>
          <a:endParaRPr lang="en-NZ"/>
        </a:p>
      </dgm:t>
    </dgm:pt>
    <dgm:pt modelId="{69659126-C963-485D-98CE-0DAD04E8CC44}" type="sibTrans" cxnId="{B176CAD5-F985-4506-9AF9-B1091695B334}">
      <dgm:prSet/>
      <dgm:spPr/>
      <dgm:t>
        <a:bodyPr/>
        <a:lstStyle/>
        <a:p>
          <a:endParaRPr lang="en-NZ"/>
        </a:p>
      </dgm:t>
    </dgm:pt>
    <dgm:pt modelId="{9FE6137A-F94C-459B-84E9-14DA59D49558}">
      <dgm:prSet phldrT="[Text]"/>
      <dgm:spPr/>
      <dgm:t>
        <a:bodyPr/>
        <a:lstStyle/>
        <a:p>
          <a:r>
            <a:rPr lang="en-NZ" dirty="0" smtClean="0"/>
            <a:t>P</a:t>
          </a:r>
          <a:endParaRPr lang="en-NZ" dirty="0"/>
        </a:p>
      </dgm:t>
    </dgm:pt>
    <dgm:pt modelId="{E229038C-C745-4B3D-BE9A-EDF17DF08C36}" type="parTrans" cxnId="{9BA8FDFB-6957-4EEB-805B-730F5A85C219}">
      <dgm:prSet/>
      <dgm:spPr/>
      <dgm:t>
        <a:bodyPr/>
        <a:lstStyle/>
        <a:p>
          <a:endParaRPr lang="en-NZ"/>
        </a:p>
      </dgm:t>
    </dgm:pt>
    <dgm:pt modelId="{4690E7C9-663B-498D-9242-27285B80EC7E}" type="sibTrans" cxnId="{9BA8FDFB-6957-4EEB-805B-730F5A85C219}">
      <dgm:prSet/>
      <dgm:spPr/>
      <dgm:t>
        <a:bodyPr/>
        <a:lstStyle/>
        <a:p>
          <a:endParaRPr lang="en-NZ"/>
        </a:p>
      </dgm:t>
    </dgm:pt>
    <dgm:pt modelId="{20A6F42F-A7A8-4040-A224-7353A9025E5C}">
      <dgm:prSet phldrT="[Text]"/>
      <dgm:spPr/>
      <dgm:t>
        <a:bodyPr/>
        <a:lstStyle/>
        <a:p>
          <a:r>
            <a:rPr lang="en-NZ" dirty="0" smtClean="0"/>
            <a:t>D</a:t>
          </a:r>
          <a:endParaRPr lang="en-NZ" dirty="0"/>
        </a:p>
      </dgm:t>
    </dgm:pt>
    <dgm:pt modelId="{1090E8B4-C157-4905-A735-4140CFF197BB}" type="parTrans" cxnId="{D5F81623-D280-448E-BE61-B7AC192FB56B}">
      <dgm:prSet/>
      <dgm:spPr/>
      <dgm:t>
        <a:bodyPr/>
        <a:lstStyle/>
        <a:p>
          <a:endParaRPr lang="en-NZ"/>
        </a:p>
      </dgm:t>
    </dgm:pt>
    <dgm:pt modelId="{BB50A2DD-5BE3-45E4-80BC-E5F2030294E7}" type="sibTrans" cxnId="{D5F81623-D280-448E-BE61-B7AC192FB56B}">
      <dgm:prSet/>
      <dgm:spPr/>
      <dgm:t>
        <a:bodyPr/>
        <a:lstStyle/>
        <a:p>
          <a:endParaRPr lang="en-NZ"/>
        </a:p>
      </dgm:t>
    </dgm:pt>
    <dgm:pt modelId="{800E121A-3AE5-4062-9C41-AA0F23E0E227}">
      <dgm:prSet phldrT="[Text]"/>
      <dgm:spPr/>
      <dgm:t>
        <a:bodyPr/>
        <a:lstStyle/>
        <a:p>
          <a:r>
            <a:rPr lang="en-NZ" dirty="0" smtClean="0"/>
            <a:t>A</a:t>
          </a:r>
          <a:endParaRPr lang="en-NZ" dirty="0"/>
        </a:p>
      </dgm:t>
    </dgm:pt>
    <dgm:pt modelId="{B38EDFE1-4700-43BD-8579-71AF7E8D9D7F}" type="parTrans" cxnId="{93BCA17E-8ECE-484B-9A0A-6AF8863C8A47}">
      <dgm:prSet/>
      <dgm:spPr/>
      <dgm:t>
        <a:bodyPr/>
        <a:lstStyle/>
        <a:p>
          <a:endParaRPr lang="en-NZ"/>
        </a:p>
      </dgm:t>
    </dgm:pt>
    <dgm:pt modelId="{F20AEA44-4898-4608-96B9-75F264ED2AEA}" type="sibTrans" cxnId="{93BCA17E-8ECE-484B-9A0A-6AF8863C8A47}">
      <dgm:prSet/>
      <dgm:spPr/>
      <dgm:t>
        <a:bodyPr/>
        <a:lstStyle/>
        <a:p>
          <a:endParaRPr lang="en-NZ"/>
        </a:p>
      </dgm:t>
    </dgm:pt>
    <dgm:pt modelId="{D5170962-4CE2-4931-8049-EF2D5AF25B55}">
      <dgm:prSet phldrT="[Text]"/>
      <dgm:spPr/>
      <dgm:t>
        <a:bodyPr/>
        <a:lstStyle/>
        <a:p>
          <a:r>
            <a:rPr lang="en-NZ" dirty="0" smtClean="0"/>
            <a:t>C</a:t>
          </a:r>
          <a:endParaRPr lang="en-NZ" dirty="0"/>
        </a:p>
      </dgm:t>
    </dgm:pt>
    <dgm:pt modelId="{C95DE5E9-14CB-42D2-9144-6ECDA01E6CEB}" type="parTrans" cxnId="{012CD34D-5B04-486F-A673-4295009C5A6B}">
      <dgm:prSet/>
      <dgm:spPr/>
      <dgm:t>
        <a:bodyPr/>
        <a:lstStyle/>
        <a:p>
          <a:endParaRPr lang="en-NZ"/>
        </a:p>
      </dgm:t>
    </dgm:pt>
    <dgm:pt modelId="{D3292556-3883-44C5-9130-E0A2D8FCF3BF}" type="sibTrans" cxnId="{012CD34D-5B04-486F-A673-4295009C5A6B}">
      <dgm:prSet/>
      <dgm:spPr/>
      <dgm:t>
        <a:bodyPr/>
        <a:lstStyle/>
        <a:p>
          <a:endParaRPr lang="en-NZ"/>
        </a:p>
      </dgm:t>
    </dgm:pt>
    <dgm:pt modelId="{71AA812D-BD73-499A-B479-5DCE45B5AE3A}" type="pres">
      <dgm:prSet presAssocID="{27E2D822-1F4F-44F1-9E2D-994C094EDADE}" presName="cycle" presStyleCnt="0">
        <dgm:presLayoutVars>
          <dgm:dir/>
          <dgm:resizeHandles val="exact"/>
        </dgm:presLayoutVars>
      </dgm:prSet>
      <dgm:spPr/>
    </dgm:pt>
    <dgm:pt modelId="{A4A74523-5040-435D-BC3B-80334AD34A89}" type="pres">
      <dgm:prSet presAssocID="{445884E7-4F49-4CB6-A930-CA7590F72204}" presName="dummy" presStyleCnt="0"/>
      <dgm:spPr/>
    </dgm:pt>
    <dgm:pt modelId="{E0791B33-9DED-4484-ADC1-903A5697E7D8}" type="pres">
      <dgm:prSet presAssocID="{445884E7-4F49-4CB6-A930-CA7590F72204}" presName="node" presStyleLbl="revTx" presStyleIdx="0" presStyleCnt="5">
        <dgm:presLayoutVars>
          <dgm:bulletEnabled val="1"/>
        </dgm:presLayoutVars>
      </dgm:prSet>
      <dgm:spPr/>
    </dgm:pt>
    <dgm:pt modelId="{6C704878-C816-4979-8D26-E1BAD62C8D1F}" type="pres">
      <dgm:prSet presAssocID="{69659126-C963-485D-98CE-0DAD04E8CC44}" presName="sibTrans" presStyleLbl="node1" presStyleIdx="0" presStyleCnt="5"/>
      <dgm:spPr/>
    </dgm:pt>
    <dgm:pt modelId="{AF5D69C5-F9DC-4E7F-BF0C-05AAA757B363}" type="pres">
      <dgm:prSet presAssocID="{9FE6137A-F94C-459B-84E9-14DA59D49558}" presName="dummy" presStyleCnt="0"/>
      <dgm:spPr/>
    </dgm:pt>
    <dgm:pt modelId="{CDF7B4F6-3FB4-45AB-BA63-C180101A66D2}" type="pres">
      <dgm:prSet presAssocID="{9FE6137A-F94C-459B-84E9-14DA59D49558}" presName="node" presStyleLbl="revTx" presStyleIdx="1" presStyleCnt="5">
        <dgm:presLayoutVars>
          <dgm:bulletEnabled val="1"/>
        </dgm:presLayoutVars>
      </dgm:prSet>
      <dgm:spPr/>
    </dgm:pt>
    <dgm:pt modelId="{D54DAE59-C8A9-4946-87C7-5137E09D03E9}" type="pres">
      <dgm:prSet presAssocID="{4690E7C9-663B-498D-9242-27285B80EC7E}" presName="sibTrans" presStyleLbl="node1" presStyleIdx="1" presStyleCnt="5"/>
      <dgm:spPr/>
    </dgm:pt>
    <dgm:pt modelId="{066449B9-0C0E-4253-8C9D-DE227BDD52F6}" type="pres">
      <dgm:prSet presAssocID="{20A6F42F-A7A8-4040-A224-7353A9025E5C}" presName="dummy" presStyleCnt="0"/>
      <dgm:spPr/>
    </dgm:pt>
    <dgm:pt modelId="{81CC0CCB-DE14-4C9F-81DF-EF366BC2D76C}" type="pres">
      <dgm:prSet presAssocID="{20A6F42F-A7A8-4040-A224-7353A9025E5C}" presName="node" presStyleLbl="revTx" presStyleIdx="2" presStyleCnt="5">
        <dgm:presLayoutVars>
          <dgm:bulletEnabled val="1"/>
        </dgm:presLayoutVars>
      </dgm:prSet>
      <dgm:spPr/>
    </dgm:pt>
    <dgm:pt modelId="{191780F2-626B-453F-B14E-47691C5988BB}" type="pres">
      <dgm:prSet presAssocID="{BB50A2DD-5BE3-45E4-80BC-E5F2030294E7}" presName="sibTrans" presStyleLbl="node1" presStyleIdx="2" presStyleCnt="5"/>
      <dgm:spPr/>
    </dgm:pt>
    <dgm:pt modelId="{F16A3550-E51A-4FBB-9E87-BF277DACC2A8}" type="pres">
      <dgm:prSet presAssocID="{800E121A-3AE5-4062-9C41-AA0F23E0E227}" presName="dummy" presStyleCnt="0"/>
      <dgm:spPr/>
    </dgm:pt>
    <dgm:pt modelId="{2757ED68-EC1E-48DA-8FA6-A49B3A966725}" type="pres">
      <dgm:prSet presAssocID="{800E121A-3AE5-4062-9C41-AA0F23E0E227}" presName="node" presStyleLbl="revTx" presStyleIdx="3" presStyleCnt="5">
        <dgm:presLayoutVars>
          <dgm:bulletEnabled val="1"/>
        </dgm:presLayoutVars>
      </dgm:prSet>
      <dgm:spPr/>
    </dgm:pt>
    <dgm:pt modelId="{2C7999E3-E4FC-42B3-BE7F-3FE83423979A}" type="pres">
      <dgm:prSet presAssocID="{F20AEA44-4898-4608-96B9-75F264ED2AEA}" presName="sibTrans" presStyleLbl="node1" presStyleIdx="3" presStyleCnt="5"/>
      <dgm:spPr/>
    </dgm:pt>
    <dgm:pt modelId="{B910FA4E-D83C-4D5E-9D0D-496C5B3E8547}" type="pres">
      <dgm:prSet presAssocID="{D5170962-4CE2-4931-8049-EF2D5AF25B55}" presName="dummy" presStyleCnt="0"/>
      <dgm:spPr/>
    </dgm:pt>
    <dgm:pt modelId="{2D01E111-3096-428F-A041-2EA4B0D8BF4C}" type="pres">
      <dgm:prSet presAssocID="{D5170962-4CE2-4931-8049-EF2D5AF25B55}" presName="node" presStyleLbl="revTx" presStyleIdx="4" presStyleCnt="5">
        <dgm:presLayoutVars>
          <dgm:bulletEnabled val="1"/>
        </dgm:presLayoutVars>
      </dgm:prSet>
      <dgm:spPr/>
    </dgm:pt>
    <dgm:pt modelId="{3B94CED3-C505-4C76-AD3C-22E2C0D6B21A}" type="pres">
      <dgm:prSet presAssocID="{D3292556-3883-44C5-9130-E0A2D8FCF3BF}" presName="sibTrans" presStyleLbl="node1" presStyleIdx="4" presStyleCnt="5"/>
      <dgm:spPr/>
    </dgm:pt>
  </dgm:ptLst>
  <dgm:cxnLst>
    <dgm:cxn modelId="{2AC0806F-3DD3-4ECC-B339-900B2962236B}" type="presOf" srcId="{20A6F42F-A7A8-4040-A224-7353A9025E5C}" destId="{81CC0CCB-DE14-4C9F-81DF-EF366BC2D76C}" srcOrd="0" destOrd="0" presId="urn:microsoft.com/office/officeart/2005/8/layout/cycle1"/>
    <dgm:cxn modelId="{012CD34D-5B04-486F-A673-4295009C5A6B}" srcId="{27E2D822-1F4F-44F1-9E2D-994C094EDADE}" destId="{D5170962-4CE2-4931-8049-EF2D5AF25B55}" srcOrd="4" destOrd="0" parTransId="{C95DE5E9-14CB-42D2-9144-6ECDA01E6CEB}" sibTransId="{D3292556-3883-44C5-9130-E0A2D8FCF3BF}"/>
    <dgm:cxn modelId="{033290B7-6B6B-4632-8126-3070CC866819}" type="presOf" srcId="{445884E7-4F49-4CB6-A930-CA7590F72204}" destId="{E0791B33-9DED-4484-ADC1-903A5697E7D8}" srcOrd="0" destOrd="0" presId="urn:microsoft.com/office/officeart/2005/8/layout/cycle1"/>
    <dgm:cxn modelId="{D5F81623-D280-448E-BE61-B7AC192FB56B}" srcId="{27E2D822-1F4F-44F1-9E2D-994C094EDADE}" destId="{20A6F42F-A7A8-4040-A224-7353A9025E5C}" srcOrd="2" destOrd="0" parTransId="{1090E8B4-C157-4905-A735-4140CFF197BB}" sibTransId="{BB50A2DD-5BE3-45E4-80BC-E5F2030294E7}"/>
    <dgm:cxn modelId="{4DDBA523-CB99-4199-851B-0E430FB67A85}" type="presOf" srcId="{69659126-C963-485D-98CE-0DAD04E8CC44}" destId="{6C704878-C816-4979-8D26-E1BAD62C8D1F}" srcOrd="0" destOrd="0" presId="urn:microsoft.com/office/officeart/2005/8/layout/cycle1"/>
    <dgm:cxn modelId="{275F35F4-92FD-4A2E-9BA8-0AA854331DF6}" type="presOf" srcId="{800E121A-3AE5-4062-9C41-AA0F23E0E227}" destId="{2757ED68-EC1E-48DA-8FA6-A49B3A966725}" srcOrd="0" destOrd="0" presId="urn:microsoft.com/office/officeart/2005/8/layout/cycle1"/>
    <dgm:cxn modelId="{93ACAFDD-6DB5-481A-A350-E330B05924E1}" type="presOf" srcId="{F20AEA44-4898-4608-96B9-75F264ED2AEA}" destId="{2C7999E3-E4FC-42B3-BE7F-3FE83423979A}" srcOrd="0" destOrd="0" presId="urn:microsoft.com/office/officeart/2005/8/layout/cycle1"/>
    <dgm:cxn modelId="{93BCA17E-8ECE-484B-9A0A-6AF8863C8A47}" srcId="{27E2D822-1F4F-44F1-9E2D-994C094EDADE}" destId="{800E121A-3AE5-4062-9C41-AA0F23E0E227}" srcOrd="3" destOrd="0" parTransId="{B38EDFE1-4700-43BD-8579-71AF7E8D9D7F}" sibTransId="{F20AEA44-4898-4608-96B9-75F264ED2AEA}"/>
    <dgm:cxn modelId="{B176CAD5-F985-4506-9AF9-B1091695B334}" srcId="{27E2D822-1F4F-44F1-9E2D-994C094EDADE}" destId="{445884E7-4F49-4CB6-A930-CA7590F72204}" srcOrd="0" destOrd="0" parTransId="{B6768066-B07A-433B-B25D-7BDD92E232A2}" sibTransId="{69659126-C963-485D-98CE-0DAD04E8CC44}"/>
    <dgm:cxn modelId="{09151BCA-38E9-4891-83A2-A044D408AC44}" type="presOf" srcId="{4690E7C9-663B-498D-9242-27285B80EC7E}" destId="{D54DAE59-C8A9-4946-87C7-5137E09D03E9}" srcOrd="0" destOrd="0" presId="urn:microsoft.com/office/officeart/2005/8/layout/cycle1"/>
    <dgm:cxn modelId="{9BA8FDFB-6957-4EEB-805B-730F5A85C219}" srcId="{27E2D822-1F4F-44F1-9E2D-994C094EDADE}" destId="{9FE6137A-F94C-459B-84E9-14DA59D49558}" srcOrd="1" destOrd="0" parTransId="{E229038C-C745-4B3D-BE9A-EDF17DF08C36}" sibTransId="{4690E7C9-663B-498D-9242-27285B80EC7E}"/>
    <dgm:cxn modelId="{F4FE24C0-F3AF-4B2C-82CC-C289D21849D0}" type="presOf" srcId="{D5170962-4CE2-4931-8049-EF2D5AF25B55}" destId="{2D01E111-3096-428F-A041-2EA4B0D8BF4C}" srcOrd="0" destOrd="0" presId="urn:microsoft.com/office/officeart/2005/8/layout/cycle1"/>
    <dgm:cxn modelId="{287C8320-C937-43F6-853A-573557E7DD09}" type="presOf" srcId="{9FE6137A-F94C-459B-84E9-14DA59D49558}" destId="{CDF7B4F6-3FB4-45AB-BA63-C180101A66D2}" srcOrd="0" destOrd="0" presId="urn:microsoft.com/office/officeart/2005/8/layout/cycle1"/>
    <dgm:cxn modelId="{9AFBF9C3-2094-4C01-A2C2-E1B9DB9DFA6F}" type="presOf" srcId="{27E2D822-1F4F-44F1-9E2D-994C094EDADE}" destId="{71AA812D-BD73-499A-B479-5DCE45B5AE3A}" srcOrd="0" destOrd="0" presId="urn:microsoft.com/office/officeart/2005/8/layout/cycle1"/>
    <dgm:cxn modelId="{0C1E851F-6A6D-4C7F-A8CE-AEF2407BFD5B}" type="presOf" srcId="{BB50A2DD-5BE3-45E4-80BC-E5F2030294E7}" destId="{191780F2-626B-453F-B14E-47691C5988BB}" srcOrd="0" destOrd="0" presId="urn:microsoft.com/office/officeart/2005/8/layout/cycle1"/>
    <dgm:cxn modelId="{44DE8022-3DD8-4ED9-AC0B-778CF4E0E307}" type="presOf" srcId="{D3292556-3883-44C5-9130-E0A2D8FCF3BF}" destId="{3B94CED3-C505-4C76-AD3C-22E2C0D6B21A}" srcOrd="0" destOrd="0" presId="urn:microsoft.com/office/officeart/2005/8/layout/cycle1"/>
    <dgm:cxn modelId="{B50B94F6-BA79-475F-94CE-580CD817408A}" type="presParOf" srcId="{71AA812D-BD73-499A-B479-5DCE45B5AE3A}" destId="{A4A74523-5040-435D-BC3B-80334AD34A89}" srcOrd="0" destOrd="0" presId="urn:microsoft.com/office/officeart/2005/8/layout/cycle1"/>
    <dgm:cxn modelId="{7FD1CD88-F2B4-4870-AA8D-ECE28BAE30EC}" type="presParOf" srcId="{71AA812D-BD73-499A-B479-5DCE45B5AE3A}" destId="{E0791B33-9DED-4484-ADC1-903A5697E7D8}" srcOrd="1" destOrd="0" presId="urn:microsoft.com/office/officeart/2005/8/layout/cycle1"/>
    <dgm:cxn modelId="{2A83C41B-D33D-4877-9D82-6F1563A4B252}" type="presParOf" srcId="{71AA812D-BD73-499A-B479-5DCE45B5AE3A}" destId="{6C704878-C816-4979-8D26-E1BAD62C8D1F}" srcOrd="2" destOrd="0" presId="urn:microsoft.com/office/officeart/2005/8/layout/cycle1"/>
    <dgm:cxn modelId="{08D798B0-E85B-4E8F-A5C8-8F636A4ED026}" type="presParOf" srcId="{71AA812D-BD73-499A-B479-5DCE45B5AE3A}" destId="{AF5D69C5-F9DC-4E7F-BF0C-05AAA757B363}" srcOrd="3" destOrd="0" presId="urn:microsoft.com/office/officeart/2005/8/layout/cycle1"/>
    <dgm:cxn modelId="{1941FA75-64C1-4334-8F80-2A26B721C2D7}" type="presParOf" srcId="{71AA812D-BD73-499A-B479-5DCE45B5AE3A}" destId="{CDF7B4F6-3FB4-45AB-BA63-C180101A66D2}" srcOrd="4" destOrd="0" presId="urn:microsoft.com/office/officeart/2005/8/layout/cycle1"/>
    <dgm:cxn modelId="{BEAB6BF6-1C53-4F0F-8A13-4B9C0E550F06}" type="presParOf" srcId="{71AA812D-BD73-499A-B479-5DCE45B5AE3A}" destId="{D54DAE59-C8A9-4946-87C7-5137E09D03E9}" srcOrd="5" destOrd="0" presId="urn:microsoft.com/office/officeart/2005/8/layout/cycle1"/>
    <dgm:cxn modelId="{E6F0700A-ADC8-4EB4-82E8-4CAE9326827A}" type="presParOf" srcId="{71AA812D-BD73-499A-B479-5DCE45B5AE3A}" destId="{066449B9-0C0E-4253-8C9D-DE227BDD52F6}" srcOrd="6" destOrd="0" presId="urn:microsoft.com/office/officeart/2005/8/layout/cycle1"/>
    <dgm:cxn modelId="{1E0FE949-3959-40BF-A011-F6079BEB1843}" type="presParOf" srcId="{71AA812D-BD73-499A-B479-5DCE45B5AE3A}" destId="{81CC0CCB-DE14-4C9F-81DF-EF366BC2D76C}" srcOrd="7" destOrd="0" presId="urn:microsoft.com/office/officeart/2005/8/layout/cycle1"/>
    <dgm:cxn modelId="{9E67606A-0C5A-4C09-A9F5-A5579C8C3AEC}" type="presParOf" srcId="{71AA812D-BD73-499A-B479-5DCE45B5AE3A}" destId="{191780F2-626B-453F-B14E-47691C5988BB}" srcOrd="8" destOrd="0" presId="urn:microsoft.com/office/officeart/2005/8/layout/cycle1"/>
    <dgm:cxn modelId="{F2693012-DD38-43DC-B850-D0C011336E29}" type="presParOf" srcId="{71AA812D-BD73-499A-B479-5DCE45B5AE3A}" destId="{F16A3550-E51A-4FBB-9E87-BF277DACC2A8}" srcOrd="9" destOrd="0" presId="urn:microsoft.com/office/officeart/2005/8/layout/cycle1"/>
    <dgm:cxn modelId="{5A3A6D80-80DB-40E7-95BD-EEBB7A022904}" type="presParOf" srcId="{71AA812D-BD73-499A-B479-5DCE45B5AE3A}" destId="{2757ED68-EC1E-48DA-8FA6-A49B3A966725}" srcOrd="10" destOrd="0" presId="urn:microsoft.com/office/officeart/2005/8/layout/cycle1"/>
    <dgm:cxn modelId="{2534F264-6513-4D7C-8003-A756673C2482}" type="presParOf" srcId="{71AA812D-BD73-499A-B479-5DCE45B5AE3A}" destId="{2C7999E3-E4FC-42B3-BE7F-3FE83423979A}" srcOrd="11" destOrd="0" presId="urn:microsoft.com/office/officeart/2005/8/layout/cycle1"/>
    <dgm:cxn modelId="{12E609C4-5DFC-49A2-B7DD-6CD6703D54F1}" type="presParOf" srcId="{71AA812D-BD73-499A-B479-5DCE45B5AE3A}" destId="{B910FA4E-D83C-4D5E-9D0D-496C5B3E8547}" srcOrd="12" destOrd="0" presId="urn:microsoft.com/office/officeart/2005/8/layout/cycle1"/>
    <dgm:cxn modelId="{19EFD2F0-470B-4255-A67E-96687495F8E6}" type="presParOf" srcId="{71AA812D-BD73-499A-B479-5DCE45B5AE3A}" destId="{2D01E111-3096-428F-A041-2EA4B0D8BF4C}" srcOrd="13" destOrd="0" presId="urn:microsoft.com/office/officeart/2005/8/layout/cycle1"/>
    <dgm:cxn modelId="{CAE7C7B4-26F6-4E3B-9179-0D9A45FFA976}" type="presParOf" srcId="{71AA812D-BD73-499A-B479-5DCE45B5AE3A}" destId="{3B94CED3-C505-4C76-AD3C-22E2C0D6B21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E2D822-1F4F-44F1-9E2D-994C094EDAD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445884E7-4F49-4CB6-A930-CA7590F72204}">
      <dgm:prSet phldrT="[Text]"/>
      <dgm:spPr/>
      <dgm:t>
        <a:bodyPr/>
        <a:lstStyle/>
        <a:p>
          <a:r>
            <a:rPr lang="en-NZ" dirty="0" smtClean="0"/>
            <a:t>Problem</a:t>
          </a:r>
          <a:endParaRPr lang="en-NZ" dirty="0"/>
        </a:p>
      </dgm:t>
    </dgm:pt>
    <dgm:pt modelId="{B6768066-B07A-433B-B25D-7BDD92E232A2}" type="parTrans" cxnId="{B176CAD5-F985-4506-9AF9-B1091695B334}">
      <dgm:prSet/>
      <dgm:spPr/>
      <dgm:t>
        <a:bodyPr/>
        <a:lstStyle/>
        <a:p>
          <a:endParaRPr lang="en-NZ"/>
        </a:p>
      </dgm:t>
    </dgm:pt>
    <dgm:pt modelId="{69659126-C963-485D-98CE-0DAD04E8CC44}" type="sibTrans" cxnId="{B176CAD5-F985-4506-9AF9-B1091695B334}">
      <dgm:prSet/>
      <dgm:spPr/>
      <dgm:t>
        <a:bodyPr/>
        <a:lstStyle/>
        <a:p>
          <a:endParaRPr lang="en-NZ"/>
        </a:p>
      </dgm:t>
    </dgm:pt>
    <dgm:pt modelId="{9FE6137A-F94C-459B-84E9-14DA59D49558}">
      <dgm:prSet phldrT="[Text]"/>
      <dgm:spPr/>
      <dgm:t>
        <a:bodyPr/>
        <a:lstStyle/>
        <a:p>
          <a:r>
            <a:rPr lang="en-NZ" dirty="0" smtClean="0"/>
            <a:t>Plan</a:t>
          </a:r>
          <a:endParaRPr lang="en-NZ" dirty="0"/>
        </a:p>
      </dgm:t>
    </dgm:pt>
    <dgm:pt modelId="{E229038C-C745-4B3D-BE9A-EDF17DF08C36}" type="parTrans" cxnId="{9BA8FDFB-6957-4EEB-805B-730F5A85C219}">
      <dgm:prSet/>
      <dgm:spPr/>
      <dgm:t>
        <a:bodyPr/>
        <a:lstStyle/>
        <a:p>
          <a:endParaRPr lang="en-NZ"/>
        </a:p>
      </dgm:t>
    </dgm:pt>
    <dgm:pt modelId="{4690E7C9-663B-498D-9242-27285B80EC7E}" type="sibTrans" cxnId="{9BA8FDFB-6957-4EEB-805B-730F5A85C219}">
      <dgm:prSet/>
      <dgm:spPr/>
      <dgm:t>
        <a:bodyPr/>
        <a:lstStyle/>
        <a:p>
          <a:endParaRPr lang="en-NZ"/>
        </a:p>
      </dgm:t>
    </dgm:pt>
    <dgm:pt modelId="{20A6F42F-A7A8-4040-A224-7353A9025E5C}">
      <dgm:prSet phldrT="[Text]"/>
      <dgm:spPr/>
      <dgm:t>
        <a:bodyPr/>
        <a:lstStyle/>
        <a:p>
          <a:r>
            <a:rPr lang="en-NZ" dirty="0" smtClean="0"/>
            <a:t>D</a:t>
          </a:r>
          <a:endParaRPr lang="en-NZ" dirty="0"/>
        </a:p>
      </dgm:t>
    </dgm:pt>
    <dgm:pt modelId="{1090E8B4-C157-4905-A735-4140CFF197BB}" type="parTrans" cxnId="{D5F81623-D280-448E-BE61-B7AC192FB56B}">
      <dgm:prSet/>
      <dgm:spPr/>
      <dgm:t>
        <a:bodyPr/>
        <a:lstStyle/>
        <a:p>
          <a:endParaRPr lang="en-NZ"/>
        </a:p>
      </dgm:t>
    </dgm:pt>
    <dgm:pt modelId="{BB50A2DD-5BE3-45E4-80BC-E5F2030294E7}" type="sibTrans" cxnId="{D5F81623-D280-448E-BE61-B7AC192FB56B}">
      <dgm:prSet/>
      <dgm:spPr/>
      <dgm:t>
        <a:bodyPr/>
        <a:lstStyle/>
        <a:p>
          <a:endParaRPr lang="en-NZ"/>
        </a:p>
      </dgm:t>
    </dgm:pt>
    <dgm:pt modelId="{800E121A-3AE5-4062-9C41-AA0F23E0E227}">
      <dgm:prSet phldrT="[Text]"/>
      <dgm:spPr/>
      <dgm:t>
        <a:bodyPr/>
        <a:lstStyle/>
        <a:p>
          <a:r>
            <a:rPr lang="en-NZ" dirty="0" smtClean="0"/>
            <a:t>A</a:t>
          </a:r>
          <a:endParaRPr lang="en-NZ" dirty="0"/>
        </a:p>
      </dgm:t>
    </dgm:pt>
    <dgm:pt modelId="{B38EDFE1-4700-43BD-8579-71AF7E8D9D7F}" type="parTrans" cxnId="{93BCA17E-8ECE-484B-9A0A-6AF8863C8A47}">
      <dgm:prSet/>
      <dgm:spPr/>
      <dgm:t>
        <a:bodyPr/>
        <a:lstStyle/>
        <a:p>
          <a:endParaRPr lang="en-NZ"/>
        </a:p>
      </dgm:t>
    </dgm:pt>
    <dgm:pt modelId="{F20AEA44-4898-4608-96B9-75F264ED2AEA}" type="sibTrans" cxnId="{93BCA17E-8ECE-484B-9A0A-6AF8863C8A47}">
      <dgm:prSet/>
      <dgm:spPr/>
      <dgm:t>
        <a:bodyPr/>
        <a:lstStyle/>
        <a:p>
          <a:endParaRPr lang="en-NZ"/>
        </a:p>
      </dgm:t>
    </dgm:pt>
    <dgm:pt modelId="{D5170962-4CE2-4931-8049-EF2D5AF25B55}">
      <dgm:prSet phldrT="[Text]"/>
      <dgm:spPr/>
      <dgm:t>
        <a:bodyPr/>
        <a:lstStyle/>
        <a:p>
          <a:r>
            <a:rPr lang="en-NZ" dirty="0" smtClean="0"/>
            <a:t>C</a:t>
          </a:r>
          <a:endParaRPr lang="en-NZ" dirty="0"/>
        </a:p>
      </dgm:t>
    </dgm:pt>
    <dgm:pt modelId="{C95DE5E9-14CB-42D2-9144-6ECDA01E6CEB}" type="parTrans" cxnId="{012CD34D-5B04-486F-A673-4295009C5A6B}">
      <dgm:prSet/>
      <dgm:spPr/>
      <dgm:t>
        <a:bodyPr/>
        <a:lstStyle/>
        <a:p>
          <a:endParaRPr lang="en-NZ"/>
        </a:p>
      </dgm:t>
    </dgm:pt>
    <dgm:pt modelId="{D3292556-3883-44C5-9130-E0A2D8FCF3BF}" type="sibTrans" cxnId="{012CD34D-5B04-486F-A673-4295009C5A6B}">
      <dgm:prSet/>
      <dgm:spPr/>
      <dgm:t>
        <a:bodyPr/>
        <a:lstStyle/>
        <a:p>
          <a:endParaRPr lang="en-NZ"/>
        </a:p>
      </dgm:t>
    </dgm:pt>
    <dgm:pt modelId="{71AA812D-BD73-499A-B479-5DCE45B5AE3A}" type="pres">
      <dgm:prSet presAssocID="{27E2D822-1F4F-44F1-9E2D-994C094EDADE}" presName="cycle" presStyleCnt="0">
        <dgm:presLayoutVars>
          <dgm:dir/>
          <dgm:resizeHandles val="exact"/>
        </dgm:presLayoutVars>
      </dgm:prSet>
      <dgm:spPr/>
    </dgm:pt>
    <dgm:pt modelId="{A4A74523-5040-435D-BC3B-80334AD34A89}" type="pres">
      <dgm:prSet presAssocID="{445884E7-4F49-4CB6-A930-CA7590F72204}" presName="dummy" presStyleCnt="0"/>
      <dgm:spPr/>
    </dgm:pt>
    <dgm:pt modelId="{E0791B33-9DED-4484-ADC1-903A5697E7D8}" type="pres">
      <dgm:prSet presAssocID="{445884E7-4F49-4CB6-A930-CA7590F72204}" presName="node" presStyleLbl="revTx" presStyleIdx="0" presStyleCnt="5">
        <dgm:presLayoutVars>
          <dgm:bulletEnabled val="1"/>
        </dgm:presLayoutVars>
      </dgm:prSet>
      <dgm:spPr/>
    </dgm:pt>
    <dgm:pt modelId="{6C704878-C816-4979-8D26-E1BAD62C8D1F}" type="pres">
      <dgm:prSet presAssocID="{69659126-C963-485D-98CE-0DAD04E8CC44}" presName="sibTrans" presStyleLbl="node1" presStyleIdx="0" presStyleCnt="5"/>
      <dgm:spPr/>
    </dgm:pt>
    <dgm:pt modelId="{AF5D69C5-F9DC-4E7F-BF0C-05AAA757B363}" type="pres">
      <dgm:prSet presAssocID="{9FE6137A-F94C-459B-84E9-14DA59D49558}" presName="dummy" presStyleCnt="0"/>
      <dgm:spPr/>
    </dgm:pt>
    <dgm:pt modelId="{CDF7B4F6-3FB4-45AB-BA63-C180101A66D2}" type="pres">
      <dgm:prSet presAssocID="{9FE6137A-F94C-459B-84E9-14DA59D49558}" presName="node" presStyleLbl="revTx" presStyleIdx="1" presStyleCnt="5">
        <dgm:presLayoutVars>
          <dgm:bulletEnabled val="1"/>
        </dgm:presLayoutVars>
      </dgm:prSet>
      <dgm:spPr/>
    </dgm:pt>
    <dgm:pt modelId="{D54DAE59-C8A9-4946-87C7-5137E09D03E9}" type="pres">
      <dgm:prSet presAssocID="{4690E7C9-663B-498D-9242-27285B80EC7E}" presName="sibTrans" presStyleLbl="node1" presStyleIdx="1" presStyleCnt="5"/>
      <dgm:spPr/>
    </dgm:pt>
    <dgm:pt modelId="{066449B9-0C0E-4253-8C9D-DE227BDD52F6}" type="pres">
      <dgm:prSet presAssocID="{20A6F42F-A7A8-4040-A224-7353A9025E5C}" presName="dummy" presStyleCnt="0"/>
      <dgm:spPr/>
    </dgm:pt>
    <dgm:pt modelId="{81CC0CCB-DE14-4C9F-81DF-EF366BC2D76C}" type="pres">
      <dgm:prSet presAssocID="{20A6F42F-A7A8-4040-A224-7353A9025E5C}" presName="node" presStyleLbl="revTx" presStyleIdx="2" presStyleCnt="5">
        <dgm:presLayoutVars>
          <dgm:bulletEnabled val="1"/>
        </dgm:presLayoutVars>
      </dgm:prSet>
      <dgm:spPr/>
    </dgm:pt>
    <dgm:pt modelId="{191780F2-626B-453F-B14E-47691C5988BB}" type="pres">
      <dgm:prSet presAssocID="{BB50A2DD-5BE3-45E4-80BC-E5F2030294E7}" presName="sibTrans" presStyleLbl="node1" presStyleIdx="2" presStyleCnt="5"/>
      <dgm:spPr/>
    </dgm:pt>
    <dgm:pt modelId="{F16A3550-E51A-4FBB-9E87-BF277DACC2A8}" type="pres">
      <dgm:prSet presAssocID="{800E121A-3AE5-4062-9C41-AA0F23E0E227}" presName="dummy" presStyleCnt="0"/>
      <dgm:spPr/>
    </dgm:pt>
    <dgm:pt modelId="{2757ED68-EC1E-48DA-8FA6-A49B3A966725}" type="pres">
      <dgm:prSet presAssocID="{800E121A-3AE5-4062-9C41-AA0F23E0E227}" presName="node" presStyleLbl="revTx" presStyleIdx="3" presStyleCnt="5">
        <dgm:presLayoutVars>
          <dgm:bulletEnabled val="1"/>
        </dgm:presLayoutVars>
      </dgm:prSet>
      <dgm:spPr/>
    </dgm:pt>
    <dgm:pt modelId="{2C7999E3-E4FC-42B3-BE7F-3FE83423979A}" type="pres">
      <dgm:prSet presAssocID="{F20AEA44-4898-4608-96B9-75F264ED2AEA}" presName="sibTrans" presStyleLbl="node1" presStyleIdx="3" presStyleCnt="5"/>
      <dgm:spPr/>
    </dgm:pt>
    <dgm:pt modelId="{B910FA4E-D83C-4D5E-9D0D-496C5B3E8547}" type="pres">
      <dgm:prSet presAssocID="{D5170962-4CE2-4931-8049-EF2D5AF25B55}" presName="dummy" presStyleCnt="0"/>
      <dgm:spPr/>
    </dgm:pt>
    <dgm:pt modelId="{2D01E111-3096-428F-A041-2EA4B0D8BF4C}" type="pres">
      <dgm:prSet presAssocID="{D5170962-4CE2-4931-8049-EF2D5AF25B55}" presName="node" presStyleLbl="revTx" presStyleIdx="4" presStyleCnt="5">
        <dgm:presLayoutVars>
          <dgm:bulletEnabled val="1"/>
        </dgm:presLayoutVars>
      </dgm:prSet>
      <dgm:spPr/>
    </dgm:pt>
    <dgm:pt modelId="{3B94CED3-C505-4C76-AD3C-22E2C0D6B21A}" type="pres">
      <dgm:prSet presAssocID="{D3292556-3883-44C5-9130-E0A2D8FCF3BF}" presName="sibTrans" presStyleLbl="node1" presStyleIdx="4" presStyleCnt="5"/>
      <dgm:spPr/>
    </dgm:pt>
  </dgm:ptLst>
  <dgm:cxnLst>
    <dgm:cxn modelId="{D5F81623-D280-448E-BE61-B7AC192FB56B}" srcId="{27E2D822-1F4F-44F1-9E2D-994C094EDADE}" destId="{20A6F42F-A7A8-4040-A224-7353A9025E5C}" srcOrd="2" destOrd="0" parTransId="{1090E8B4-C157-4905-A735-4140CFF197BB}" sibTransId="{BB50A2DD-5BE3-45E4-80BC-E5F2030294E7}"/>
    <dgm:cxn modelId="{C1ADEE8D-5172-4391-A315-EF07DCD374A7}" type="presOf" srcId="{9FE6137A-F94C-459B-84E9-14DA59D49558}" destId="{CDF7B4F6-3FB4-45AB-BA63-C180101A66D2}" srcOrd="0" destOrd="0" presId="urn:microsoft.com/office/officeart/2005/8/layout/cycle1"/>
    <dgm:cxn modelId="{AEEEC8FF-57A0-4976-A553-419AA8EB2AA3}" type="presOf" srcId="{D5170962-4CE2-4931-8049-EF2D5AF25B55}" destId="{2D01E111-3096-428F-A041-2EA4B0D8BF4C}" srcOrd="0" destOrd="0" presId="urn:microsoft.com/office/officeart/2005/8/layout/cycle1"/>
    <dgm:cxn modelId="{7EA80CF8-512D-4E61-898E-258F2DA0D2E8}" type="presOf" srcId="{800E121A-3AE5-4062-9C41-AA0F23E0E227}" destId="{2757ED68-EC1E-48DA-8FA6-A49B3A966725}" srcOrd="0" destOrd="0" presId="urn:microsoft.com/office/officeart/2005/8/layout/cycle1"/>
    <dgm:cxn modelId="{F7855988-2110-4EE3-9BFD-50E8B0A7442B}" type="presOf" srcId="{F20AEA44-4898-4608-96B9-75F264ED2AEA}" destId="{2C7999E3-E4FC-42B3-BE7F-3FE83423979A}" srcOrd="0" destOrd="0" presId="urn:microsoft.com/office/officeart/2005/8/layout/cycle1"/>
    <dgm:cxn modelId="{BB65A214-E474-4DAF-BC1C-F5DDF879B159}" type="presOf" srcId="{27E2D822-1F4F-44F1-9E2D-994C094EDADE}" destId="{71AA812D-BD73-499A-B479-5DCE45B5AE3A}" srcOrd="0" destOrd="0" presId="urn:microsoft.com/office/officeart/2005/8/layout/cycle1"/>
    <dgm:cxn modelId="{93BCA17E-8ECE-484B-9A0A-6AF8863C8A47}" srcId="{27E2D822-1F4F-44F1-9E2D-994C094EDADE}" destId="{800E121A-3AE5-4062-9C41-AA0F23E0E227}" srcOrd="3" destOrd="0" parTransId="{B38EDFE1-4700-43BD-8579-71AF7E8D9D7F}" sibTransId="{F20AEA44-4898-4608-96B9-75F264ED2AEA}"/>
    <dgm:cxn modelId="{72E30E8F-A181-4C78-A2A6-C4E3912428DC}" type="presOf" srcId="{69659126-C963-485D-98CE-0DAD04E8CC44}" destId="{6C704878-C816-4979-8D26-E1BAD62C8D1F}" srcOrd="0" destOrd="0" presId="urn:microsoft.com/office/officeart/2005/8/layout/cycle1"/>
    <dgm:cxn modelId="{B176CAD5-F985-4506-9AF9-B1091695B334}" srcId="{27E2D822-1F4F-44F1-9E2D-994C094EDADE}" destId="{445884E7-4F49-4CB6-A930-CA7590F72204}" srcOrd="0" destOrd="0" parTransId="{B6768066-B07A-433B-B25D-7BDD92E232A2}" sibTransId="{69659126-C963-485D-98CE-0DAD04E8CC44}"/>
    <dgm:cxn modelId="{6ACCCA4B-B725-436F-AC5C-B98B84EA71C8}" type="presOf" srcId="{D3292556-3883-44C5-9130-E0A2D8FCF3BF}" destId="{3B94CED3-C505-4C76-AD3C-22E2C0D6B21A}" srcOrd="0" destOrd="0" presId="urn:microsoft.com/office/officeart/2005/8/layout/cycle1"/>
    <dgm:cxn modelId="{17286B35-447D-4017-91C3-50267ED8A005}" type="presOf" srcId="{4690E7C9-663B-498D-9242-27285B80EC7E}" destId="{D54DAE59-C8A9-4946-87C7-5137E09D03E9}" srcOrd="0" destOrd="0" presId="urn:microsoft.com/office/officeart/2005/8/layout/cycle1"/>
    <dgm:cxn modelId="{08AEA06A-E4AA-4889-ABB3-AB40250A88A0}" type="presOf" srcId="{20A6F42F-A7A8-4040-A224-7353A9025E5C}" destId="{81CC0CCB-DE14-4C9F-81DF-EF366BC2D76C}" srcOrd="0" destOrd="0" presId="urn:microsoft.com/office/officeart/2005/8/layout/cycle1"/>
    <dgm:cxn modelId="{1CFE158F-2B15-4726-A32D-5F9194593C56}" type="presOf" srcId="{BB50A2DD-5BE3-45E4-80BC-E5F2030294E7}" destId="{191780F2-626B-453F-B14E-47691C5988BB}" srcOrd="0" destOrd="0" presId="urn:microsoft.com/office/officeart/2005/8/layout/cycle1"/>
    <dgm:cxn modelId="{BC39FFBC-04C8-4D52-B142-86F213CEEDBC}" type="presOf" srcId="{445884E7-4F49-4CB6-A930-CA7590F72204}" destId="{E0791B33-9DED-4484-ADC1-903A5697E7D8}" srcOrd="0" destOrd="0" presId="urn:microsoft.com/office/officeart/2005/8/layout/cycle1"/>
    <dgm:cxn modelId="{9BA8FDFB-6957-4EEB-805B-730F5A85C219}" srcId="{27E2D822-1F4F-44F1-9E2D-994C094EDADE}" destId="{9FE6137A-F94C-459B-84E9-14DA59D49558}" srcOrd="1" destOrd="0" parTransId="{E229038C-C745-4B3D-BE9A-EDF17DF08C36}" sibTransId="{4690E7C9-663B-498D-9242-27285B80EC7E}"/>
    <dgm:cxn modelId="{012CD34D-5B04-486F-A673-4295009C5A6B}" srcId="{27E2D822-1F4F-44F1-9E2D-994C094EDADE}" destId="{D5170962-4CE2-4931-8049-EF2D5AF25B55}" srcOrd="4" destOrd="0" parTransId="{C95DE5E9-14CB-42D2-9144-6ECDA01E6CEB}" sibTransId="{D3292556-3883-44C5-9130-E0A2D8FCF3BF}"/>
    <dgm:cxn modelId="{36DBE4B4-D4EB-4F5D-8ECA-A25E2F4F7343}" type="presParOf" srcId="{71AA812D-BD73-499A-B479-5DCE45B5AE3A}" destId="{A4A74523-5040-435D-BC3B-80334AD34A89}" srcOrd="0" destOrd="0" presId="urn:microsoft.com/office/officeart/2005/8/layout/cycle1"/>
    <dgm:cxn modelId="{A6D50DBD-75C3-4C2F-889B-41E0E548B26B}" type="presParOf" srcId="{71AA812D-BD73-499A-B479-5DCE45B5AE3A}" destId="{E0791B33-9DED-4484-ADC1-903A5697E7D8}" srcOrd="1" destOrd="0" presId="urn:microsoft.com/office/officeart/2005/8/layout/cycle1"/>
    <dgm:cxn modelId="{0344596E-930C-41E8-8D91-C8FD452084CE}" type="presParOf" srcId="{71AA812D-BD73-499A-B479-5DCE45B5AE3A}" destId="{6C704878-C816-4979-8D26-E1BAD62C8D1F}" srcOrd="2" destOrd="0" presId="urn:microsoft.com/office/officeart/2005/8/layout/cycle1"/>
    <dgm:cxn modelId="{3DBDEE72-533B-4AEC-902D-AD969EA00B0B}" type="presParOf" srcId="{71AA812D-BD73-499A-B479-5DCE45B5AE3A}" destId="{AF5D69C5-F9DC-4E7F-BF0C-05AAA757B363}" srcOrd="3" destOrd="0" presId="urn:microsoft.com/office/officeart/2005/8/layout/cycle1"/>
    <dgm:cxn modelId="{05B09868-32CC-44FB-9584-A901CC6045AA}" type="presParOf" srcId="{71AA812D-BD73-499A-B479-5DCE45B5AE3A}" destId="{CDF7B4F6-3FB4-45AB-BA63-C180101A66D2}" srcOrd="4" destOrd="0" presId="urn:microsoft.com/office/officeart/2005/8/layout/cycle1"/>
    <dgm:cxn modelId="{DAE3C205-FBC6-497F-AE27-B60B19078BF5}" type="presParOf" srcId="{71AA812D-BD73-499A-B479-5DCE45B5AE3A}" destId="{D54DAE59-C8A9-4946-87C7-5137E09D03E9}" srcOrd="5" destOrd="0" presId="urn:microsoft.com/office/officeart/2005/8/layout/cycle1"/>
    <dgm:cxn modelId="{7C34D3DE-C6DA-4303-BBB8-A0786988370E}" type="presParOf" srcId="{71AA812D-BD73-499A-B479-5DCE45B5AE3A}" destId="{066449B9-0C0E-4253-8C9D-DE227BDD52F6}" srcOrd="6" destOrd="0" presId="urn:microsoft.com/office/officeart/2005/8/layout/cycle1"/>
    <dgm:cxn modelId="{29D1135C-4CB7-4B1F-BE19-A4F7D42F5FEF}" type="presParOf" srcId="{71AA812D-BD73-499A-B479-5DCE45B5AE3A}" destId="{81CC0CCB-DE14-4C9F-81DF-EF366BC2D76C}" srcOrd="7" destOrd="0" presId="urn:microsoft.com/office/officeart/2005/8/layout/cycle1"/>
    <dgm:cxn modelId="{859FAC40-3BA4-44AD-B8AA-0F000ABC15E3}" type="presParOf" srcId="{71AA812D-BD73-499A-B479-5DCE45B5AE3A}" destId="{191780F2-626B-453F-B14E-47691C5988BB}" srcOrd="8" destOrd="0" presId="urn:microsoft.com/office/officeart/2005/8/layout/cycle1"/>
    <dgm:cxn modelId="{673E37F5-5B73-4387-818F-E30937CC8A45}" type="presParOf" srcId="{71AA812D-BD73-499A-B479-5DCE45B5AE3A}" destId="{F16A3550-E51A-4FBB-9E87-BF277DACC2A8}" srcOrd="9" destOrd="0" presId="urn:microsoft.com/office/officeart/2005/8/layout/cycle1"/>
    <dgm:cxn modelId="{1BFCF626-8747-42FF-8840-1AC0CEA37A83}" type="presParOf" srcId="{71AA812D-BD73-499A-B479-5DCE45B5AE3A}" destId="{2757ED68-EC1E-48DA-8FA6-A49B3A966725}" srcOrd="10" destOrd="0" presId="urn:microsoft.com/office/officeart/2005/8/layout/cycle1"/>
    <dgm:cxn modelId="{98001ACB-3572-492F-8D7A-3E49A97A91A3}" type="presParOf" srcId="{71AA812D-BD73-499A-B479-5DCE45B5AE3A}" destId="{2C7999E3-E4FC-42B3-BE7F-3FE83423979A}" srcOrd="11" destOrd="0" presId="urn:microsoft.com/office/officeart/2005/8/layout/cycle1"/>
    <dgm:cxn modelId="{ADB7485C-1466-4D75-B889-463A805A25B2}" type="presParOf" srcId="{71AA812D-BD73-499A-B479-5DCE45B5AE3A}" destId="{B910FA4E-D83C-4D5E-9D0D-496C5B3E8547}" srcOrd="12" destOrd="0" presId="urn:microsoft.com/office/officeart/2005/8/layout/cycle1"/>
    <dgm:cxn modelId="{44B1F852-73BC-4C05-896A-42A488421322}" type="presParOf" srcId="{71AA812D-BD73-499A-B479-5DCE45B5AE3A}" destId="{2D01E111-3096-428F-A041-2EA4B0D8BF4C}" srcOrd="13" destOrd="0" presId="urn:microsoft.com/office/officeart/2005/8/layout/cycle1"/>
    <dgm:cxn modelId="{ABF268FD-E9E0-41E8-A5B7-24E0434F3176}" type="presParOf" srcId="{71AA812D-BD73-499A-B479-5DCE45B5AE3A}" destId="{3B94CED3-C505-4C76-AD3C-22E2C0D6B21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E2D822-1F4F-44F1-9E2D-994C094EDAD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445884E7-4F49-4CB6-A930-CA7590F72204}">
      <dgm:prSet phldrT="[Text]"/>
      <dgm:spPr/>
      <dgm:t>
        <a:bodyPr/>
        <a:lstStyle/>
        <a:p>
          <a:r>
            <a:rPr lang="en-NZ" dirty="0" smtClean="0"/>
            <a:t>Problem</a:t>
          </a:r>
          <a:endParaRPr lang="en-NZ" dirty="0"/>
        </a:p>
      </dgm:t>
    </dgm:pt>
    <dgm:pt modelId="{B6768066-B07A-433B-B25D-7BDD92E232A2}" type="parTrans" cxnId="{B176CAD5-F985-4506-9AF9-B1091695B334}">
      <dgm:prSet/>
      <dgm:spPr/>
      <dgm:t>
        <a:bodyPr/>
        <a:lstStyle/>
        <a:p>
          <a:endParaRPr lang="en-NZ"/>
        </a:p>
      </dgm:t>
    </dgm:pt>
    <dgm:pt modelId="{69659126-C963-485D-98CE-0DAD04E8CC44}" type="sibTrans" cxnId="{B176CAD5-F985-4506-9AF9-B1091695B334}">
      <dgm:prSet/>
      <dgm:spPr/>
      <dgm:t>
        <a:bodyPr/>
        <a:lstStyle/>
        <a:p>
          <a:endParaRPr lang="en-NZ"/>
        </a:p>
      </dgm:t>
    </dgm:pt>
    <dgm:pt modelId="{9FE6137A-F94C-459B-84E9-14DA59D49558}">
      <dgm:prSet phldrT="[Text]"/>
      <dgm:spPr/>
      <dgm:t>
        <a:bodyPr/>
        <a:lstStyle/>
        <a:p>
          <a:r>
            <a:rPr lang="en-NZ" dirty="0" smtClean="0"/>
            <a:t>Plan</a:t>
          </a:r>
          <a:endParaRPr lang="en-NZ" dirty="0"/>
        </a:p>
      </dgm:t>
    </dgm:pt>
    <dgm:pt modelId="{E229038C-C745-4B3D-BE9A-EDF17DF08C36}" type="parTrans" cxnId="{9BA8FDFB-6957-4EEB-805B-730F5A85C219}">
      <dgm:prSet/>
      <dgm:spPr/>
      <dgm:t>
        <a:bodyPr/>
        <a:lstStyle/>
        <a:p>
          <a:endParaRPr lang="en-NZ"/>
        </a:p>
      </dgm:t>
    </dgm:pt>
    <dgm:pt modelId="{4690E7C9-663B-498D-9242-27285B80EC7E}" type="sibTrans" cxnId="{9BA8FDFB-6957-4EEB-805B-730F5A85C219}">
      <dgm:prSet/>
      <dgm:spPr/>
      <dgm:t>
        <a:bodyPr/>
        <a:lstStyle/>
        <a:p>
          <a:endParaRPr lang="en-NZ"/>
        </a:p>
      </dgm:t>
    </dgm:pt>
    <dgm:pt modelId="{20A6F42F-A7A8-4040-A224-7353A9025E5C}">
      <dgm:prSet phldrT="[Text]"/>
      <dgm:spPr/>
      <dgm:t>
        <a:bodyPr/>
        <a:lstStyle/>
        <a:p>
          <a:r>
            <a:rPr lang="en-NZ" dirty="0" smtClean="0"/>
            <a:t>D</a:t>
          </a:r>
          <a:endParaRPr lang="en-NZ" dirty="0"/>
        </a:p>
      </dgm:t>
    </dgm:pt>
    <dgm:pt modelId="{1090E8B4-C157-4905-A735-4140CFF197BB}" type="parTrans" cxnId="{D5F81623-D280-448E-BE61-B7AC192FB56B}">
      <dgm:prSet/>
      <dgm:spPr/>
      <dgm:t>
        <a:bodyPr/>
        <a:lstStyle/>
        <a:p>
          <a:endParaRPr lang="en-NZ"/>
        </a:p>
      </dgm:t>
    </dgm:pt>
    <dgm:pt modelId="{BB50A2DD-5BE3-45E4-80BC-E5F2030294E7}" type="sibTrans" cxnId="{D5F81623-D280-448E-BE61-B7AC192FB56B}">
      <dgm:prSet/>
      <dgm:spPr/>
      <dgm:t>
        <a:bodyPr/>
        <a:lstStyle/>
        <a:p>
          <a:endParaRPr lang="en-NZ"/>
        </a:p>
      </dgm:t>
    </dgm:pt>
    <dgm:pt modelId="{800E121A-3AE5-4062-9C41-AA0F23E0E227}">
      <dgm:prSet phldrT="[Text]"/>
      <dgm:spPr/>
      <dgm:t>
        <a:bodyPr/>
        <a:lstStyle/>
        <a:p>
          <a:r>
            <a:rPr lang="en-NZ" dirty="0" smtClean="0"/>
            <a:t>A</a:t>
          </a:r>
          <a:endParaRPr lang="en-NZ" dirty="0"/>
        </a:p>
      </dgm:t>
    </dgm:pt>
    <dgm:pt modelId="{B38EDFE1-4700-43BD-8579-71AF7E8D9D7F}" type="parTrans" cxnId="{93BCA17E-8ECE-484B-9A0A-6AF8863C8A47}">
      <dgm:prSet/>
      <dgm:spPr/>
      <dgm:t>
        <a:bodyPr/>
        <a:lstStyle/>
        <a:p>
          <a:endParaRPr lang="en-NZ"/>
        </a:p>
      </dgm:t>
    </dgm:pt>
    <dgm:pt modelId="{F20AEA44-4898-4608-96B9-75F264ED2AEA}" type="sibTrans" cxnId="{93BCA17E-8ECE-484B-9A0A-6AF8863C8A47}">
      <dgm:prSet/>
      <dgm:spPr/>
      <dgm:t>
        <a:bodyPr/>
        <a:lstStyle/>
        <a:p>
          <a:endParaRPr lang="en-NZ"/>
        </a:p>
      </dgm:t>
    </dgm:pt>
    <dgm:pt modelId="{D5170962-4CE2-4931-8049-EF2D5AF25B55}">
      <dgm:prSet phldrT="[Text]"/>
      <dgm:spPr/>
      <dgm:t>
        <a:bodyPr/>
        <a:lstStyle/>
        <a:p>
          <a:r>
            <a:rPr lang="en-NZ" dirty="0" smtClean="0"/>
            <a:t>C</a:t>
          </a:r>
          <a:endParaRPr lang="en-NZ" dirty="0"/>
        </a:p>
      </dgm:t>
    </dgm:pt>
    <dgm:pt modelId="{C95DE5E9-14CB-42D2-9144-6ECDA01E6CEB}" type="parTrans" cxnId="{012CD34D-5B04-486F-A673-4295009C5A6B}">
      <dgm:prSet/>
      <dgm:spPr/>
      <dgm:t>
        <a:bodyPr/>
        <a:lstStyle/>
        <a:p>
          <a:endParaRPr lang="en-NZ"/>
        </a:p>
      </dgm:t>
    </dgm:pt>
    <dgm:pt modelId="{D3292556-3883-44C5-9130-E0A2D8FCF3BF}" type="sibTrans" cxnId="{012CD34D-5B04-486F-A673-4295009C5A6B}">
      <dgm:prSet/>
      <dgm:spPr/>
      <dgm:t>
        <a:bodyPr/>
        <a:lstStyle/>
        <a:p>
          <a:endParaRPr lang="en-NZ"/>
        </a:p>
      </dgm:t>
    </dgm:pt>
    <dgm:pt modelId="{71AA812D-BD73-499A-B479-5DCE45B5AE3A}" type="pres">
      <dgm:prSet presAssocID="{27E2D822-1F4F-44F1-9E2D-994C094EDADE}" presName="cycle" presStyleCnt="0">
        <dgm:presLayoutVars>
          <dgm:dir/>
          <dgm:resizeHandles val="exact"/>
        </dgm:presLayoutVars>
      </dgm:prSet>
      <dgm:spPr/>
    </dgm:pt>
    <dgm:pt modelId="{A4A74523-5040-435D-BC3B-80334AD34A89}" type="pres">
      <dgm:prSet presAssocID="{445884E7-4F49-4CB6-A930-CA7590F72204}" presName="dummy" presStyleCnt="0"/>
      <dgm:spPr/>
    </dgm:pt>
    <dgm:pt modelId="{E0791B33-9DED-4484-ADC1-903A5697E7D8}" type="pres">
      <dgm:prSet presAssocID="{445884E7-4F49-4CB6-A930-CA7590F72204}" presName="node" presStyleLbl="revTx" presStyleIdx="0" presStyleCnt="5">
        <dgm:presLayoutVars>
          <dgm:bulletEnabled val="1"/>
        </dgm:presLayoutVars>
      </dgm:prSet>
      <dgm:spPr/>
    </dgm:pt>
    <dgm:pt modelId="{6C704878-C816-4979-8D26-E1BAD62C8D1F}" type="pres">
      <dgm:prSet presAssocID="{69659126-C963-485D-98CE-0DAD04E8CC44}" presName="sibTrans" presStyleLbl="node1" presStyleIdx="0" presStyleCnt="5"/>
      <dgm:spPr/>
    </dgm:pt>
    <dgm:pt modelId="{AF5D69C5-F9DC-4E7F-BF0C-05AAA757B363}" type="pres">
      <dgm:prSet presAssocID="{9FE6137A-F94C-459B-84E9-14DA59D49558}" presName="dummy" presStyleCnt="0"/>
      <dgm:spPr/>
    </dgm:pt>
    <dgm:pt modelId="{CDF7B4F6-3FB4-45AB-BA63-C180101A66D2}" type="pres">
      <dgm:prSet presAssocID="{9FE6137A-F94C-459B-84E9-14DA59D49558}" presName="node" presStyleLbl="revTx" presStyleIdx="1" presStyleCnt="5">
        <dgm:presLayoutVars>
          <dgm:bulletEnabled val="1"/>
        </dgm:presLayoutVars>
      </dgm:prSet>
      <dgm:spPr/>
    </dgm:pt>
    <dgm:pt modelId="{D54DAE59-C8A9-4946-87C7-5137E09D03E9}" type="pres">
      <dgm:prSet presAssocID="{4690E7C9-663B-498D-9242-27285B80EC7E}" presName="sibTrans" presStyleLbl="node1" presStyleIdx="1" presStyleCnt="5"/>
      <dgm:spPr/>
    </dgm:pt>
    <dgm:pt modelId="{066449B9-0C0E-4253-8C9D-DE227BDD52F6}" type="pres">
      <dgm:prSet presAssocID="{20A6F42F-A7A8-4040-A224-7353A9025E5C}" presName="dummy" presStyleCnt="0"/>
      <dgm:spPr/>
    </dgm:pt>
    <dgm:pt modelId="{81CC0CCB-DE14-4C9F-81DF-EF366BC2D76C}" type="pres">
      <dgm:prSet presAssocID="{20A6F42F-A7A8-4040-A224-7353A9025E5C}" presName="node" presStyleLbl="revTx" presStyleIdx="2" presStyleCnt="5">
        <dgm:presLayoutVars>
          <dgm:bulletEnabled val="1"/>
        </dgm:presLayoutVars>
      </dgm:prSet>
      <dgm:spPr/>
    </dgm:pt>
    <dgm:pt modelId="{191780F2-626B-453F-B14E-47691C5988BB}" type="pres">
      <dgm:prSet presAssocID="{BB50A2DD-5BE3-45E4-80BC-E5F2030294E7}" presName="sibTrans" presStyleLbl="node1" presStyleIdx="2" presStyleCnt="5"/>
      <dgm:spPr/>
    </dgm:pt>
    <dgm:pt modelId="{F16A3550-E51A-4FBB-9E87-BF277DACC2A8}" type="pres">
      <dgm:prSet presAssocID="{800E121A-3AE5-4062-9C41-AA0F23E0E227}" presName="dummy" presStyleCnt="0"/>
      <dgm:spPr/>
    </dgm:pt>
    <dgm:pt modelId="{2757ED68-EC1E-48DA-8FA6-A49B3A966725}" type="pres">
      <dgm:prSet presAssocID="{800E121A-3AE5-4062-9C41-AA0F23E0E227}" presName="node" presStyleLbl="revTx" presStyleIdx="3" presStyleCnt="5">
        <dgm:presLayoutVars>
          <dgm:bulletEnabled val="1"/>
        </dgm:presLayoutVars>
      </dgm:prSet>
      <dgm:spPr/>
    </dgm:pt>
    <dgm:pt modelId="{2C7999E3-E4FC-42B3-BE7F-3FE83423979A}" type="pres">
      <dgm:prSet presAssocID="{F20AEA44-4898-4608-96B9-75F264ED2AEA}" presName="sibTrans" presStyleLbl="node1" presStyleIdx="3" presStyleCnt="5"/>
      <dgm:spPr/>
    </dgm:pt>
    <dgm:pt modelId="{B910FA4E-D83C-4D5E-9D0D-496C5B3E8547}" type="pres">
      <dgm:prSet presAssocID="{D5170962-4CE2-4931-8049-EF2D5AF25B55}" presName="dummy" presStyleCnt="0"/>
      <dgm:spPr/>
    </dgm:pt>
    <dgm:pt modelId="{2D01E111-3096-428F-A041-2EA4B0D8BF4C}" type="pres">
      <dgm:prSet presAssocID="{D5170962-4CE2-4931-8049-EF2D5AF25B55}" presName="node" presStyleLbl="revTx" presStyleIdx="4" presStyleCnt="5">
        <dgm:presLayoutVars>
          <dgm:bulletEnabled val="1"/>
        </dgm:presLayoutVars>
      </dgm:prSet>
      <dgm:spPr/>
    </dgm:pt>
    <dgm:pt modelId="{3B94CED3-C505-4C76-AD3C-22E2C0D6B21A}" type="pres">
      <dgm:prSet presAssocID="{D3292556-3883-44C5-9130-E0A2D8FCF3BF}" presName="sibTrans" presStyleLbl="node1" presStyleIdx="4" presStyleCnt="5"/>
      <dgm:spPr/>
    </dgm:pt>
  </dgm:ptLst>
  <dgm:cxnLst>
    <dgm:cxn modelId="{2085E8BF-DD0F-46EE-827A-C3EA208FC18F}" type="presOf" srcId="{9FE6137A-F94C-459B-84E9-14DA59D49558}" destId="{CDF7B4F6-3FB4-45AB-BA63-C180101A66D2}" srcOrd="0" destOrd="0" presId="urn:microsoft.com/office/officeart/2005/8/layout/cycle1"/>
    <dgm:cxn modelId="{C191E9BA-C5EE-48B7-B6B8-0A19E4F4CBC7}" type="presOf" srcId="{69659126-C963-485D-98CE-0DAD04E8CC44}" destId="{6C704878-C816-4979-8D26-E1BAD62C8D1F}" srcOrd="0" destOrd="0" presId="urn:microsoft.com/office/officeart/2005/8/layout/cycle1"/>
    <dgm:cxn modelId="{D5F81623-D280-448E-BE61-B7AC192FB56B}" srcId="{27E2D822-1F4F-44F1-9E2D-994C094EDADE}" destId="{20A6F42F-A7A8-4040-A224-7353A9025E5C}" srcOrd="2" destOrd="0" parTransId="{1090E8B4-C157-4905-A735-4140CFF197BB}" sibTransId="{BB50A2DD-5BE3-45E4-80BC-E5F2030294E7}"/>
    <dgm:cxn modelId="{775682F0-6636-49C0-992D-6B75B6378B59}" type="presOf" srcId="{445884E7-4F49-4CB6-A930-CA7590F72204}" destId="{E0791B33-9DED-4484-ADC1-903A5697E7D8}" srcOrd="0" destOrd="0" presId="urn:microsoft.com/office/officeart/2005/8/layout/cycle1"/>
    <dgm:cxn modelId="{0A3B31AF-D1FF-4DD1-B163-109AFCBE8797}" type="presOf" srcId="{4690E7C9-663B-498D-9242-27285B80EC7E}" destId="{D54DAE59-C8A9-4946-87C7-5137E09D03E9}" srcOrd="0" destOrd="0" presId="urn:microsoft.com/office/officeart/2005/8/layout/cycle1"/>
    <dgm:cxn modelId="{4F88D15E-18C9-4129-A4C5-F9EC3A68A261}" type="presOf" srcId="{F20AEA44-4898-4608-96B9-75F264ED2AEA}" destId="{2C7999E3-E4FC-42B3-BE7F-3FE83423979A}" srcOrd="0" destOrd="0" presId="urn:microsoft.com/office/officeart/2005/8/layout/cycle1"/>
    <dgm:cxn modelId="{8FAB3269-5377-4E8C-A0DE-E8E96609F4F0}" type="presOf" srcId="{20A6F42F-A7A8-4040-A224-7353A9025E5C}" destId="{81CC0CCB-DE14-4C9F-81DF-EF366BC2D76C}" srcOrd="0" destOrd="0" presId="urn:microsoft.com/office/officeart/2005/8/layout/cycle1"/>
    <dgm:cxn modelId="{B7AC7176-B881-4607-9CF8-55DE5D41871D}" type="presOf" srcId="{BB50A2DD-5BE3-45E4-80BC-E5F2030294E7}" destId="{191780F2-626B-453F-B14E-47691C5988BB}" srcOrd="0" destOrd="0" presId="urn:microsoft.com/office/officeart/2005/8/layout/cycle1"/>
    <dgm:cxn modelId="{548D0EF6-6B8D-476E-8B86-D1030EF4532E}" type="presOf" srcId="{D3292556-3883-44C5-9130-E0A2D8FCF3BF}" destId="{3B94CED3-C505-4C76-AD3C-22E2C0D6B21A}" srcOrd="0" destOrd="0" presId="urn:microsoft.com/office/officeart/2005/8/layout/cycle1"/>
    <dgm:cxn modelId="{93BCA17E-8ECE-484B-9A0A-6AF8863C8A47}" srcId="{27E2D822-1F4F-44F1-9E2D-994C094EDADE}" destId="{800E121A-3AE5-4062-9C41-AA0F23E0E227}" srcOrd="3" destOrd="0" parTransId="{B38EDFE1-4700-43BD-8579-71AF7E8D9D7F}" sibTransId="{F20AEA44-4898-4608-96B9-75F264ED2AEA}"/>
    <dgm:cxn modelId="{B176CAD5-F985-4506-9AF9-B1091695B334}" srcId="{27E2D822-1F4F-44F1-9E2D-994C094EDADE}" destId="{445884E7-4F49-4CB6-A930-CA7590F72204}" srcOrd="0" destOrd="0" parTransId="{B6768066-B07A-433B-B25D-7BDD92E232A2}" sibTransId="{69659126-C963-485D-98CE-0DAD04E8CC44}"/>
    <dgm:cxn modelId="{FCE6359B-9492-467E-B4D1-1B63CA3CDCA2}" type="presOf" srcId="{27E2D822-1F4F-44F1-9E2D-994C094EDADE}" destId="{71AA812D-BD73-499A-B479-5DCE45B5AE3A}" srcOrd="0" destOrd="0" presId="urn:microsoft.com/office/officeart/2005/8/layout/cycle1"/>
    <dgm:cxn modelId="{876579AF-AD75-45CE-8896-1A54F0ECE7AA}" type="presOf" srcId="{D5170962-4CE2-4931-8049-EF2D5AF25B55}" destId="{2D01E111-3096-428F-A041-2EA4B0D8BF4C}" srcOrd="0" destOrd="0" presId="urn:microsoft.com/office/officeart/2005/8/layout/cycle1"/>
    <dgm:cxn modelId="{EFFE6790-19F0-444D-AD93-E37D2EA9338C}" type="presOf" srcId="{800E121A-3AE5-4062-9C41-AA0F23E0E227}" destId="{2757ED68-EC1E-48DA-8FA6-A49B3A966725}" srcOrd="0" destOrd="0" presId="urn:microsoft.com/office/officeart/2005/8/layout/cycle1"/>
    <dgm:cxn modelId="{9BA8FDFB-6957-4EEB-805B-730F5A85C219}" srcId="{27E2D822-1F4F-44F1-9E2D-994C094EDADE}" destId="{9FE6137A-F94C-459B-84E9-14DA59D49558}" srcOrd="1" destOrd="0" parTransId="{E229038C-C745-4B3D-BE9A-EDF17DF08C36}" sibTransId="{4690E7C9-663B-498D-9242-27285B80EC7E}"/>
    <dgm:cxn modelId="{012CD34D-5B04-486F-A673-4295009C5A6B}" srcId="{27E2D822-1F4F-44F1-9E2D-994C094EDADE}" destId="{D5170962-4CE2-4931-8049-EF2D5AF25B55}" srcOrd="4" destOrd="0" parTransId="{C95DE5E9-14CB-42D2-9144-6ECDA01E6CEB}" sibTransId="{D3292556-3883-44C5-9130-E0A2D8FCF3BF}"/>
    <dgm:cxn modelId="{2EA09B54-22B9-4EAE-92B3-BFE8D2488EF0}" type="presParOf" srcId="{71AA812D-BD73-499A-B479-5DCE45B5AE3A}" destId="{A4A74523-5040-435D-BC3B-80334AD34A89}" srcOrd="0" destOrd="0" presId="urn:microsoft.com/office/officeart/2005/8/layout/cycle1"/>
    <dgm:cxn modelId="{43514CEF-154A-44D8-B038-476881AC06CD}" type="presParOf" srcId="{71AA812D-BD73-499A-B479-5DCE45B5AE3A}" destId="{E0791B33-9DED-4484-ADC1-903A5697E7D8}" srcOrd="1" destOrd="0" presId="urn:microsoft.com/office/officeart/2005/8/layout/cycle1"/>
    <dgm:cxn modelId="{FCC63E57-BF2F-439A-AB7E-4F8B7AFBD89E}" type="presParOf" srcId="{71AA812D-BD73-499A-B479-5DCE45B5AE3A}" destId="{6C704878-C816-4979-8D26-E1BAD62C8D1F}" srcOrd="2" destOrd="0" presId="urn:microsoft.com/office/officeart/2005/8/layout/cycle1"/>
    <dgm:cxn modelId="{72B57C77-12F2-49D1-88C5-5B7A7FAF8F47}" type="presParOf" srcId="{71AA812D-BD73-499A-B479-5DCE45B5AE3A}" destId="{AF5D69C5-F9DC-4E7F-BF0C-05AAA757B363}" srcOrd="3" destOrd="0" presId="urn:microsoft.com/office/officeart/2005/8/layout/cycle1"/>
    <dgm:cxn modelId="{93FBED20-1444-4906-BF89-EA037BBC62BC}" type="presParOf" srcId="{71AA812D-BD73-499A-B479-5DCE45B5AE3A}" destId="{CDF7B4F6-3FB4-45AB-BA63-C180101A66D2}" srcOrd="4" destOrd="0" presId="urn:microsoft.com/office/officeart/2005/8/layout/cycle1"/>
    <dgm:cxn modelId="{85251B16-13D6-4679-B829-C542A4BD9C3C}" type="presParOf" srcId="{71AA812D-BD73-499A-B479-5DCE45B5AE3A}" destId="{D54DAE59-C8A9-4946-87C7-5137E09D03E9}" srcOrd="5" destOrd="0" presId="urn:microsoft.com/office/officeart/2005/8/layout/cycle1"/>
    <dgm:cxn modelId="{7DDCBE6E-3FDE-48A2-A9ED-5D47A5A3E011}" type="presParOf" srcId="{71AA812D-BD73-499A-B479-5DCE45B5AE3A}" destId="{066449B9-0C0E-4253-8C9D-DE227BDD52F6}" srcOrd="6" destOrd="0" presId="urn:microsoft.com/office/officeart/2005/8/layout/cycle1"/>
    <dgm:cxn modelId="{5A849266-2604-4460-BC67-A5172F1FD195}" type="presParOf" srcId="{71AA812D-BD73-499A-B479-5DCE45B5AE3A}" destId="{81CC0CCB-DE14-4C9F-81DF-EF366BC2D76C}" srcOrd="7" destOrd="0" presId="urn:microsoft.com/office/officeart/2005/8/layout/cycle1"/>
    <dgm:cxn modelId="{3FB73E5F-CFD7-423D-BC68-ACF6BC9C5131}" type="presParOf" srcId="{71AA812D-BD73-499A-B479-5DCE45B5AE3A}" destId="{191780F2-626B-453F-B14E-47691C5988BB}" srcOrd="8" destOrd="0" presId="urn:microsoft.com/office/officeart/2005/8/layout/cycle1"/>
    <dgm:cxn modelId="{0740F821-4DFF-479C-B704-14E0B7A01172}" type="presParOf" srcId="{71AA812D-BD73-499A-B479-5DCE45B5AE3A}" destId="{F16A3550-E51A-4FBB-9E87-BF277DACC2A8}" srcOrd="9" destOrd="0" presId="urn:microsoft.com/office/officeart/2005/8/layout/cycle1"/>
    <dgm:cxn modelId="{5AC4725D-28E3-48B2-945A-7277985E0C0D}" type="presParOf" srcId="{71AA812D-BD73-499A-B479-5DCE45B5AE3A}" destId="{2757ED68-EC1E-48DA-8FA6-A49B3A966725}" srcOrd="10" destOrd="0" presId="urn:microsoft.com/office/officeart/2005/8/layout/cycle1"/>
    <dgm:cxn modelId="{99F46328-BE55-470B-9152-01304A87802B}" type="presParOf" srcId="{71AA812D-BD73-499A-B479-5DCE45B5AE3A}" destId="{2C7999E3-E4FC-42B3-BE7F-3FE83423979A}" srcOrd="11" destOrd="0" presId="urn:microsoft.com/office/officeart/2005/8/layout/cycle1"/>
    <dgm:cxn modelId="{14EC4257-BB30-4471-BAB6-973B4D0F2E0A}" type="presParOf" srcId="{71AA812D-BD73-499A-B479-5DCE45B5AE3A}" destId="{B910FA4E-D83C-4D5E-9D0D-496C5B3E8547}" srcOrd="12" destOrd="0" presId="urn:microsoft.com/office/officeart/2005/8/layout/cycle1"/>
    <dgm:cxn modelId="{1723EABC-79B6-4B60-8932-347F0AC66620}" type="presParOf" srcId="{71AA812D-BD73-499A-B479-5DCE45B5AE3A}" destId="{2D01E111-3096-428F-A041-2EA4B0D8BF4C}" srcOrd="13" destOrd="0" presId="urn:microsoft.com/office/officeart/2005/8/layout/cycle1"/>
    <dgm:cxn modelId="{C4EA3B5D-BE1A-439A-9460-C532D9C5E226}" type="presParOf" srcId="{71AA812D-BD73-499A-B479-5DCE45B5AE3A}" destId="{3B94CED3-C505-4C76-AD3C-22E2C0D6B21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E2D822-1F4F-44F1-9E2D-994C094EDAD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445884E7-4F49-4CB6-A930-CA7590F72204}">
      <dgm:prSet phldrT="[Text]"/>
      <dgm:spPr/>
      <dgm:t>
        <a:bodyPr/>
        <a:lstStyle/>
        <a:p>
          <a:r>
            <a:rPr lang="en-NZ" dirty="0" smtClean="0"/>
            <a:t>Problem</a:t>
          </a:r>
          <a:endParaRPr lang="en-NZ" dirty="0"/>
        </a:p>
      </dgm:t>
    </dgm:pt>
    <dgm:pt modelId="{B6768066-B07A-433B-B25D-7BDD92E232A2}" type="parTrans" cxnId="{B176CAD5-F985-4506-9AF9-B1091695B334}">
      <dgm:prSet/>
      <dgm:spPr/>
      <dgm:t>
        <a:bodyPr/>
        <a:lstStyle/>
        <a:p>
          <a:endParaRPr lang="en-NZ"/>
        </a:p>
      </dgm:t>
    </dgm:pt>
    <dgm:pt modelId="{69659126-C963-485D-98CE-0DAD04E8CC44}" type="sibTrans" cxnId="{B176CAD5-F985-4506-9AF9-B1091695B334}">
      <dgm:prSet/>
      <dgm:spPr/>
      <dgm:t>
        <a:bodyPr/>
        <a:lstStyle/>
        <a:p>
          <a:endParaRPr lang="en-NZ"/>
        </a:p>
      </dgm:t>
    </dgm:pt>
    <dgm:pt modelId="{9FE6137A-F94C-459B-84E9-14DA59D49558}">
      <dgm:prSet phldrT="[Text]"/>
      <dgm:spPr/>
      <dgm:t>
        <a:bodyPr/>
        <a:lstStyle/>
        <a:p>
          <a:r>
            <a:rPr lang="en-NZ" dirty="0" smtClean="0"/>
            <a:t>Plan</a:t>
          </a:r>
          <a:endParaRPr lang="en-NZ" dirty="0"/>
        </a:p>
      </dgm:t>
    </dgm:pt>
    <dgm:pt modelId="{E229038C-C745-4B3D-BE9A-EDF17DF08C36}" type="parTrans" cxnId="{9BA8FDFB-6957-4EEB-805B-730F5A85C219}">
      <dgm:prSet/>
      <dgm:spPr/>
      <dgm:t>
        <a:bodyPr/>
        <a:lstStyle/>
        <a:p>
          <a:endParaRPr lang="en-NZ"/>
        </a:p>
      </dgm:t>
    </dgm:pt>
    <dgm:pt modelId="{4690E7C9-663B-498D-9242-27285B80EC7E}" type="sibTrans" cxnId="{9BA8FDFB-6957-4EEB-805B-730F5A85C219}">
      <dgm:prSet/>
      <dgm:spPr/>
      <dgm:t>
        <a:bodyPr/>
        <a:lstStyle/>
        <a:p>
          <a:endParaRPr lang="en-NZ"/>
        </a:p>
      </dgm:t>
    </dgm:pt>
    <dgm:pt modelId="{20A6F42F-A7A8-4040-A224-7353A9025E5C}">
      <dgm:prSet phldrT="[Text]"/>
      <dgm:spPr/>
      <dgm:t>
        <a:bodyPr/>
        <a:lstStyle/>
        <a:p>
          <a:r>
            <a:rPr lang="en-NZ" dirty="0" smtClean="0"/>
            <a:t>Data</a:t>
          </a:r>
          <a:endParaRPr lang="en-NZ" dirty="0"/>
        </a:p>
      </dgm:t>
    </dgm:pt>
    <dgm:pt modelId="{1090E8B4-C157-4905-A735-4140CFF197BB}" type="parTrans" cxnId="{D5F81623-D280-448E-BE61-B7AC192FB56B}">
      <dgm:prSet/>
      <dgm:spPr/>
      <dgm:t>
        <a:bodyPr/>
        <a:lstStyle/>
        <a:p>
          <a:endParaRPr lang="en-NZ"/>
        </a:p>
      </dgm:t>
    </dgm:pt>
    <dgm:pt modelId="{BB50A2DD-5BE3-45E4-80BC-E5F2030294E7}" type="sibTrans" cxnId="{D5F81623-D280-448E-BE61-B7AC192FB56B}">
      <dgm:prSet/>
      <dgm:spPr/>
      <dgm:t>
        <a:bodyPr/>
        <a:lstStyle/>
        <a:p>
          <a:endParaRPr lang="en-NZ"/>
        </a:p>
      </dgm:t>
    </dgm:pt>
    <dgm:pt modelId="{800E121A-3AE5-4062-9C41-AA0F23E0E227}">
      <dgm:prSet phldrT="[Text]"/>
      <dgm:spPr/>
      <dgm:t>
        <a:bodyPr/>
        <a:lstStyle/>
        <a:p>
          <a:r>
            <a:rPr lang="en-NZ" dirty="0" smtClean="0"/>
            <a:t>A</a:t>
          </a:r>
          <a:endParaRPr lang="en-NZ" dirty="0"/>
        </a:p>
      </dgm:t>
    </dgm:pt>
    <dgm:pt modelId="{B38EDFE1-4700-43BD-8579-71AF7E8D9D7F}" type="parTrans" cxnId="{93BCA17E-8ECE-484B-9A0A-6AF8863C8A47}">
      <dgm:prSet/>
      <dgm:spPr/>
      <dgm:t>
        <a:bodyPr/>
        <a:lstStyle/>
        <a:p>
          <a:endParaRPr lang="en-NZ"/>
        </a:p>
      </dgm:t>
    </dgm:pt>
    <dgm:pt modelId="{F20AEA44-4898-4608-96B9-75F264ED2AEA}" type="sibTrans" cxnId="{93BCA17E-8ECE-484B-9A0A-6AF8863C8A47}">
      <dgm:prSet/>
      <dgm:spPr/>
      <dgm:t>
        <a:bodyPr/>
        <a:lstStyle/>
        <a:p>
          <a:endParaRPr lang="en-NZ"/>
        </a:p>
      </dgm:t>
    </dgm:pt>
    <dgm:pt modelId="{D5170962-4CE2-4931-8049-EF2D5AF25B55}">
      <dgm:prSet phldrT="[Text]"/>
      <dgm:spPr/>
      <dgm:t>
        <a:bodyPr/>
        <a:lstStyle/>
        <a:p>
          <a:r>
            <a:rPr lang="en-NZ" dirty="0" smtClean="0"/>
            <a:t>C</a:t>
          </a:r>
          <a:endParaRPr lang="en-NZ" dirty="0"/>
        </a:p>
      </dgm:t>
    </dgm:pt>
    <dgm:pt modelId="{C95DE5E9-14CB-42D2-9144-6ECDA01E6CEB}" type="parTrans" cxnId="{012CD34D-5B04-486F-A673-4295009C5A6B}">
      <dgm:prSet/>
      <dgm:spPr/>
      <dgm:t>
        <a:bodyPr/>
        <a:lstStyle/>
        <a:p>
          <a:endParaRPr lang="en-NZ"/>
        </a:p>
      </dgm:t>
    </dgm:pt>
    <dgm:pt modelId="{D3292556-3883-44C5-9130-E0A2D8FCF3BF}" type="sibTrans" cxnId="{012CD34D-5B04-486F-A673-4295009C5A6B}">
      <dgm:prSet/>
      <dgm:spPr/>
      <dgm:t>
        <a:bodyPr/>
        <a:lstStyle/>
        <a:p>
          <a:endParaRPr lang="en-NZ"/>
        </a:p>
      </dgm:t>
    </dgm:pt>
    <dgm:pt modelId="{71AA812D-BD73-499A-B479-5DCE45B5AE3A}" type="pres">
      <dgm:prSet presAssocID="{27E2D822-1F4F-44F1-9E2D-994C094EDADE}" presName="cycle" presStyleCnt="0">
        <dgm:presLayoutVars>
          <dgm:dir/>
          <dgm:resizeHandles val="exact"/>
        </dgm:presLayoutVars>
      </dgm:prSet>
      <dgm:spPr/>
    </dgm:pt>
    <dgm:pt modelId="{A4A74523-5040-435D-BC3B-80334AD34A89}" type="pres">
      <dgm:prSet presAssocID="{445884E7-4F49-4CB6-A930-CA7590F72204}" presName="dummy" presStyleCnt="0"/>
      <dgm:spPr/>
    </dgm:pt>
    <dgm:pt modelId="{E0791B33-9DED-4484-ADC1-903A5697E7D8}" type="pres">
      <dgm:prSet presAssocID="{445884E7-4F49-4CB6-A930-CA7590F72204}" presName="node" presStyleLbl="revTx" presStyleIdx="0" presStyleCnt="5">
        <dgm:presLayoutVars>
          <dgm:bulletEnabled val="1"/>
        </dgm:presLayoutVars>
      </dgm:prSet>
      <dgm:spPr/>
    </dgm:pt>
    <dgm:pt modelId="{6C704878-C816-4979-8D26-E1BAD62C8D1F}" type="pres">
      <dgm:prSet presAssocID="{69659126-C963-485D-98CE-0DAD04E8CC44}" presName="sibTrans" presStyleLbl="node1" presStyleIdx="0" presStyleCnt="5"/>
      <dgm:spPr/>
    </dgm:pt>
    <dgm:pt modelId="{AF5D69C5-F9DC-4E7F-BF0C-05AAA757B363}" type="pres">
      <dgm:prSet presAssocID="{9FE6137A-F94C-459B-84E9-14DA59D49558}" presName="dummy" presStyleCnt="0"/>
      <dgm:spPr/>
    </dgm:pt>
    <dgm:pt modelId="{CDF7B4F6-3FB4-45AB-BA63-C180101A66D2}" type="pres">
      <dgm:prSet presAssocID="{9FE6137A-F94C-459B-84E9-14DA59D49558}" presName="node" presStyleLbl="revTx" presStyleIdx="1" presStyleCnt="5">
        <dgm:presLayoutVars>
          <dgm:bulletEnabled val="1"/>
        </dgm:presLayoutVars>
      </dgm:prSet>
      <dgm:spPr/>
    </dgm:pt>
    <dgm:pt modelId="{D54DAE59-C8A9-4946-87C7-5137E09D03E9}" type="pres">
      <dgm:prSet presAssocID="{4690E7C9-663B-498D-9242-27285B80EC7E}" presName="sibTrans" presStyleLbl="node1" presStyleIdx="1" presStyleCnt="5"/>
      <dgm:spPr/>
    </dgm:pt>
    <dgm:pt modelId="{066449B9-0C0E-4253-8C9D-DE227BDD52F6}" type="pres">
      <dgm:prSet presAssocID="{20A6F42F-A7A8-4040-A224-7353A9025E5C}" presName="dummy" presStyleCnt="0"/>
      <dgm:spPr/>
    </dgm:pt>
    <dgm:pt modelId="{81CC0CCB-DE14-4C9F-81DF-EF366BC2D76C}" type="pres">
      <dgm:prSet presAssocID="{20A6F42F-A7A8-4040-A224-7353A9025E5C}" presName="node" presStyleLbl="revTx" presStyleIdx="2" presStyleCnt="5">
        <dgm:presLayoutVars>
          <dgm:bulletEnabled val="1"/>
        </dgm:presLayoutVars>
      </dgm:prSet>
      <dgm:spPr/>
    </dgm:pt>
    <dgm:pt modelId="{191780F2-626B-453F-B14E-47691C5988BB}" type="pres">
      <dgm:prSet presAssocID="{BB50A2DD-5BE3-45E4-80BC-E5F2030294E7}" presName="sibTrans" presStyleLbl="node1" presStyleIdx="2" presStyleCnt="5"/>
      <dgm:spPr/>
    </dgm:pt>
    <dgm:pt modelId="{F16A3550-E51A-4FBB-9E87-BF277DACC2A8}" type="pres">
      <dgm:prSet presAssocID="{800E121A-3AE5-4062-9C41-AA0F23E0E227}" presName="dummy" presStyleCnt="0"/>
      <dgm:spPr/>
    </dgm:pt>
    <dgm:pt modelId="{2757ED68-EC1E-48DA-8FA6-A49B3A966725}" type="pres">
      <dgm:prSet presAssocID="{800E121A-3AE5-4062-9C41-AA0F23E0E227}" presName="node" presStyleLbl="revTx" presStyleIdx="3" presStyleCnt="5">
        <dgm:presLayoutVars>
          <dgm:bulletEnabled val="1"/>
        </dgm:presLayoutVars>
      </dgm:prSet>
      <dgm:spPr/>
    </dgm:pt>
    <dgm:pt modelId="{2C7999E3-E4FC-42B3-BE7F-3FE83423979A}" type="pres">
      <dgm:prSet presAssocID="{F20AEA44-4898-4608-96B9-75F264ED2AEA}" presName="sibTrans" presStyleLbl="node1" presStyleIdx="3" presStyleCnt="5"/>
      <dgm:spPr/>
    </dgm:pt>
    <dgm:pt modelId="{B910FA4E-D83C-4D5E-9D0D-496C5B3E8547}" type="pres">
      <dgm:prSet presAssocID="{D5170962-4CE2-4931-8049-EF2D5AF25B55}" presName="dummy" presStyleCnt="0"/>
      <dgm:spPr/>
    </dgm:pt>
    <dgm:pt modelId="{2D01E111-3096-428F-A041-2EA4B0D8BF4C}" type="pres">
      <dgm:prSet presAssocID="{D5170962-4CE2-4931-8049-EF2D5AF25B55}" presName="node" presStyleLbl="revTx" presStyleIdx="4" presStyleCnt="5">
        <dgm:presLayoutVars>
          <dgm:bulletEnabled val="1"/>
        </dgm:presLayoutVars>
      </dgm:prSet>
      <dgm:spPr/>
    </dgm:pt>
    <dgm:pt modelId="{3B94CED3-C505-4C76-AD3C-22E2C0D6B21A}" type="pres">
      <dgm:prSet presAssocID="{D3292556-3883-44C5-9130-E0A2D8FCF3BF}" presName="sibTrans" presStyleLbl="node1" presStyleIdx="4" presStyleCnt="5"/>
      <dgm:spPr/>
    </dgm:pt>
  </dgm:ptLst>
  <dgm:cxnLst>
    <dgm:cxn modelId="{0A855A49-015C-4748-B6CE-7BF503DA1C21}" type="presOf" srcId="{4690E7C9-663B-498D-9242-27285B80EC7E}" destId="{D54DAE59-C8A9-4946-87C7-5137E09D03E9}" srcOrd="0" destOrd="0" presId="urn:microsoft.com/office/officeart/2005/8/layout/cycle1"/>
    <dgm:cxn modelId="{64ECFABB-8125-4DC9-9C85-B36D021F1197}" type="presOf" srcId="{D5170962-4CE2-4931-8049-EF2D5AF25B55}" destId="{2D01E111-3096-428F-A041-2EA4B0D8BF4C}" srcOrd="0" destOrd="0" presId="urn:microsoft.com/office/officeart/2005/8/layout/cycle1"/>
    <dgm:cxn modelId="{BBDFEA05-D48C-4B41-BBE9-88E5C2780E8D}" type="presOf" srcId="{F20AEA44-4898-4608-96B9-75F264ED2AEA}" destId="{2C7999E3-E4FC-42B3-BE7F-3FE83423979A}" srcOrd="0" destOrd="0" presId="urn:microsoft.com/office/officeart/2005/8/layout/cycle1"/>
    <dgm:cxn modelId="{D5F81623-D280-448E-BE61-B7AC192FB56B}" srcId="{27E2D822-1F4F-44F1-9E2D-994C094EDADE}" destId="{20A6F42F-A7A8-4040-A224-7353A9025E5C}" srcOrd="2" destOrd="0" parTransId="{1090E8B4-C157-4905-A735-4140CFF197BB}" sibTransId="{BB50A2DD-5BE3-45E4-80BC-E5F2030294E7}"/>
    <dgm:cxn modelId="{A11123E1-D9D3-4096-B385-79ED57C4F0B7}" type="presOf" srcId="{69659126-C963-485D-98CE-0DAD04E8CC44}" destId="{6C704878-C816-4979-8D26-E1BAD62C8D1F}" srcOrd="0" destOrd="0" presId="urn:microsoft.com/office/officeart/2005/8/layout/cycle1"/>
    <dgm:cxn modelId="{804622E1-B7F9-4540-B411-519FA8C3F012}" type="presOf" srcId="{BB50A2DD-5BE3-45E4-80BC-E5F2030294E7}" destId="{191780F2-626B-453F-B14E-47691C5988BB}" srcOrd="0" destOrd="0" presId="urn:microsoft.com/office/officeart/2005/8/layout/cycle1"/>
    <dgm:cxn modelId="{4FDC7CBC-519D-4E85-900A-FFC4E3114C63}" type="presOf" srcId="{445884E7-4F49-4CB6-A930-CA7590F72204}" destId="{E0791B33-9DED-4484-ADC1-903A5697E7D8}" srcOrd="0" destOrd="0" presId="urn:microsoft.com/office/officeart/2005/8/layout/cycle1"/>
    <dgm:cxn modelId="{586E0245-D5BA-4748-87CE-C01DC090CAEB}" type="presOf" srcId="{27E2D822-1F4F-44F1-9E2D-994C094EDADE}" destId="{71AA812D-BD73-499A-B479-5DCE45B5AE3A}" srcOrd="0" destOrd="0" presId="urn:microsoft.com/office/officeart/2005/8/layout/cycle1"/>
    <dgm:cxn modelId="{672DBFBC-9126-4741-9C4F-5EBB6D855F6F}" type="presOf" srcId="{9FE6137A-F94C-459B-84E9-14DA59D49558}" destId="{CDF7B4F6-3FB4-45AB-BA63-C180101A66D2}" srcOrd="0" destOrd="0" presId="urn:microsoft.com/office/officeart/2005/8/layout/cycle1"/>
    <dgm:cxn modelId="{93BCA17E-8ECE-484B-9A0A-6AF8863C8A47}" srcId="{27E2D822-1F4F-44F1-9E2D-994C094EDADE}" destId="{800E121A-3AE5-4062-9C41-AA0F23E0E227}" srcOrd="3" destOrd="0" parTransId="{B38EDFE1-4700-43BD-8579-71AF7E8D9D7F}" sibTransId="{F20AEA44-4898-4608-96B9-75F264ED2AEA}"/>
    <dgm:cxn modelId="{B176CAD5-F985-4506-9AF9-B1091695B334}" srcId="{27E2D822-1F4F-44F1-9E2D-994C094EDADE}" destId="{445884E7-4F49-4CB6-A930-CA7590F72204}" srcOrd="0" destOrd="0" parTransId="{B6768066-B07A-433B-B25D-7BDD92E232A2}" sibTransId="{69659126-C963-485D-98CE-0DAD04E8CC44}"/>
    <dgm:cxn modelId="{FB467919-CC40-4269-9100-AAC473920C95}" type="presOf" srcId="{800E121A-3AE5-4062-9C41-AA0F23E0E227}" destId="{2757ED68-EC1E-48DA-8FA6-A49B3A966725}" srcOrd="0" destOrd="0" presId="urn:microsoft.com/office/officeart/2005/8/layout/cycle1"/>
    <dgm:cxn modelId="{ECC8C435-6FB1-4790-89BD-ED8ED77F50D7}" type="presOf" srcId="{20A6F42F-A7A8-4040-A224-7353A9025E5C}" destId="{81CC0CCB-DE14-4C9F-81DF-EF366BC2D76C}" srcOrd="0" destOrd="0" presId="urn:microsoft.com/office/officeart/2005/8/layout/cycle1"/>
    <dgm:cxn modelId="{9BA8FDFB-6957-4EEB-805B-730F5A85C219}" srcId="{27E2D822-1F4F-44F1-9E2D-994C094EDADE}" destId="{9FE6137A-F94C-459B-84E9-14DA59D49558}" srcOrd="1" destOrd="0" parTransId="{E229038C-C745-4B3D-BE9A-EDF17DF08C36}" sibTransId="{4690E7C9-663B-498D-9242-27285B80EC7E}"/>
    <dgm:cxn modelId="{012CD34D-5B04-486F-A673-4295009C5A6B}" srcId="{27E2D822-1F4F-44F1-9E2D-994C094EDADE}" destId="{D5170962-4CE2-4931-8049-EF2D5AF25B55}" srcOrd="4" destOrd="0" parTransId="{C95DE5E9-14CB-42D2-9144-6ECDA01E6CEB}" sibTransId="{D3292556-3883-44C5-9130-E0A2D8FCF3BF}"/>
    <dgm:cxn modelId="{772FE134-7337-44C2-A9D0-878755E88449}" type="presOf" srcId="{D3292556-3883-44C5-9130-E0A2D8FCF3BF}" destId="{3B94CED3-C505-4C76-AD3C-22E2C0D6B21A}" srcOrd="0" destOrd="0" presId="urn:microsoft.com/office/officeart/2005/8/layout/cycle1"/>
    <dgm:cxn modelId="{3896702A-EAEA-4EEE-BB84-FC6F6AB08011}" type="presParOf" srcId="{71AA812D-BD73-499A-B479-5DCE45B5AE3A}" destId="{A4A74523-5040-435D-BC3B-80334AD34A89}" srcOrd="0" destOrd="0" presId="urn:microsoft.com/office/officeart/2005/8/layout/cycle1"/>
    <dgm:cxn modelId="{FFE15AF1-4EB9-45F7-916E-F7CE6FF31975}" type="presParOf" srcId="{71AA812D-BD73-499A-B479-5DCE45B5AE3A}" destId="{E0791B33-9DED-4484-ADC1-903A5697E7D8}" srcOrd="1" destOrd="0" presId="urn:microsoft.com/office/officeart/2005/8/layout/cycle1"/>
    <dgm:cxn modelId="{43158388-1FA7-4E81-9E1C-F220CA516A25}" type="presParOf" srcId="{71AA812D-BD73-499A-B479-5DCE45B5AE3A}" destId="{6C704878-C816-4979-8D26-E1BAD62C8D1F}" srcOrd="2" destOrd="0" presId="urn:microsoft.com/office/officeart/2005/8/layout/cycle1"/>
    <dgm:cxn modelId="{A14D2564-0E81-4651-8828-E2DFFCBF37D4}" type="presParOf" srcId="{71AA812D-BD73-499A-B479-5DCE45B5AE3A}" destId="{AF5D69C5-F9DC-4E7F-BF0C-05AAA757B363}" srcOrd="3" destOrd="0" presId="urn:microsoft.com/office/officeart/2005/8/layout/cycle1"/>
    <dgm:cxn modelId="{5B4F7902-1098-439D-BD4E-078CD765D65B}" type="presParOf" srcId="{71AA812D-BD73-499A-B479-5DCE45B5AE3A}" destId="{CDF7B4F6-3FB4-45AB-BA63-C180101A66D2}" srcOrd="4" destOrd="0" presId="urn:microsoft.com/office/officeart/2005/8/layout/cycle1"/>
    <dgm:cxn modelId="{0BDFC413-95AD-4D97-810E-6495EDC613E3}" type="presParOf" srcId="{71AA812D-BD73-499A-B479-5DCE45B5AE3A}" destId="{D54DAE59-C8A9-4946-87C7-5137E09D03E9}" srcOrd="5" destOrd="0" presId="urn:microsoft.com/office/officeart/2005/8/layout/cycle1"/>
    <dgm:cxn modelId="{ADA10148-81D9-42B7-B8A6-B0EE26578A72}" type="presParOf" srcId="{71AA812D-BD73-499A-B479-5DCE45B5AE3A}" destId="{066449B9-0C0E-4253-8C9D-DE227BDD52F6}" srcOrd="6" destOrd="0" presId="urn:microsoft.com/office/officeart/2005/8/layout/cycle1"/>
    <dgm:cxn modelId="{70D05522-1349-439B-BF62-B0490EAD88DC}" type="presParOf" srcId="{71AA812D-BD73-499A-B479-5DCE45B5AE3A}" destId="{81CC0CCB-DE14-4C9F-81DF-EF366BC2D76C}" srcOrd="7" destOrd="0" presId="urn:microsoft.com/office/officeart/2005/8/layout/cycle1"/>
    <dgm:cxn modelId="{C1BF2E3E-3367-49E5-AF68-7008FE04E308}" type="presParOf" srcId="{71AA812D-BD73-499A-B479-5DCE45B5AE3A}" destId="{191780F2-626B-453F-B14E-47691C5988BB}" srcOrd="8" destOrd="0" presId="urn:microsoft.com/office/officeart/2005/8/layout/cycle1"/>
    <dgm:cxn modelId="{77B165A8-B34D-4EC4-BC4E-B8192EC66431}" type="presParOf" srcId="{71AA812D-BD73-499A-B479-5DCE45B5AE3A}" destId="{F16A3550-E51A-4FBB-9E87-BF277DACC2A8}" srcOrd="9" destOrd="0" presId="urn:microsoft.com/office/officeart/2005/8/layout/cycle1"/>
    <dgm:cxn modelId="{1F31AE76-ED83-4786-8692-8C6D3AE18E93}" type="presParOf" srcId="{71AA812D-BD73-499A-B479-5DCE45B5AE3A}" destId="{2757ED68-EC1E-48DA-8FA6-A49B3A966725}" srcOrd="10" destOrd="0" presId="urn:microsoft.com/office/officeart/2005/8/layout/cycle1"/>
    <dgm:cxn modelId="{37EA35E6-8C07-4EF5-B8CE-8FD297C791FF}" type="presParOf" srcId="{71AA812D-BD73-499A-B479-5DCE45B5AE3A}" destId="{2C7999E3-E4FC-42B3-BE7F-3FE83423979A}" srcOrd="11" destOrd="0" presId="urn:microsoft.com/office/officeart/2005/8/layout/cycle1"/>
    <dgm:cxn modelId="{A12FC181-F6E8-4DF7-9E98-7E83D8FFDC7E}" type="presParOf" srcId="{71AA812D-BD73-499A-B479-5DCE45B5AE3A}" destId="{B910FA4E-D83C-4D5E-9D0D-496C5B3E8547}" srcOrd="12" destOrd="0" presId="urn:microsoft.com/office/officeart/2005/8/layout/cycle1"/>
    <dgm:cxn modelId="{62E3293E-4AB0-493B-80B8-20EA20D2D31E}" type="presParOf" srcId="{71AA812D-BD73-499A-B479-5DCE45B5AE3A}" destId="{2D01E111-3096-428F-A041-2EA4B0D8BF4C}" srcOrd="13" destOrd="0" presId="urn:microsoft.com/office/officeart/2005/8/layout/cycle1"/>
    <dgm:cxn modelId="{83067EBD-A95F-486F-8B91-A7B9F11A79C9}" type="presParOf" srcId="{71AA812D-BD73-499A-B479-5DCE45B5AE3A}" destId="{3B94CED3-C505-4C76-AD3C-22E2C0D6B21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E2D822-1F4F-44F1-9E2D-994C094EDAD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445884E7-4F49-4CB6-A930-CA7590F72204}">
      <dgm:prSet phldrT="[Text]"/>
      <dgm:spPr/>
      <dgm:t>
        <a:bodyPr/>
        <a:lstStyle/>
        <a:p>
          <a:r>
            <a:rPr lang="en-NZ" dirty="0" smtClean="0"/>
            <a:t>Problem</a:t>
          </a:r>
          <a:endParaRPr lang="en-NZ" dirty="0"/>
        </a:p>
      </dgm:t>
    </dgm:pt>
    <dgm:pt modelId="{B6768066-B07A-433B-B25D-7BDD92E232A2}" type="parTrans" cxnId="{B176CAD5-F985-4506-9AF9-B1091695B334}">
      <dgm:prSet/>
      <dgm:spPr/>
      <dgm:t>
        <a:bodyPr/>
        <a:lstStyle/>
        <a:p>
          <a:endParaRPr lang="en-NZ"/>
        </a:p>
      </dgm:t>
    </dgm:pt>
    <dgm:pt modelId="{69659126-C963-485D-98CE-0DAD04E8CC44}" type="sibTrans" cxnId="{B176CAD5-F985-4506-9AF9-B1091695B334}">
      <dgm:prSet/>
      <dgm:spPr/>
      <dgm:t>
        <a:bodyPr/>
        <a:lstStyle/>
        <a:p>
          <a:endParaRPr lang="en-NZ"/>
        </a:p>
      </dgm:t>
    </dgm:pt>
    <dgm:pt modelId="{9FE6137A-F94C-459B-84E9-14DA59D49558}">
      <dgm:prSet phldrT="[Text]"/>
      <dgm:spPr/>
      <dgm:t>
        <a:bodyPr/>
        <a:lstStyle/>
        <a:p>
          <a:r>
            <a:rPr lang="en-NZ" dirty="0" smtClean="0"/>
            <a:t>Plan</a:t>
          </a:r>
          <a:endParaRPr lang="en-NZ" dirty="0"/>
        </a:p>
      </dgm:t>
    </dgm:pt>
    <dgm:pt modelId="{E229038C-C745-4B3D-BE9A-EDF17DF08C36}" type="parTrans" cxnId="{9BA8FDFB-6957-4EEB-805B-730F5A85C219}">
      <dgm:prSet/>
      <dgm:spPr/>
      <dgm:t>
        <a:bodyPr/>
        <a:lstStyle/>
        <a:p>
          <a:endParaRPr lang="en-NZ"/>
        </a:p>
      </dgm:t>
    </dgm:pt>
    <dgm:pt modelId="{4690E7C9-663B-498D-9242-27285B80EC7E}" type="sibTrans" cxnId="{9BA8FDFB-6957-4EEB-805B-730F5A85C219}">
      <dgm:prSet/>
      <dgm:spPr/>
      <dgm:t>
        <a:bodyPr/>
        <a:lstStyle/>
        <a:p>
          <a:endParaRPr lang="en-NZ"/>
        </a:p>
      </dgm:t>
    </dgm:pt>
    <dgm:pt modelId="{20A6F42F-A7A8-4040-A224-7353A9025E5C}">
      <dgm:prSet phldrT="[Text]"/>
      <dgm:spPr/>
      <dgm:t>
        <a:bodyPr/>
        <a:lstStyle/>
        <a:p>
          <a:r>
            <a:rPr lang="en-NZ" dirty="0" smtClean="0"/>
            <a:t>Data</a:t>
          </a:r>
          <a:endParaRPr lang="en-NZ" dirty="0"/>
        </a:p>
      </dgm:t>
    </dgm:pt>
    <dgm:pt modelId="{1090E8B4-C157-4905-A735-4140CFF197BB}" type="parTrans" cxnId="{D5F81623-D280-448E-BE61-B7AC192FB56B}">
      <dgm:prSet/>
      <dgm:spPr/>
      <dgm:t>
        <a:bodyPr/>
        <a:lstStyle/>
        <a:p>
          <a:endParaRPr lang="en-NZ"/>
        </a:p>
      </dgm:t>
    </dgm:pt>
    <dgm:pt modelId="{BB50A2DD-5BE3-45E4-80BC-E5F2030294E7}" type="sibTrans" cxnId="{D5F81623-D280-448E-BE61-B7AC192FB56B}">
      <dgm:prSet/>
      <dgm:spPr/>
      <dgm:t>
        <a:bodyPr/>
        <a:lstStyle/>
        <a:p>
          <a:endParaRPr lang="en-NZ"/>
        </a:p>
      </dgm:t>
    </dgm:pt>
    <dgm:pt modelId="{800E121A-3AE5-4062-9C41-AA0F23E0E227}">
      <dgm:prSet phldrT="[Text]"/>
      <dgm:spPr/>
      <dgm:t>
        <a:bodyPr/>
        <a:lstStyle/>
        <a:p>
          <a:r>
            <a:rPr lang="en-NZ" dirty="0" smtClean="0"/>
            <a:t>A</a:t>
          </a:r>
          <a:endParaRPr lang="en-NZ" dirty="0"/>
        </a:p>
      </dgm:t>
    </dgm:pt>
    <dgm:pt modelId="{B38EDFE1-4700-43BD-8579-71AF7E8D9D7F}" type="parTrans" cxnId="{93BCA17E-8ECE-484B-9A0A-6AF8863C8A47}">
      <dgm:prSet/>
      <dgm:spPr/>
      <dgm:t>
        <a:bodyPr/>
        <a:lstStyle/>
        <a:p>
          <a:endParaRPr lang="en-NZ"/>
        </a:p>
      </dgm:t>
    </dgm:pt>
    <dgm:pt modelId="{F20AEA44-4898-4608-96B9-75F264ED2AEA}" type="sibTrans" cxnId="{93BCA17E-8ECE-484B-9A0A-6AF8863C8A47}">
      <dgm:prSet/>
      <dgm:spPr/>
      <dgm:t>
        <a:bodyPr/>
        <a:lstStyle/>
        <a:p>
          <a:endParaRPr lang="en-NZ"/>
        </a:p>
      </dgm:t>
    </dgm:pt>
    <dgm:pt modelId="{D5170962-4CE2-4931-8049-EF2D5AF25B55}">
      <dgm:prSet phldrT="[Text]"/>
      <dgm:spPr/>
      <dgm:t>
        <a:bodyPr/>
        <a:lstStyle/>
        <a:p>
          <a:r>
            <a:rPr lang="en-NZ" dirty="0" smtClean="0"/>
            <a:t>C</a:t>
          </a:r>
          <a:endParaRPr lang="en-NZ" dirty="0"/>
        </a:p>
      </dgm:t>
    </dgm:pt>
    <dgm:pt modelId="{C95DE5E9-14CB-42D2-9144-6ECDA01E6CEB}" type="parTrans" cxnId="{012CD34D-5B04-486F-A673-4295009C5A6B}">
      <dgm:prSet/>
      <dgm:spPr/>
      <dgm:t>
        <a:bodyPr/>
        <a:lstStyle/>
        <a:p>
          <a:endParaRPr lang="en-NZ"/>
        </a:p>
      </dgm:t>
    </dgm:pt>
    <dgm:pt modelId="{D3292556-3883-44C5-9130-E0A2D8FCF3BF}" type="sibTrans" cxnId="{012CD34D-5B04-486F-A673-4295009C5A6B}">
      <dgm:prSet/>
      <dgm:spPr/>
      <dgm:t>
        <a:bodyPr/>
        <a:lstStyle/>
        <a:p>
          <a:endParaRPr lang="en-NZ"/>
        </a:p>
      </dgm:t>
    </dgm:pt>
    <dgm:pt modelId="{71AA812D-BD73-499A-B479-5DCE45B5AE3A}" type="pres">
      <dgm:prSet presAssocID="{27E2D822-1F4F-44F1-9E2D-994C094EDADE}" presName="cycle" presStyleCnt="0">
        <dgm:presLayoutVars>
          <dgm:dir/>
          <dgm:resizeHandles val="exact"/>
        </dgm:presLayoutVars>
      </dgm:prSet>
      <dgm:spPr/>
    </dgm:pt>
    <dgm:pt modelId="{A4A74523-5040-435D-BC3B-80334AD34A89}" type="pres">
      <dgm:prSet presAssocID="{445884E7-4F49-4CB6-A930-CA7590F72204}" presName="dummy" presStyleCnt="0"/>
      <dgm:spPr/>
    </dgm:pt>
    <dgm:pt modelId="{E0791B33-9DED-4484-ADC1-903A5697E7D8}" type="pres">
      <dgm:prSet presAssocID="{445884E7-4F49-4CB6-A930-CA7590F72204}" presName="node" presStyleLbl="revTx" presStyleIdx="0" presStyleCnt="5">
        <dgm:presLayoutVars>
          <dgm:bulletEnabled val="1"/>
        </dgm:presLayoutVars>
      </dgm:prSet>
      <dgm:spPr/>
    </dgm:pt>
    <dgm:pt modelId="{6C704878-C816-4979-8D26-E1BAD62C8D1F}" type="pres">
      <dgm:prSet presAssocID="{69659126-C963-485D-98CE-0DAD04E8CC44}" presName="sibTrans" presStyleLbl="node1" presStyleIdx="0" presStyleCnt="5"/>
      <dgm:spPr/>
    </dgm:pt>
    <dgm:pt modelId="{AF5D69C5-F9DC-4E7F-BF0C-05AAA757B363}" type="pres">
      <dgm:prSet presAssocID="{9FE6137A-F94C-459B-84E9-14DA59D49558}" presName="dummy" presStyleCnt="0"/>
      <dgm:spPr/>
    </dgm:pt>
    <dgm:pt modelId="{CDF7B4F6-3FB4-45AB-BA63-C180101A66D2}" type="pres">
      <dgm:prSet presAssocID="{9FE6137A-F94C-459B-84E9-14DA59D49558}" presName="node" presStyleLbl="revTx" presStyleIdx="1" presStyleCnt="5">
        <dgm:presLayoutVars>
          <dgm:bulletEnabled val="1"/>
        </dgm:presLayoutVars>
      </dgm:prSet>
      <dgm:spPr/>
    </dgm:pt>
    <dgm:pt modelId="{D54DAE59-C8A9-4946-87C7-5137E09D03E9}" type="pres">
      <dgm:prSet presAssocID="{4690E7C9-663B-498D-9242-27285B80EC7E}" presName="sibTrans" presStyleLbl="node1" presStyleIdx="1" presStyleCnt="5"/>
      <dgm:spPr/>
    </dgm:pt>
    <dgm:pt modelId="{066449B9-0C0E-4253-8C9D-DE227BDD52F6}" type="pres">
      <dgm:prSet presAssocID="{20A6F42F-A7A8-4040-A224-7353A9025E5C}" presName="dummy" presStyleCnt="0"/>
      <dgm:spPr/>
    </dgm:pt>
    <dgm:pt modelId="{81CC0CCB-DE14-4C9F-81DF-EF366BC2D76C}" type="pres">
      <dgm:prSet presAssocID="{20A6F42F-A7A8-4040-A224-7353A9025E5C}" presName="node" presStyleLbl="revTx" presStyleIdx="2" presStyleCnt="5">
        <dgm:presLayoutVars>
          <dgm:bulletEnabled val="1"/>
        </dgm:presLayoutVars>
      </dgm:prSet>
      <dgm:spPr/>
    </dgm:pt>
    <dgm:pt modelId="{191780F2-626B-453F-B14E-47691C5988BB}" type="pres">
      <dgm:prSet presAssocID="{BB50A2DD-5BE3-45E4-80BC-E5F2030294E7}" presName="sibTrans" presStyleLbl="node1" presStyleIdx="2" presStyleCnt="5"/>
      <dgm:spPr/>
    </dgm:pt>
    <dgm:pt modelId="{F16A3550-E51A-4FBB-9E87-BF277DACC2A8}" type="pres">
      <dgm:prSet presAssocID="{800E121A-3AE5-4062-9C41-AA0F23E0E227}" presName="dummy" presStyleCnt="0"/>
      <dgm:spPr/>
    </dgm:pt>
    <dgm:pt modelId="{2757ED68-EC1E-48DA-8FA6-A49B3A966725}" type="pres">
      <dgm:prSet presAssocID="{800E121A-3AE5-4062-9C41-AA0F23E0E227}" presName="node" presStyleLbl="revTx" presStyleIdx="3" presStyleCnt="5">
        <dgm:presLayoutVars>
          <dgm:bulletEnabled val="1"/>
        </dgm:presLayoutVars>
      </dgm:prSet>
      <dgm:spPr/>
    </dgm:pt>
    <dgm:pt modelId="{2C7999E3-E4FC-42B3-BE7F-3FE83423979A}" type="pres">
      <dgm:prSet presAssocID="{F20AEA44-4898-4608-96B9-75F264ED2AEA}" presName="sibTrans" presStyleLbl="node1" presStyleIdx="3" presStyleCnt="5"/>
      <dgm:spPr/>
    </dgm:pt>
    <dgm:pt modelId="{B910FA4E-D83C-4D5E-9D0D-496C5B3E8547}" type="pres">
      <dgm:prSet presAssocID="{D5170962-4CE2-4931-8049-EF2D5AF25B55}" presName="dummy" presStyleCnt="0"/>
      <dgm:spPr/>
    </dgm:pt>
    <dgm:pt modelId="{2D01E111-3096-428F-A041-2EA4B0D8BF4C}" type="pres">
      <dgm:prSet presAssocID="{D5170962-4CE2-4931-8049-EF2D5AF25B55}" presName="node" presStyleLbl="revTx" presStyleIdx="4" presStyleCnt="5">
        <dgm:presLayoutVars>
          <dgm:bulletEnabled val="1"/>
        </dgm:presLayoutVars>
      </dgm:prSet>
      <dgm:spPr/>
    </dgm:pt>
    <dgm:pt modelId="{3B94CED3-C505-4C76-AD3C-22E2C0D6B21A}" type="pres">
      <dgm:prSet presAssocID="{D3292556-3883-44C5-9130-E0A2D8FCF3BF}" presName="sibTrans" presStyleLbl="node1" presStyleIdx="4" presStyleCnt="5"/>
      <dgm:spPr/>
    </dgm:pt>
  </dgm:ptLst>
  <dgm:cxnLst>
    <dgm:cxn modelId="{4ECD130E-6A9E-4A10-924E-33949E197EAF}" type="presOf" srcId="{445884E7-4F49-4CB6-A930-CA7590F72204}" destId="{E0791B33-9DED-4484-ADC1-903A5697E7D8}" srcOrd="0" destOrd="0" presId="urn:microsoft.com/office/officeart/2005/8/layout/cycle1"/>
    <dgm:cxn modelId="{D97DEBCB-D542-4580-81AD-08DF1EDA46C1}" type="presOf" srcId="{4690E7C9-663B-498D-9242-27285B80EC7E}" destId="{D54DAE59-C8A9-4946-87C7-5137E09D03E9}" srcOrd="0" destOrd="0" presId="urn:microsoft.com/office/officeart/2005/8/layout/cycle1"/>
    <dgm:cxn modelId="{01380361-B4FA-4656-9ACC-7E0372D78514}" type="presOf" srcId="{D5170962-4CE2-4931-8049-EF2D5AF25B55}" destId="{2D01E111-3096-428F-A041-2EA4B0D8BF4C}" srcOrd="0" destOrd="0" presId="urn:microsoft.com/office/officeart/2005/8/layout/cycle1"/>
    <dgm:cxn modelId="{CF3829E7-7A63-4317-ADC9-016873A8997E}" type="presOf" srcId="{20A6F42F-A7A8-4040-A224-7353A9025E5C}" destId="{81CC0CCB-DE14-4C9F-81DF-EF366BC2D76C}" srcOrd="0" destOrd="0" presId="urn:microsoft.com/office/officeart/2005/8/layout/cycle1"/>
    <dgm:cxn modelId="{D5F81623-D280-448E-BE61-B7AC192FB56B}" srcId="{27E2D822-1F4F-44F1-9E2D-994C094EDADE}" destId="{20A6F42F-A7A8-4040-A224-7353A9025E5C}" srcOrd="2" destOrd="0" parTransId="{1090E8B4-C157-4905-A735-4140CFF197BB}" sibTransId="{BB50A2DD-5BE3-45E4-80BC-E5F2030294E7}"/>
    <dgm:cxn modelId="{77BD7102-E18B-447D-9B05-FA215EC22312}" type="presOf" srcId="{F20AEA44-4898-4608-96B9-75F264ED2AEA}" destId="{2C7999E3-E4FC-42B3-BE7F-3FE83423979A}" srcOrd="0" destOrd="0" presId="urn:microsoft.com/office/officeart/2005/8/layout/cycle1"/>
    <dgm:cxn modelId="{8C223192-64A4-4163-A620-1F09DCF69976}" type="presOf" srcId="{800E121A-3AE5-4062-9C41-AA0F23E0E227}" destId="{2757ED68-EC1E-48DA-8FA6-A49B3A966725}" srcOrd="0" destOrd="0" presId="urn:microsoft.com/office/officeart/2005/8/layout/cycle1"/>
    <dgm:cxn modelId="{E604E4E6-7A64-4063-A447-533E79BE2E6D}" type="presOf" srcId="{9FE6137A-F94C-459B-84E9-14DA59D49558}" destId="{CDF7B4F6-3FB4-45AB-BA63-C180101A66D2}" srcOrd="0" destOrd="0" presId="urn:microsoft.com/office/officeart/2005/8/layout/cycle1"/>
    <dgm:cxn modelId="{93BCA17E-8ECE-484B-9A0A-6AF8863C8A47}" srcId="{27E2D822-1F4F-44F1-9E2D-994C094EDADE}" destId="{800E121A-3AE5-4062-9C41-AA0F23E0E227}" srcOrd="3" destOrd="0" parTransId="{B38EDFE1-4700-43BD-8579-71AF7E8D9D7F}" sibTransId="{F20AEA44-4898-4608-96B9-75F264ED2AEA}"/>
    <dgm:cxn modelId="{786EFAB9-33FE-432B-9D55-E28804112899}" type="presOf" srcId="{D3292556-3883-44C5-9130-E0A2D8FCF3BF}" destId="{3B94CED3-C505-4C76-AD3C-22E2C0D6B21A}" srcOrd="0" destOrd="0" presId="urn:microsoft.com/office/officeart/2005/8/layout/cycle1"/>
    <dgm:cxn modelId="{B176CAD5-F985-4506-9AF9-B1091695B334}" srcId="{27E2D822-1F4F-44F1-9E2D-994C094EDADE}" destId="{445884E7-4F49-4CB6-A930-CA7590F72204}" srcOrd="0" destOrd="0" parTransId="{B6768066-B07A-433B-B25D-7BDD92E232A2}" sibTransId="{69659126-C963-485D-98CE-0DAD04E8CC44}"/>
    <dgm:cxn modelId="{0ABB8A18-F5FB-442F-9573-F0F744DE17BD}" type="presOf" srcId="{27E2D822-1F4F-44F1-9E2D-994C094EDADE}" destId="{71AA812D-BD73-499A-B479-5DCE45B5AE3A}" srcOrd="0" destOrd="0" presId="urn:microsoft.com/office/officeart/2005/8/layout/cycle1"/>
    <dgm:cxn modelId="{A433327B-CA26-48AD-ADBE-796AA12FA640}" type="presOf" srcId="{BB50A2DD-5BE3-45E4-80BC-E5F2030294E7}" destId="{191780F2-626B-453F-B14E-47691C5988BB}" srcOrd="0" destOrd="0" presId="urn:microsoft.com/office/officeart/2005/8/layout/cycle1"/>
    <dgm:cxn modelId="{7CDB1440-F510-408B-A01A-F84A35815C01}" type="presOf" srcId="{69659126-C963-485D-98CE-0DAD04E8CC44}" destId="{6C704878-C816-4979-8D26-E1BAD62C8D1F}" srcOrd="0" destOrd="0" presId="urn:microsoft.com/office/officeart/2005/8/layout/cycle1"/>
    <dgm:cxn modelId="{9BA8FDFB-6957-4EEB-805B-730F5A85C219}" srcId="{27E2D822-1F4F-44F1-9E2D-994C094EDADE}" destId="{9FE6137A-F94C-459B-84E9-14DA59D49558}" srcOrd="1" destOrd="0" parTransId="{E229038C-C745-4B3D-BE9A-EDF17DF08C36}" sibTransId="{4690E7C9-663B-498D-9242-27285B80EC7E}"/>
    <dgm:cxn modelId="{012CD34D-5B04-486F-A673-4295009C5A6B}" srcId="{27E2D822-1F4F-44F1-9E2D-994C094EDADE}" destId="{D5170962-4CE2-4931-8049-EF2D5AF25B55}" srcOrd="4" destOrd="0" parTransId="{C95DE5E9-14CB-42D2-9144-6ECDA01E6CEB}" sibTransId="{D3292556-3883-44C5-9130-E0A2D8FCF3BF}"/>
    <dgm:cxn modelId="{416718D1-3261-48F4-B3C4-75E338B13098}" type="presParOf" srcId="{71AA812D-BD73-499A-B479-5DCE45B5AE3A}" destId="{A4A74523-5040-435D-BC3B-80334AD34A89}" srcOrd="0" destOrd="0" presId="urn:microsoft.com/office/officeart/2005/8/layout/cycle1"/>
    <dgm:cxn modelId="{AF2F8ED7-0281-41E9-BC18-ABC783BA2FDA}" type="presParOf" srcId="{71AA812D-BD73-499A-B479-5DCE45B5AE3A}" destId="{E0791B33-9DED-4484-ADC1-903A5697E7D8}" srcOrd="1" destOrd="0" presId="urn:microsoft.com/office/officeart/2005/8/layout/cycle1"/>
    <dgm:cxn modelId="{4A11FA47-F020-437F-8BE9-A24FD8E9D908}" type="presParOf" srcId="{71AA812D-BD73-499A-B479-5DCE45B5AE3A}" destId="{6C704878-C816-4979-8D26-E1BAD62C8D1F}" srcOrd="2" destOrd="0" presId="urn:microsoft.com/office/officeart/2005/8/layout/cycle1"/>
    <dgm:cxn modelId="{2341BFEC-AEE2-4D76-ADD7-594FA0F14E47}" type="presParOf" srcId="{71AA812D-BD73-499A-B479-5DCE45B5AE3A}" destId="{AF5D69C5-F9DC-4E7F-BF0C-05AAA757B363}" srcOrd="3" destOrd="0" presId="urn:microsoft.com/office/officeart/2005/8/layout/cycle1"/>
    <dgm:cxn modelId="{754023E2-80F9-4EF4-977F-38DCCFE3390B}" type="presParOf" srcId="{71AA812D-BD73-499A-B479-5DCE45B5AE3A}" destId="{CDF7B4F6-3FB4-45AB-BA63-C180101A66D2}" srcOrd="4" destOrd="0" presId="urn:microsoft.com/office/officeart/2005/8/layout/cycle1"/>
    <dgm:cxn modelId="{A377C469-FC8B-4D32-A76A-75AFE208BE23}" type="presParOf" srcId="{71AA812D-BD73-499A-B479-5DCE45B5AE3A}" destId="{D54DAE59-C8A9-4946-87C7-5137E09D03E9}" srcOrd="5" destOrd="0" presId="urn:microsoft.com/office/officeart/2005/8/layout/cycle1"/>
    <dgm:cxn modelId="{16918440-3BCE-40BD-976A-295B0A9DA608}" type="presParOf" srcId="{71AA812D-BD73-499A-B479-5DCE45B5AE3A}" destId="{066449B9-0C0E-4253-8C9D-DE227BDD52F6}" srcOrd="6" destOrd="0" presId="urn:microsoft.com/office/officeart/2005/8/layout/cycle1"/>
    <dgm:cxn modelId="{16C89757-6F9E-4926-B7AA-3718DCAF73BA}" type="presParOf" srcId="{71AA812D-BD73-499A-B479-5DCE45B5AE3A}" destId="{81CC0CCB-DE14-4C9F-81DF-EF366BC2D76C}" srcOrd="7" destOrd="0" presId="urn:microsoft.com/office/officeart/2005/8/layout/cycle1"/>
    <dgm:cxn modelId="{8A36541D-4F66-482F-89CE-E09C9C9B08AC}" type="presParOf" srcId="{71AA812D-BD73-499A-B479-5DCE45B5AE3A}" destId="{191780F2-626B-453F-B14E-47691C5988BB}" srcOrd="8" destOrd="0" presId="urn:microsoft.com/office/officeart/2005/8/layout/cycle1"/>
    <dgm:cxn modelId="{537721B5-A2DD-41F8-BD13-E0A3AABA153F}" type="presParOf" srcId="{71AA812D-BD73-499A-B479-5DCE45B5AE3A}" destId="{F16A3550-E51A-4FBB-9E87-BF277DACC2A8}" srcOrd="9" destOrd="0" presId="urn:microsoft.com/office/officeart/2005/8/layout/cycle1"/>
    <dgm:cxn modelId="{10B12E1B-BA26-4B18-9629-3EDC65BE4310}" type="presParOf" srcId="{71AA812D-BD73-499A-B479-5DCE45B5AE3A}" destId="{2757ED68-EC1E-48DA-8FA6-A49B3A966725}" srcOrd="10" destOrd="0" presId="urn:microsoft.com/office/officeart/2005/8/layout/cycle1"/>
    <dgm:cxn modelId="{C1E2AA39-5E3D-4452-ADE2-C9CA6E63ED86}" type="presParOf" srcId="{71AA812D-BD73-499A-B479-5DCE45B5AE3A}" destId="{2C7999E3-E4FC-42B3-BE7F-3FE83423979A}" srcOrd="11" destOrd="0" presId="urn:microsoft.com/office/officeart/2005/8/layout/cycle1"/>
    <dgm:cxn modelId="{580A3E73-A82E-4D25-B3C0-630DBC60CD88}" type="presParOf" srcId="{71AA812D-BD73-499A-B479-5DCE45B5AE3A}" destId="{B910FA4E-D83C-4D5E-9D0D-496C5B3E8547}" srcOrd="12" destOrd="0" presId="urn:microsoft.com/office/officeart/2005/8/layout/cycle1"/>
    <dgm:cxn modelId="{0CF9B4E9-D882-47B7-8FC8-9999DCB60941}" type="presParOf" srcId="{71AA812D-BD73-499A-B479-5DCE45B5AE3A}" destId="{2D01E111-3096-428F-A041-2EA4B0D8BF4C}" srcOrd="13" destOrd="0" presId="urn:microsoft.com/office/officeart/2005/8/layout/cycle1"/>
    <dgm:cxn modelId="{7225CFCB-0BD5-4A39-AD13-3B673A0DBF08}" type="presParOf" srcId="{71AA812D-BD73-499A-B479-5DCE45B5AE3A}" destId="{3B94CED3-C505-4C76-AD3C-22E2C0D6B21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E2D822-1F4F-44F1-9E2D-994C094EDAD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445884E7-4F49-4CB6-A930-CA7590F72204}">
      <dgm:prSet phldrT="[Text]"/>
      <dgm:spPr/>
      <dgm:t>
        <a:bodyPr/>
        <a:lstStyle/>
        <a:p>
          <a:r>
            <a:rPr lang="en-NZ" dirty="0" smtClean="0"/>
            <a:t>Problem</a:t>
          </a:r>
          <a:endParaRPr lang="en-NZ" dirty="0"/>
        </a:p>
      </dgm:t>
    </dgm:pt>
    <dgm:pt modelId="{B6768066-B07A-433B-B25D-7BDD92E232A2}" type="parTrans" cxnId="{B176CAD5-F985-4506-9AF9-B1091695B334}">
      <dgm:prSet/>
      <dgm:spPr/>
      <dgm:t>
        <a:bodyPr/>
        <a:lstStyle/>
        <a:p>
          <a:endParaRPr lang="en-NZ"/>
        </a:p>
      </dgm:t>
    </dgm:pt>
    <dgm:pt modelId="{69659126-C963-485D-98CE-0DAD04E8CC44}" type="sibTrans" cxnId="{B176CAD5-F985-4506-9AF9-B1091695B334}">
      <dgm:prSet/>
      <dgm:spPr/>
      <dgm:t>
        <a:bodyPr/>
        <a:lstStyle/>
        <a:p>
          <a:endParaRPr lang="en-NZ"/>
        </a:p>
      </dgm:t>
    </dgm:pt>
    <dgm:pt modelId="{9FE6137A-F94C-459B-84E9-14DA59D49558}">
      <dgm:prSet phldrT="[Text]"/>
      <dgm:spPr/>
      <dgm:t>
        <a:bodyPr/>
        <a:lstStyle/>
        <a:p>
          <a:r>
            <a:rPr lang="en-NZ" dirty="0" smtClean="0"/>
            <a:t>Plan</a:t>
          </a:r>
          <a:endParaRPr lang="en-NZ" dirty="0"/>
        </a:p>
      </dgm:t>
    </dgm:pt>
    <dgm:pt modelId="{E229038C-C745-4B3D-BE9A-EDF17DF08C36}" type="parTrans" cxnId="{9BA8FDFB-6957-4EEB-805B-730F5A85C219}">
      <dgm:prSet/>
      <dgm:spPr/>
      <dgm:t>
        <a:bodyPr/>
        <a:lstStyle/>
        <a:p>
          <a:endParaRPr lang="en-NZ"/>
        </a:p>
      </dgm:t>
    </dgm:pt>
    <dgm:pt modelId="{4690E7C9-663B-498D-9242-27285B80EC7E}" type="sibTrans" cxnId="{9BA8FDFB-6957-4EEB-805B-730F5A85C219}">
      <dgm:prSet/>
      <dgm:spPr/>
      <dgm:t>
        <a:bodyPr/>
        <a:lstStyle/>
        <a:p>
          <a:endParaRPr lang="en-NZ"/>
        </a:p>
      </dgm:t>
    </dgm:pt>
    <dgm:pt modelId="{20A6F42F-A7A8-4040-A224-7353A9025E5C}">
      <dgm:prSet phldrT="[Text]"/>
      <dgm:spPr/>
      <dgm:t>
        <a:bodyPr/>
        <a:lstStyle/>
        <a:p>
          <a:r>
            <a:rPr lang="en-NZ" dirty="0" smtClean="0"/>
            <a:t>Data</a:t>
          </a:r>
          <a:endParaRPr lang="en-NZ" dirty="0"/>
        </a:p>
      </dgm:t>
    </dgm:pt>
    <dgm:pt modelId="{1090E8B4-C157-4905-A735-4140CFF197BB}" type="parTrans" cxnId="{D5F81623-D280-448E-BE61-B7AC192FB56B}">
      <dgm:prSet/>
      <dgm:spPr/>
      <dgm:t>
        <a:bodyPr/>
        <a:lstStyle/>
        <a:p>
          <a:endParaRPr lang="en-NZ"/>
        </a:p>
      </dgm:t>
    </dgm:pt>
    <dgm:pt modelId="{BB50A2DD-5BE3-45E4-80BC-E5F2030294E7}" type="sibTrans" cxnId="{D5F81623-D280-448E-BE61-B7AC192FB56B}">
      <dgm:prSet/>
      <dgm:spPr/>
      <dgm:t>
        <a:bodyPr/>
        <a:lstStyle/>
        <a:p>
          <a:endParaRPr lang="en-NZ"/>
        </a:p>
      </dgm:t>
    </dgm:pt>
    <dgm:pt modelId="{800E121A-3AE5-4062-9C41-AA0F23E0E227}">
      <dgm:prSet phldrT="[Text]"/>
      <dgm:spPr/>
      <dgm:t>
        <a:bodyPr/>
        <a:lstStyle/>
        <a:p>
          <a:r>
            <a:rPr lang="en-NZ" dirty="0" smtClean="0"/>
            <a:t>Analysis</a:t>
          </a:r>
          <a:endParaRPr lang="en-NZ" dirty="0"/>
        </a:p>
      </dgm:t>
    </dgm:pt>
    <dgm:pt modelId="{B38EDFE1-4700-43BD-8579-71AF7E8D9D7F}" type="parTrans" cxnId="{93BCA17E-8ECE-484B-9A0A-6AF8863C8A47}">
      <dgm:prSet/>
      <dgm:spPr/>
      <dgm:t>
        <a:bodyPr/>
        <a:lstStyle/>
        <a:p>
          <a:endParaRPr lang="en-NZ"/>
        </a:p>
      </dgm:t>
    </dgm:pt>
    <dgm:pt modelId="{F20AEA44-4898-4608-96B9-75F264ED2AEA}" type="sibTrans" cxnId="{93BCA17E-8ECE-484B-9A0A-6AF8863C8A47}">
      <dgm:prSet/>
      <dgm:spPr/>
      <dgm:t>
        <a:bodyPr/>
        <a:lstStyle/>
        <a:p>
          <a:endParaRPr lang="en-NZ"/>
        </a:p>
      </dgm:t>
    </dgm:pt>
    <dgm:pt modelId="{D5170962-4CE2-4931-8049-EF2D5AF25B55}">
      <dgm:prSet phldrT="[Text]"/>
      <dgm:spPr/>
      <dgm:t>
        <a:bodyPr/>
        <a:lstStyle/>
        <a:p>
          <a:r>
            <a:rPr lang="en-NZ" dirty="0" smtClean="0"/>
            <a:t>C</a:t>
          </a:r>
          <a:endParaRPr lang="en-NZ" dirty="0"/>
        </a:p>
      </dgm:t>
    </dgm:pt>
    <dgm:pt modelId="{C95DE5E9-14CB-42D2-9144-6ECDA01E6CEB}" type="parTrans" cxnId="{012CD34D-5B04-486F-A673-4295009C5A6B}">
      <dgm:prSet/>
      <dgm:spPr/>
      <dgm:t>
        <a:bodyPr/>
        <a:lstStyle/>
        <a:p>
          <a:endParaRPr lang="en-NZ"/>
        </a:p>
      </dgm:t>
    </dgm:pt>
    <dgm:pt modelId="{D3292556-3883-44C5-9130-E0A2D8FCF3BF}" type="sibTrans" cxnId="{012CD34D-5B04-486F-A673-4295009C5A6B}">
      <dgm:prSet/>
      <dgm:spPr/>
      <dgm:t>
        <a:bodyPr/>
        <a:lstStyle/>
        <a:p>
          <a:endParaRPr lang="en-NZ"/>
        </a:p>
      </dgm:t>
    </dgm:pt>
    <dgm:pt modelId="{71AA812D-BD73-499A-B479-5DCE45B5AE3A}" type="pres">
      <dgm:prSet presAssocID="{27E2D822-1F4F-44F1-9E2D-994C094EDADE}" presName="cycle" presStyleCnt="0">
        <dgm:presLayoutVars>
          <dgm:dir/>
          <dgm:resizeHandles val="exact"/>
        </dgm:presLayoutVars>
      </dgm:prSet>
      <dgm:spPr/>
    </dgm:pt>
    <dgm:pt modelId="{A4A74523-5040-435D-BC3B-80334AD34A89}" type="pres">
      <dgm:prSet presAssocID="{445884E7-4F49-4CB6-A930-CA7590F72204}" presName="dummy" presStyleCnt="0"/>
      <dgm:spPr/>
    </dgm:pt>
    <dgm:pt modelId="{E0791B33-9DED-4484-ADC1-903A5697E7D8}" type="pres">
      <dgm:prSet presAssocID="{445884E7-4F49-4CB6-A930-CA7590F72204}" presName="node" presStyleLbl="revTx" presStyleIdx="0" presStyleCnt="5">
        <dgm:presLayoutVars>
          <dgm:bulletEnabled val="1"/>
        </dgm:presLayoutVars>
      </dgm:prSet>
      <dgm:spPr/>
    </dgm:pt>
    <dgm:pt modelId="{6C704878-C816-4979-8D26-E1BAD62C8D1F}" type="pres">
      <dgm:prSet presAssocID="{69659126-C963-485D-98CE-0DAD04E8CC44}" presName="sibTrans" presStyleLbl="node1" presStyleIdx="0" presStyleCnt="5"/>
      <dgm:spPr/>
    </dgm:pt>
    <dgm:pt modelId="{AF5D69C5-F9DC-4E7F-BF0C-05AAA757B363}" type="pres">
      <dgm:prSet presAssocID="{9FE6137A-F94C-459B-84E9-14DA59D49558}" presName="dummy" presStyleCnt="0"/>
      <dgm:spPr/>
    </dgm:pt>
    <dgm:pt modelId="{CDF7B4F6-3FB4-45AB-BA63-C180101A66D2}" type="pres">
      <dgm:prSet presAssocID="{9FE6137A-F94C-459B-84E9-14DA59D49558}" presName="node" presStyleLbl="revTx" presStyleIdx="1" presStyleCnt="5">
        <dgm:presLayoutVars>
          <dgm:bulletEnabled val="1"/>
        </dgm:presLayoutVars>
      </dgm:prSet>
      <dgm:spPr/>
    </dgm:pt>
    <dgm:pt modelId="{D54DAE59-C8A9-4946-87C7-5137E09D03E9}" type="pres">
      <dgm:prSet presAssocID="{4690E7C9-663B-498D-9242-27285B80EC7E}" presName="sibTrans" presStyleLbl="node1" presStyleIdx="1" presStyleCnt="5"/>
      <dgm:spPr/>
    </dgm:pt>
    <dgm:pt modelId="{066449B9-0C0E-4253-8C9D-DE227BDD52F6}" type="pres">
      <dgm:prSet presAssocID="{20A6F42F-A7A8-4040-A224-7353A9025E5C}" presName="dummy" presStyleCnt="0"/>
      <dgm:spPr/>
    </dgm:pt>
    <dgm:pt modelId="{81CC0CCB-DE14-4C9F-81DF-EF366BC2D76C}" type="pres">
      <dgm:prSet presAssocID="{20A6F42F-A7A8-4040-A224-7353A9025E5C}" presName="node" presStyleLbl="revTx" presStyleIdx="2" presStyleCnt="5">
        <dgm:presLayoutVars>
          <dgm:bulletEnabled val="1"/>
        </dgm:presLayoutVars>
      </dgm:prSet>
      <dgm:spPr/>
    </dgm:pt>
    <dgm:pt modelId="{191780F2-626B-453F-B14E-47691C5988BB}" type="pres">
      <dgm:prSet presAssocID="{BB50A2DD-5BE3-45E4-80BC-E5F2030294E7}" presName="sibTrans" presStyleLbl="node1" presStyleIdx="2" presStyleCnt="5"/>
      <dgm:spPr/>
    </dgm:pt>
    <dgm:pt modelId="{F16A3550-E51A-4FBB-9E87-BF277DACC2A8}" type="pres">
      <dgm:prSet presAssocID="{800E121A-3AE5-4062-9C41-AA0F23E0E227}" presName="dummy" presStyleCnt="0"/>
      <dgm:spPr/>
    </dgm:pt>
    <dgm:pt modelId="{2757ED68-EC1E-48DA-8FA6-A49B3A966725}" type="pres">
      <dgm:prSet presAssocID="{800E121A-3AE5-4062-9C41-AA0F23E0E227}" presName="node" presStyleLbl="revTx" presStyleIdx="3" presStyleCnt="5">
        <dgm:presLayoutVars>
          <dgm:bulletEnabled val="1"/>
        </dgm:presLayoutVars>
      </dgm:prSet>
      <dgm:spPr/>
    </dgm:pt>
    <dgm:pt modelId="{2C7999E3-E4FC-42B3-BE7F-3FE83423979A}" type="pres">
      <dgm:prSet presAssocID="{F20AEA44-4898-4608-96B9-75F264ED2AEA}" presName="sibTrans" presStyleLbl="node1" presStyleIdx="3" presStyleCnt="5"/>
      <dgm:spPr/>
    </dgm:pt>
    <dgm:pt modelId="{B910FA4E-D83C-4D5E-9D0D-496C5B3E8547}" type="pres">
      <dgm:prSet presAssocID="{D5170962-4CE2-4931-8049-EF2D5AF25B55}" presName="dummy" presStyleCnt="0"/>
      <dgm:spPr/>
    </dgm:pt>
    <dgm:pt modelId="{2D01E111-3096-428F-A041-2EA4B0D8BF4C}" type="pres">
      <dgm:prSet presAssocID="{D5170962-4CE2-4931-8049-EF2D5AF25B55}" presName="node" presStyleLbl="revTx" presStyleIdx="4" presStyleCnt="5">
        <dgm:presLayoutVars>
          <dgm:bulletEnabled val="1"/>
        </dgm:presLayoutVars>
      </dgm:prSet>
      <dgm:spPr/>
    </dgm:pt>
    <dgm:pt modelId="{3B94CED3-C505-4C76-AD3C-22E2C0D6B21A}" type="pres">
      <dgm:prSet presAssocID="{D3292556-3883-44C5-9130-E0A2D8FCF3BF}" presName="sibTrans" presStyleLbl="node1" presStyleIdx="4" presStyleCnt="5"/>
      <dgm:spPr/>
    </dgm:pt>
  </dgm:ptLst>
  <dgm:cxnLst>
    <dgm:cxn modelId="{0376C47A-B044-455A-94DC-7838C4A27913}" type="presOf" srcId="{BB50A2DD-5BE3-45E4-80BC-E5F2030294E7}" destId="{191780F2-626B-453F-B14E-47691C5988BB}" srcOrd="0" destOrd="0" presId="urn:microsoft.com/office/officeart/2005/8/layout/cycle1"/>
    <dgm:cxn modelId="{D5F81623-D280-448E-BE61-B7AC192FB56B}" srcId="{27E2D822-1F4F-44F1-9E2D-994C094EDADE}" destId="{20A6F42F-A7A8-4040-A224-7353A9025E5C}" srcOrd="2" destOrd="0" parTransId="{1090E8B4-C157-4905-A735-4140CFF197BB}" sibTransId="{BB50A2DD-5BE3-45E4-80BC-E5F2030294E7}"/>
    <dgm:cxn modelId="{DCB8B2F2-B291-480D-8BDE-AEDD18EF2814}" type="presOf" srcId="{445884E7-4F49-4CB6-A930-CA7590F72204}" destId="{E0791B33-9DED-4484-ADC1-903A5697E7D8}" srcOrd="0" destOrd="0" presId="urn:microsoft.com/office/officeart/2005/8/layout/cycle1"/>
    <dgm:cxn modelId="{93BCA17E-8ECE-484B-9A0A-6AF8863C8A47}" srcId="{27E2D822-1F4F-44F1-9E2D-994C094EDADE}" destId="{800E121A-3AE5-4062-9C41-AA0F23E0E227}" srcOrd="3" destOrd="0" parTransId="{B38EDFE1-4700-43BD-8579-71AF7E8D9D7F}" sibTransId="{F20AEA44-4898-4608-96B9-75F264ED2AEA}"/>
    <dgm:cxn modelId="{4548AA9C-36F0-421E-96B5-A60FC56729FF}" type="presOf" srcId="{F20AEA44-4898-4608-96B9-75F264ED2AEA}" destId="{2C7999E3-E4FC-42B3-BE7F-3FE83423979A}" srcOrd="0" destOrd="0" presId="urn:microsoft.com/office/officeart/2005/8/layout/cycle1"/>
    <dgm:cxn modelId="{B176CAD5-F985-4506-9AF9-B1091695B334}" srcId="{27E2D822-1F4F-44F1-9E2D-994C094EDADE}" destId="{445884E7-4F49-4CB6-A930-CA7590F72204}" srcOrd="0" destOrd="0" parTransId="{B6768066-B07A-433B-B25D-7BDD92E232A2}" sibTransId="{69659126-C963-485D-98CE-0DAD04E8CC44}"/>
    <dgm:cxn modelId="{B586E76F-A625-4F68-80E7-26C1D7BE55F9}" type="presOf" srcId="{4690E7C9-663B-498D-9242-27285B80EC7E}" destId="{D54DAE59-C8A9-4946-87C7-5137E09D03E9}" srcOrd="0" destOrd="0" presId="urn:microsoft.com/office/officeart/2005/8/layout/cycle1"/>
    <dgm:cxn modelId="{4A170515-6B31-4E83-95BE-0A0DA24855BE}" type="presOf" srcId="{D5170962-4CE2-4931-8049-EF2D5AF25B55}" destId="{2D01E111-3096-428F-A041-2EA4B0D8BF4C}" srcOrd="0" destOrd="0" presId="urn:microsoft.com/office/officeart/2005/8/layout/cycle1"/>
    <dgm:cxn modelId="{BAAB1A43-A9F7-4BE8-AEC0-CFBB91315BF7}" type="presOf" srcId="{27E2D822-1F4F-44F1-9E2D-994C094EDADE}" destId="{71AA812D-BD73-499A-B479-5DCE45B5AE3A}" srcOrd="0" destOrd="0" presId="urn:microsoft.com/office/officeart/2005/8/layout/cycle1"/>
    <dgm:cxn modelId="{1FC40D7A-F681-493E-948E-9774A8A585E6}" type="presOf" srcId="{20A6F42F-A7A8-4040-A224-7353A9025E5C}" destId="{81CC0CCB-DE14-4C9F-81DF-EF366BC2D76C}" srcOrd="0" destOrd="0" presId="urn:microsoft.com/office/officeart/2005/8/layout/cycle1"/>
    <dgm:cxn modelId="{41557BF3-379D-4147-8D41-3EA98BE7DBC6}" type="presOf" srcId="{69659126-C963-485D-98CE-0DAD04E8CC44}" destId="{6C704878-C816-4979-8D26-E1BAD62C8D1F}" srcOrd="0" destOrd="0" presId="urn:microsoft.com/office/officeart/2005/8/layout/cycle1"/>
    <dgm:cxn modelId="{4D3A65BD-5EB8-4A61-99B5-509997D45857}" type="presOf" srcId="{9FE6137A-F94C-459B-84E9-14DA59D49558}" destId="{CDF7B4F6-3FB4-45AB-BA63-C180101A66D2}" srcOrd="0" destOrd="0" presId="urn:microsoft.com/office/officeart/2005/8/layout/cycle1"/>
    <dgm:cxn modelId="{15564E3A-9305-4C44-892E-6D7B89C95371}" type="presOf" srcId="{800E121A-3AE5-4062-9C41-AA0F23E0E227}" destId="{2757ED68-EC1E-48DA-8FA6-A49B3A966725}" srcOrd="0" destOrd="0" presId="urn:microsoft.com/office/officeart/2005/8/layout/cycle1"/>
    <dgm:cxn modelId="{9BA8FDFB-6957-4EEB-805B-730F5A85C219}" srcId="{27E2D822-1F4F-44F1-9E2D-994C094EDADE}" destId="{9FE6137A-F94C-459B-84E9-14DA59D49558}" srcOrd="1" destOrd="0" parTransId="{E229038C-C745-4B3D-BE9A-EDF17DF08C36}" sibTransId="{4690E7C9-663B-498D-9242-27285B80EC7E}"/>
    <dgm:cxn modelId="{012CD34D-5B04-486F-A673-4295009C5A6B}" srcId="{27E2D822-1F4F-44F1-9E2D-994C094EDADE}" destId="{D5170962-4CE2-4931-8049-EF2D5AF25B55}" srcOrd="4" destOrd="0" parTransId="{C95DE5E9-14CB-42D2-9144-6ECDA01E6CEB}" sibTransId="{D3292556-3883-44C5-9130-E0A2D8FCF3BF}"/>
    <dgm:cxn modelId="{EFD10507-1FFA-4C90-B25F-4446CF672D34}" type="presOf" srcId="{D3292556-3883-44C5-9130-E0A2D8FCF3BF}" destId="{3B94CED3-C505-4C76-AD3C-22E2C0D6B21A}" srcOrd="0" destOrd="0" presId="urn:microsoft.com/office/officeart/2005/8/layout/cycle1"/>
    <dgm:cxn modelId="{C901A81B-E008-4A55-807C-A1929A542D1E}" type="presParOf" srcId="{71AA812D-BD73-499A-B479-5DCE45B5AE3A}" destId="{A4A74523-5040-435D-BC3B-80334AD34A89}" srcOrd="0" destOrd="0" presId="urn:microsoft.com/office/officeart/2005/8/layout/cycle1"/>
    <dgm:cxn modelId="{B95D3CD7-7673-425B-AFAE-BB3AF53FC506}" type="presParOf" srcId="{71AA812D-BD73-499A-B479-5DCE45B5AE3A}" destId="{E0791B33-9DED-4484-ADC1-903A5697E7D8}" srcOrd="1" destOrd="0" presId="urn:microsoft.com/office/officeart/2005/8/layout/cycle1"/>
    <dgm:cxn modelId="{B2CEAB06-6B44-419F-B5DD-2A1F04D0F147}" type="presParOf" srcId="{71AA812D-BD73-499A-B479-5DCE45B5AE3A}" destId="{6C704878-C816-4979-8D26-E1BAD62C8D1F}" srcOrd="2" destOrd="0" presId="urn:microsoft.com/office/officeart/2005/8/layout/cycle1"/>
    <dgm:cxn modelId="{4C3190E0-7D3F-44CF-A4A8-F98F40AD55CA}" type="presParOf" srcId="{71AA812D-BD73-499A-B479-5DCE45B5AE3A}" destId="{AF5D69C5-F9DC-4E7F-BF0C-05AAA757B363}" srcOrd="3" destOrd="0" presId="urn:microsoft.com/office/officeart/2005/8/layout/cycle1"/>
    <dgm:cxn modelId="{7A1F626F-DF6C-4F95-AE82-720FDC83D0D8}" type="presParOf" srcId="{71AA812D-BD73-499A-B479-5DCE45B5AE3A}" destId="{CDF7B4F6-3FB4-45AB-BA63-C180101A66D2}" srcOrd="4" destOrd="0" presId="urn:microsoft.com/office/officeart/2005/8/layout/cycle1"/>
    <dgm:cxn modelId="{1A863967-9354-41FC-9A42-19ADDE31B6FF}" type="presParOf" srcId="{71AA812D-BD73-499A-B479-5DCE45B5AE3A}" destId="{D54DAE59-C8A9-4946-87C7-5137E09D03E9}" srcOrd="5" destOrd="0" presId="urn:microsoft.com/office/officeart/2005/8/layout/cycle1"/>
    <dgm:cxn modelId="{27E29D66-865B-43B5-BD2E-8F4E79805234}" type="presParOf" srcId="{71AA812D-BD73-499A-B479-5DCE45B5AE3A}" destId="{066449B9-0C0E-4253-8C9D-DE227BDD52F6}" srcOrd="6" destOrd="0" presId="urn:microsoft.com/office/officeart/2005/8/layout/cycle1"/>
    <dgm:cxn modelId="{803C027D-2208-4920-A8FD-5EC0DF630BB5}" type="presParOf" srcId="{71AA812D-BD73-499A-B479-5DCE45B5AE3A}" destId="{81CC0CCB-DE14-4C9F-81DF-EF366BC2D76C}" srcOrd="7" destOrd="0" presId="urn:microsoft.com/office/officeart/2005/8/layout/cycle1"/>
    <dgm:cxn modelId="{79212880-9A99-454A-AEB1-231661527586}" type="presParOf" srcId="{71AA812D-BD73-499A-B479-5DCE45B5AE3A}" destId="{191780F2-626B-453F-B14E-47691C5988BB}" srcOrd="8" destOrd="0" presId="urn:microsoft.com/office/officeart/2005/8/layout/cycle1"/>
    <dgm:cxn modelId="{CECB9D83-BAA1-46FA-BB16-7A704C05AC5A}" type="presParOf" srcId="{71AA812D-BD73-499A-B479-5DCE45B5AE3A}" destId="{F16A3550-E51A-4FBB-9E87-BF277DACC2A8}" srcOrd="9" destOrd="0" presId="urn:microsoft.com/office/officeart/2005/8/layout/cycle1"/>
    <dgm:cxn modelId="{A1CF943D-C333-4D23-B349-87F1092F9A11}" type="presParOf" srcId="{71AA812D-BD73-499A-B479-5DCE45B5AE3A}" destId="{2757ED68-EC1E-48DA-8FA6-A49B3A966725}" srcOrd="10" destOrd="0" presId="urn:microsoft.com/office/officeart/2005/8/layout/cycle1"/>
    <dgm:cxn modelId="{4424AC43-014E-48EC-8384-C179C921ED59}" type="presParOf" srcId="{71AA812D-BD73-499A-B479-5DCE45B5AE3A}" destId="{2C7999E3-E4FC-42B3-BE7F-3FE83423979A}" srcOrd="11" destOrd="0" presId="urn:microsoft.com/office/officeart/2005/8/layout/cycle1"/>
    <dgm:cxn modelId="{0FFD77ED-BEB4-41E2-B769-2369EF7301AD}" type="presParOf" srcId="{71AA812D-BD73-499A-B479-5DCE45B5AE3A}" destId="{B910FA4E-D83C-4D5E-9D0D-496C5B3E8547}" srcOrd="12" destOrd="0" presId="urn:microsoft.com/office/officeart/2005/8/layout/cycle1"/>
    <dgm:cxn modelId="{8F8F74E3-CE8A-48BC-8184-F41BF0D3F166}" type="presParOf" srcId="{71AA812D-BD73-499A-B479-5DCE45B5AE3A}" destId="{2D01E111-3096-428F-A041-2EA4B0D8BF4C}" srcOrd="13" destOrd="0" presId="urn:microsoft.com/office/officeart/2005/8/layout/cycle1"/>
    <dgm:cxn modelId="{083429C5-8AFD-427E-9451-DC3E22A5DE7F}" type="presParOf" srcId="{71AA812D-BD73-499A-B479-5DCE45B5AE3A}" destId="{3B94CED3-C505-4C76-AD3C-22E2C0D6B21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E2D822-1F4F-44F1-9E2D-994C094EDAD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445884E7-4F49-4CB6-A930-CA7590F72204}">
      <dgm:prSet phldrT="[Text]"/>
      <dgm:spPr/>
      <dgm:t>
        <a:bodyPr/>
        <a:lstStyle/>
        <a:p>
          <a:r>
            <a:rPr lang="en-NZ" dirty="0" smtClean="0"/>
            <a:t>Problem</a:t>
          </a:r>
          <a:endParaRPr lang="en-NZ" dirty="0"/>
        </a:p>
      </dgm:t>
    </dgm:pt>
    <dgm:pt modelId="{B6768066-B07A-433B-B25D-7BDD92E232A2}" type="parTrans" cxnId="{B176CAD5-F985-4506-9AF9-B1091695B334}">
      <dgm:prSet/>
      <dgm:spPr/>
      <dgm:t>
        <a:bodyPr/>
        <a:lstStyle/>
        <a:p>
          <a:endParaRPr lang="en-NZ"/>
        </a:p>
      </dgm:t>
    </dgm:pt>
    <dgm:pt modelId="{69659126-C963-485D-98CE-0DAD04E8CC44}" type="sibTrans" cxnId="{B176CAD5-F985-4506-9AF9-B1091695B334}">
      <dgm:prSet/>
      <dgm:spPr/>
      <dgm:t>
        <a:bodyPr/>
        <a:lstStyle/>
        <a:p>
          <a:endParaRPr lang="en-NZ"/>
        </a:p>
      </dgm:t>
    </dgm:pt>
    <dgm:pt modelId="{9FE6137A-F94C-459B-84E9-14DA59D49558}">
      <dgm:prSet phldrT="[Text]"/>
      <dgm:spPr/>
      <dgm:t>
        <a:bodyPr/>
        <a:lstStyle/>
        <a:p>
          <a:r>
            <a:rPr lang="en-NZ" dirty="0" smtClean="0"/>
            <a:t>Plan</a:t>
          </a:r>
          <a:endParaRPr lang="en-NZ" dirty="0"/>
        </a:p>
      </dgm:t>
    </dgm:pt>
    <dgm:pt modelId="{E229038C-C745-4B3D-BE9A-EDF17DF08C36}" type="parTrans" cxnId="{9BA8FDFB-6957-4EEB-805B-730F5A85C219}">
      <dgm:prSet/>
      <dgm:spPr/>
      <dgm:t>
        <a:bodyPr/>
        <a:lstStyle/>
        <a:p>
          <a:endParaRPr lang="en-NZ"/>
        </a:p>
      </dgm:t>
    </dgm:pt>
    <dgm:pt modelId="{4690E7C9-663B-498D-9242-27285B80EC7E}" type="sibTrans" cxnId="{9BA8FDFB-6957-4EEB-805B-730F5A85C219}">
      <dgm:prSet/>
      <dgm:spPr/>
      <dgm:t>
        <a:bodyPr/>
        <a:lstStyle/>
        <a:p>
          <a:endParaRPr lang="en-NZ"/>
        </a:p>
      </dgm:t>
    </dgm:pt>
    <dgm:pt modelId="{20A6F42F-A7A8-4040-A224-7353A9025E5C}">
      <dgm:prSet phldrT="[Text]"/>
      <dgm:spPr/>
      <dgm:t>
        <a:bodyPr/>
        <a:lstStyle/>
        <a:p>
          <a:r>
            <a:rPr lang="en-NZ" dirty="0" smtClean="0"/>
            <a:t>Data</a:t>
          </a:r>
          <a:endParaRPr lang="en-NZ" dirty="0"/>
        </a:p>
      </dgm:t>
    </dgm:pt>
    <dgm:pt modelId="{1090E8B4-C157-4905-A735-4140CFF197BB}" type="parTrans" cxnId="{D5F81623-D280-448E-BE61-B7AC192FB56B}">
      <dgm:prSet/>
      <dgm:spPr/>
      <dgm:t>
        <a:bodyPr/>
        <a:lstStyle/>
        <a:p>
          <a:endParaRPr lang="en-NZ"/>
        </a:p>
      </dgm:t>
    </dgm:pt>
    <dgm:pt modelId="{BB50A2DD-5BE3-45E4-80BC-E5F2030294E7}" type="sibTrans" cxnId="{D5F81623-D280-448E-BE61-B7AC192FB56B}">
      <dgm:prSet/>
      <dgm:spPr/>
      <dgm:t>
        <a:bodyPr/>
        <a:lstStyle/>
        <a:p>
          <a:endParaRPr lang="en-NZ"/>
        </a:p>
      </dgm:t>
    </dgm:pt>
    <dgm:pt modelId="{800E121A-3AE5-4062-9C41-AA0F23E0E227}">
      <dgm:prSet phldrT="[Text]"/>
      <dgm:spPr/>
      <dgm:t>
        <a:bodyPr/>
        <a:lstStyle/>
        <a:p>
          <a:r>
            <a:rPr lang="en-NZ" dirty="0" smtClean="0"/>
            <a:t>Analysis</a:t>
          </a:r>
          <a:endParaRPr lang="en-NZ" dirty="0"/>
        </a:p>
      </dgm:t>
    </dgm:pt>
    <dgm:pt modelId="{B38EDFE1-4700-43BD-8579-71AF7E8D9D7F}" type="parTrans" cxnId="{93BCA17E-8ECE-484B-9A0A-6AF8863C8A47}">
      <dgm:prSet/>
      <dgm:spPr/>
      <dgm:t>
        <a:bodyPr/>
        <a:lstStyle/>
        <a:p>
          <a:endParaRPr lang="en-NZ"/>
        </a:p>
      </dgm:t>
    </dgm:pt>
    <dgm:pt modelId="{F20AEA44-4898-4608-96B9-75F264ED2AEA}" type="sibTrans" cxnId="{93BCA17E-8ECE-484B-9A0A-6AF8863C8A47}">
      <dgm:prSet/>
      <dgm:spPr/>
      <dgm:t>
        <a:bodyPr/>
        <a:lstStyle/>
        <a:p>
          <a:endParaRPr lang="en-NZ"/>
        </a:p>
      </dgm:t>
    </dgm:pt>
    <dgm:pt modelId="{D5170962-4CE2-4931-8049-EF2D5AF25B55}">
      <dgm:prSet phldrT="[Text]"/>
      <dgm:spPr/>
      <dgm:t>
        <a:bodyPr/>
        <a:lstStyle/>
        <a:p>
          <a:r>
            <a:rPr lang="en-NZ" dirty="0" smtClean="0"/>
            <a:t>C</a:t>
          </a:r>
          <a:endParaRPr lang="en-NZ" dirty="0"/>
        </a:p>
      </dgm:t>
    </dgm:pt>
    <dgm:pt modelId="{C95DE5E9-14CB-42D2-9144-6ECDA01E6CEB}" type="parTrans" cxnId="{012CD34D-5B04-486F-A673-4295009C5A6B}">
      <dgm:prSet/>
      <dgm:spPr/>
      <dgm:t>
        <a:bodyPr/>
        <a:lstStyle/>
        <a:p>
          <a:endParaRPr lang="en-NZ"/>
        </a:p>
      </dgm:t>
    </dgm:pt>
    <dgm:pt modelId="{D3292556-3883-44C5-9130-E0A2D8FCF3BF}" type="sibTrans" cxnId="{012CD34D-5B04-486F-A673-4295009C5A6B}">
      <dgm:prSet/>
      <dgm:spPr/>
      <dgm:t>
        <a:bodyPr/>
        <a:lstStyle/>
        <a:p>
          <a:endParaRPr lang="en-NZ"/>
        </a:p>
      </dgm:t>
    </dgm:pt>
    <dgm:pt modelId="{71AA812D-BD73-499A-B479-5DCE45B5AE3A}" type="pres">
      <dgm:prSet presAssocID="{27E2D822-1F4F-44F1-9E2D-994C094EDADE}" presName="cycle" presStyleCnt="0">
        <dgm:presLayoutVars>
          <dgm:dir/>
          <dgm:resizeHandles val="exact"/>
        </dgm:presLayoutVars>
      </dgm:prSet>
      <dgm:spPr/>
    </dgm:pt>
    <dgm:pt modelId="{A4A74523-5040-435D-BC3B-80334AD34A89}" type="pres">
      <dgm:prSet presAssocID="{445884E7-4F49-4CB6-A930-CA7590F72204}" presName="dummy" presStyleCnt="0"/>
      <dgm:spPr/>
    </dgm:pt>
    <dgm:pt modelId="{E0791B33-9DED-4484-ADC1-903A5697E7D8}" type="pres">
      <dgm:prSet presAssocID="{445884E7-4F49-4CB6-A930-CA7590F72204}" presName="node" presStyleLbl="revTx" presStyleIdx="0" presStyleCnt="5">
        <dgm:presLayoutVars>
          <dgm:bulletEnabled val="1"/>
        </dgm:presLayoutVars>
      </dgm:prSet>
      <dgm:spPr/>
    </dgm:pt>
    <dgm:pt modelId="{6C704878-C816-4979-8D26-E1BAD62C8D1F}" type="pres">
      <dgm:prSet presAssocID="{69659126-C963-485D-98CE-0DAD04E8CC44}" presName="sibTrans" presStyleLbl="node1" presStyleIdx="0" presStyleCnt="5"/>
      <dgm:spPr/>
    </dgm:pt>
    <dgm:pt modelId="{AF5D69C5-F9DC-4E7F-BF0C-05AAA757B363}" type="pres">
      <dgm:prSet presAssocID="{9FE6137A-F94C-459B-84E9-14DA59D49558}" presName="dummy" presStyleCnt="0"/>
      <dgm:spPr/>
    </dgm:pt>
    <dgm:pt modelId="{CDF7B4F6-3FB4-45AB-BA63-C180101A66D2}" type="pres">
      <dgm:prSet presAssocID="{9FE6137A-F94C-459B-84E9-14DA59D49558}" presName="node" presStyleLbl="revTx" presStyleIdx="1" presStyleCnt="5">
        <dgm:presLayoutVars>
          <dgm:bulletEnabled val="1"/>
        </dgm:presLayoutVars>
      </dgm:prSet>
      <dgm:spPr/>
    </dgm:pt>
    <dgm:pt modelId="{D54DAE59-C8A9-4946-87C7-5137E09D03E9}" type="pres">
      <dgm:prSet presAssocID="{4690E7C9-663B-498D-9242-27285B80EC7E}" presName="sibTrans" presStyleLbl="node1" presStyleIdx="1" presStyleCnt="5"/>
      <dgm:spPr/>
    </dgm:pt>
    <dgm:pt modelId="{066449B9-0C0E-4253-8C9D-DE227BDD52F6}" type="pres">
      <dgm:prSet presAssocID="{20A6F42F-A7A8-4040-A224-7353A9025E5C}" presName="dummy" presStyleCnt="0"/>
      <dgm:spPr/>
    </dgm:pt>
    <dgm:pt modelId="{81CC0CCB-DE14-4C9F-81DF-EF366BC2D76C}" type="pres">
      <dgm:prSet presAssocID="{20A6F42F-A7A8-4040-A224-7353A9025E5C}" presName="node" presStyleLbl="revTx" presStyleIdx="2" presStyleCnt="5">
        <dgm:presLayoutVars>
          <dgm:bulletEnabled val="1"/>
        </dgm:presLayoutVars>
      </dgm:prSet>
      <dgm:spPr/>
    </dgm:pt>
    <dgm:pt modelId="{191780F2-626B-453F-B14E-47691C5988BB}" type="pres">
      <dgm:prSet presAssocID="{BB50A2DD-5BE3-45E4-80BC-E5F2030294E7}" presName="sibTrans" presStyleLbl="node1" presStyleIdx="2" presStyleCnt="5"/>
      <dgm:spPr/>
    </dgm:pt>
    <dgm:pt modelId="{F16A3550-E51A-4FBB-9E87-BF277DACC2A8}" type="pres">
      <dgm:prSet presAssocID="{800E121A-3AE5-4062-9C41-AA0F23E0E227}" presName="dummy" presStyleCnt="0"/>
      <dgm:spPr/>
    </dgm:pt>
    <dgm:pt modelId="{2757ED68-EC1E-48DA-8FA6-A49B3A966725}" type="pres">
      <dgm:prSet presAssocID="{800E121A-3AE5-4062-9C41-AA0F23E0E227}" presName="node" presStyleLbl="revTx" presStyleIdx="3" presStyleCnt="5">
        <dgm:presLayoutVars>
          <dgm:bulletEnabled val="1"/>
        </dgm:presLayoutVars>
      </dgm:prSet>
      <dgm:spPr/>
    </dgm:pt>
    <dgm:pt modelId="{2C7999E3-E4FC-42B3-BE7F-3FE83423979A}" type="pres">
      <dgm:prSet presAssocID="{F20AEA44-4898-4608-96B9-75F264ED2AEA}" presName="sibTrans" presStyleLbl="node1" presStyleIdx="3" presStyleCnt="5"/>
      <dgm:spPr/>
    </dgm:pt>
    <dgm:pt modelId="{B910FA4E-D83C-4D5E-9D0D-496C5B3E8547}" type="pres">
      <dgm:prSet presAssocID="{D5170962-4CE2-4931-8049-EF2D5AF25B55}" presName="dummy" presStyleCnt="0"/>
      <dgm:spPr/>
    </dgm:pt>
    <dgm:pt modelId="{2D01E111-3096-428F-A041-2EA4B0D8BF4C}" type="pres">
      <dgm:prSet presAssocID="{D5170962-4CE2-4931-8049-EF2D5AF25B55}" presName="node" presStyleLbl="revTx" presStyleIdx="4" presStyleCnt="5">
        <dgm:presLayoutVars>
          <dgm:bulletEnabled val="1"/>
        </dgm:presLayoutVars>
      </dgm:prSet>
      <dgm:spPr/>
    </dgm:pt>
    <dgm:pt modelId="{3B94CED3-C505-4C76-AD3C-22E2C0D6B21A}" type="pres">
      <dgm:prSet presAssocID="{D3292556-3883-44C5-9130-E0A2D8FCF3BF}" presName="sibTrans" presStyleLbl="node1" presStyleIdx="4" presStyleCnt="5"/>
      <dgm:spPr/>
    </dgm:pt>
  </dgm:ptLst>
  <dgm:cxnLst>
    <dgm:cxn modelId="{37C86CDE-A2DD-4293-87B3-681572C448A2}" type="presOf" srcId="{9FE6137A-F94C-459B-84E9-14DA59D49558}" destId="{CDF7B4F6-3FB4-45AB-BA63-C180101A66D2}" srcOrd="0" destOrd="0" presId="urn:microsoft.com/office/officeart/2005/8/layout/cycle1"/>
    <dgm:cxn modelId="{8FE0AB57-0465-4E23-A584-589F1F93B070}" type="presOf" srcId="{F20AEA44-4898-4608-96B9-75F264ED2AEA}" destId="{2C7999E3-E4FC-42B3-BE7F-3FE83423979A}" srcOrd="0" destOrd="0" presId="urn:microsoft.com/office/officeart/2005/8/layout/cycle1"/>
    <dgm:cxn modelId="{B7A71D62-D6C0-4630-A4B9-4EC5FCE98579}" type="presOf" srcId="{445884E7-4F49-4CB6-A930-CA7590F72204}" destId="{E0791B33-9DED-4484-ADC1-903A5697E7D8}" srcOrd="0" destOrd="0" presId="urn:microsoft.com/office/officeart/2005/8/layout/cycle1"/>
    <dgm:cxn modelId="{383D795A-A9D5-4B79-A32A-82189DCC27DE}" type="presOf" srcId="{20A6F42F-A7A8-4040-A224-7353A9025E5C}" destId="{81CC0CCB-DE14-4C9F-81DF-EF366BC2D76C}" srcOrd="0" destOrd="0" presId="urn:microsoft.com/office/officeart/2005/8/layout/cycle1"/>
    <dgm:cxn modelId="{012CD34D-5B04-486F-A673-4295009C5A6B}" srcId="{27E2D822-1F4F-44F1-9E2D-994C094EDADE}" destId="{D5170962-4CE2-4931-8049-EF2D5AF25B55}" srcOrd="4" destOrd="0" parTransId="{C95DE5E9-14CB-42D2-9144-6ECDA01E6CEB}" sibTransId="{D3292556-3883-44C5-9130-E0A2D8FCF3BF}"/>
    <dgm:cxn modelId="{D5F81623-D280-448E-BE61-B7AC192FB56B}" srcId="{27E2D822-1F4F-44F1-9E2D-994C094EDADE}" destId="{20A6F42F-A7A8-4040-A224-7353A9025E5C}" srcOrd="2" destOrd="0" parTransId="{1090E8B4-C157-4905-A735-4140CFF197BB}" sibTransId="{BB50A2DD-5BE3-45E4-80BC-E5F2030294E7}"/>
    <dgm:cxn modelId="{93BCA17E-8ECE-484B-9A0A-6AF8863C8A47}" srcId="{27E2D822-1F4F-44F1-9E2D-994C094EDADE}" destId="{800E121A-3AE5-4062-9C41-AA0F23E0E227}" srcOrd="3" destOrd="0" parTransId="{B38EDFE1-4700-43BD-8579-71AF7E8D9D7F}" sibTransId="{F20AEA44-4898-4608-96B9-75F264ED2AEA}"/>
    <dgm:cxn modelId="{78623E92-CD12-42D0-A0EA-7015AE2F3989}" type="presOf" srcId="{BB50A2DD-5BE3-45E4-80BC-E5F2030294E7}" destId="{191780F2-626B-453F-B14E-47691C5988BB}" srcOrd="0" destOrd="0" presId="urn:microsoft.com/office/officeart/2005/8/layout/cycle1"/>
    <dgm:cxn modelId="{B176CAD5-F985-4506-9AF9-B1091695B334}" srcId="{27E2D822-1F4F-44F1-9E2D-994C094EDADE}" destId="{445884E7-4F49-4CB6-A930-CA7590F72204}" srcOrd="0" destOrd="0" parTransId="{B6768066-B07A-433B-B25D-7BDD92E232A2}" sibTransId="{69659126-C963-485D-98CE-0DAD04E8CC44}"/>
    <dgm:cxn modelId="{9BA8FDFB-6957-4EEB-805B-730F5A85C219}" srcId="{27E2D822-1F4F-44F1-9E2D-994C094EDADE}" destId="{9FE6137A-F94C-459B-84E9-14DA59D49558}" srcOrd="1" destOrd="0" parTransId="{E229038C-C745-4B3D-BE9A-EDF17DF08C36}" sibTransId="{4690E7C9-663B-498D-9242-27285B80EC7E}"/>
    <dgm:cxn modelId="{90BD76BB-9671-4856-89C8-15C9DE8FAA6D}" type="presOf" srcId="{69659126-C963-485D-98CE-0DAD04E8CC44}" destId="{6C704878-C816-4979-8D26-E1BAD62C8D1F}" srcOrd="0" destOrd="0" presId="urn:microsoft.com/office/officeart/2005/8/layout/cycle1"/>
    <dgm:cxn modelId="{5F502620-1FE4-49AA-A12E-2F3279E4671C}" type="presOf" srcId="{800E121A-3AE5-4062-9C41-AA0F23E0E227}" destId="{2757ED68-EC1E-48DA-8FA6-A49B3A966725}" srcOrd="0" destOrd="0" presId="urn:microsoft.com/office/officeart/2005/8/layout/cycle1"/>
    <dgm:cxn modelId="{3DCD2DA6-8197-4362-A068-4DD398195F09}" type="presOf" srcId="{4690E7C9-663B-498D-9242-27285B80EC7E}" destId="{D54DAE59-C8A9-4946-87C7-5137E09D03E9}" srcOrd="0" destOrd="0" presId="urn:microsoft.com/office/officeart/2005/8/layout/cycle1"/>
    <dgm:cxn modelId="{9C24F9C7-A4A0-4957-B052-A0F2EBFA947F}" type="presOf" srcId="{D3292556-3883-44C5-9130-E0A2D8FCF3BF}" destId="{3B94CED3-C505-4C76-AD3C-22E2C0D6B21A}" srcOrd="0" destOrd="0" presId="urn:microsoft.com/office/officeart/2005/8/layout/cycle1"/>
    <dgm:cxn modelId="{CA9A5019-3E97-4D64-BB92-E4AE1CB279E4}" type="presOf" srcId="{27E2D822-1F4F-44F1-9E2D-994C094EDADE}" destId="{71AA812D-BD73-499A-B479-5DCE45B5AE3A}" srcOrd="0" destOrd="0" presId="urn:microsoft.com/office/officeart/2005/8/layout/cycle1"/>
    <dgm:cxn modelId="{14CA8D78-21EA-42FC-83A0-FCB04CD71860}" type="presOf" srcId="{D5170962-4CE2-4931-8049-EF2D5AF25B55}" destId="{2D01E111-3096-428F-A041-2EA4B0D8BF4C}" srcOrd="0" destOrd="0" presId="urn:microsoft.com/office/officeart/2005/8/layout/cycle1"/>
    <dgm:cxn modelId="{265E0D62-7047-42F6-B132-FDC7E06B78F5}" type="presParOf" srcId="{71AA812D-BD73-499A-B479-5DCE45B5AE3A}" destId="{A4A74523-5040-435D-BC3B-80334AD34A89}" srcOrd="0" destOrd="0" presId="urn:microsoft.com/office/officeart/2005/8/layout/cycle1"/>
    <dgm:cxn modelId="{052DE992-D784-496A-A354-B1A18225110C}" type="presParOf" srcId="{71AA812D-BD73-499A-B479-5DCE45B5AE3A}" destId="{E0791B33-9DED-4484-ADC1-903A5697E7D8}" srcOrd="1" destOrd="0" presId="urn:microsoft.com/office/officeart/2005/8/layout/cycle1"/>
    <dgm:cxn modelId="{2B3E7BF5-236E-4D82-BDD0-FA27DAC7CE18}" type="presParOf" srcId="{71AA812D-BD73-499A-B479-5DCE45B5AE3A}" destId="{6C704878-C816-4979-8D26-E1BAD62C8D1F}" srcOrd="2" destOrd="0" presId="urn:microsoft.com/office/officeart/2005/8/layout/cycle1"/>
    <dgm:cxn modelId="{B8B42E5D-7F35-4D70-9111-98D6D47D4D35}" type="presParOf" srcId="{71AA812D-BD73-499A-B479-5DCE45B5AE3A}" destId="{AF5D69C5-F9DC-4E7F-BF0C-05AAA757B363}" srcOrd="3" destOrd="0" presId="urn:microsoft.com/office/officeart/2005/8/layout/cycle1"/>
    <dgm:cxn modelId="{D418DFD5-231F-49F2-AB6F-A88CCDC978E5}" type="presParOf" srcId="{71AA812D-BD73-499A-B479-5DCE45B5AE3A}" destId="{CDF7B4F6-3FB4-45AB-BA63-C180101A66D2}" srcOrd="4" destOrd="0" presId="urn:microsoft.com/office/officeart/2005/8/layout/cycle1"/>
    <dgm:cxn modelId="{9982DEF8-FD93-47D1-ACC7-D8254D3BCFB7}" type="presParOf" srcId="{71AA812D-BD73-499A-B479-5DCE45B5AE3A}" destId="{D54DAE59-C8A9-4946-87C7-5137E09D03E9}" srcOrd="5" destOrd="0" presId="urn:microsoft.com/office/officeart/2005/8/layout/cycle1"/>
    <dgm:cxn modelId="{F6DEFAF7-E23B-410E-A624-C0979B9616F1}" type="presParOf" srcId="{71AA812D-BD73-499A-B479-5DCE45B5AE3A}" destId="{066449B9-0C0E-4253-8C9D-DE227BDD52F6}" srcOrd="6" destOrd="0" presId="urn:microsoft.com/office/officeart/2005/8/layout/cycle1"/>
    <dgm:cxn modelId="{70D3FB34-E7E6-492C-8E42-E103C862221B}" type="presParOf" srcId="{71AA812D-BD73-499A-B479-5DCE45B5AE3A}" destId="{81CC0CCB-DE14-4C9F-81DF-EF366BC2D76C}" srcOrd="7" destOrd="0" presId="urn:microsoft.com/office/officeart/2005/8/layout/cycle1"/>
    <dgm:cxn modelId="{FB296395-B5B8-4671-8E0A-E4E86D7549ED}" type="presParOf" srcId="{71AA812D-BD73-499A-B479-5DCE45B5AE3A}" destId="{191780F2-626B-453F-B14E-47691C5988BB}" srcOrd="8" destOrd="0" presId="urn:microsoft.com/office/officeart/2005/8/layout/cycle1"/>
    <dgm:cxn modelId="{D1EB4F2D-FFA2-4BB0-857F-B2C27930D81B}" type="presParOf" srcId="{71AA812D-BD73-499A-B479-5DCE45B5AE3A}" destId="{F16A3550-E51A-4FBB-9E87-BF277DACC2A8}" srcOrd="9" destOrd="0" presId="urn:microsoft.com/office/officeart/2005/8/layout/cycle1"/>
    <dgm:cxn modelId="{6629A29D-7F7D-4D4F-8EDC-AA5732318210}" type="presParOf" srcId="{71AA812D-BD73-499A-B479-5DCE45B5AE3A}" destId="{2757ED68-EC1E-48DA-8FA6-A49B3A966725}" srcOrd="10" destOrd="0" presId="urn:microsoft.com/office/officeart/2005/8/layout/cycle1"/>
    <dgm:cxn modelId="{37840815-7C7B-4BA7-9C9D-CC39FDE2749F}" type="presParOf" srcId="{71AA812D-BD73-499A-B479-5DCE45B5AE3A}" destId="{2C7999E3-E4FC-42B3-BE7F-3FE83423979A}" srcOrd="11" destOrd="0" presId="urn:microsoft.com/office/officeart/2005/8/layout/cycle1"/>
    <dgm:cxn modelId="{3381B73D-C12F-407B-BD99-8802A958C3FE}" type="presParOf" srcId="{71AA812D-BD73-499A-B479-5DCE45B5AE3A}" destId="{B910FA4E-D83C-4D5E-9D0D-496C5B3E8547}" srcOrd="12" destOrd="0" presId="urn:microsoft.com/office/officeart/2005/8/layout/cycle1"/>
    <dgm:cxn modelId="{48EF2AE9-E056-4E80-8D43-A7264A1AE92F}" type="presParOf" srcId="{71AA812D-BD73-499A-B479-5DCE45B5AE3A}" destId="{2D01E111-3096-428F-A041-2EA4B0D8BF4C}" srcOrd="13" destOrd="0" presId="urn:microsoft.com/office/officeart/2005/8/layout/cycle1"/>
    <dgm:cxn modelId="{C68DA4CD-4C0A-43FB-BD4F-78F6FFE6F3E2}" type="presParOf" srcId="{71AA812D-BD73-499A-B479-5DCE45B5AE3A}" destId="{3B94CED3-C505-4C76-AD3C-22E2C0D6B21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91B33-9DED-4484-ADC1-903A5697E7D8}">
      <dsp:nvSpPr>
        <dsp:cNvPr id="0" name=""/>
        <dsp:cNvSpPr/>
      </dsp:nvSpPr>
      <dsp:spPr>
        <a:xfrm>
          <a:off x="4704665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6500" kern="1200" dirty="0" smtClean="0"/>
            <a:t>P</a:t>
          </a:r>
          <a:endParaRPr lang="en-NZ" sz="6500" kern="1200" dirty="0"/>
        </a:p>
      </dsp:txBody>
      <dsp:txXfrm>
        <a:off x="4704665" y="39140"/>
        <a:ext cx="1341437" cy="1341437"/>
      </dsp:txXfrm>
    </dsp:sp>
    <dsp:sp modelId="{6C704878-C816-4979-8D26-E1BAD62C8D1F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7B4F6-3FB4-45AB-BA63-C180101A66D2}">
      <dsp:nvSpPr>
        <dsp:cNvPr id="0" name=""/>
        <dsp:cNvSpPr/>
      </dsp:nvSpPr>
      <dsp:spPr>
        <a:xfrm>
          <a:off x="5515145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6500" kern="1200" dirty="0" smtClean="0"/>
            <a:t>P</a:t>
          </a:r>
          <a:endParaRPr lang="en-NZ" sz="6500" kern="1200" dirty="0"/>
        </a:p>
      </dsp:txBody>
      <dsp:txXfrm>
        <a:off x="5515145" y="2533541"/>
        <a:ext cx="1341437" cy="1341437"/>
      </dsp:txXfrm>
    </dsp:sp>
    <dsp:sp modelId="{D54DAE59-C8A9-4946-87C7-5137E09D03E9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C0CCB-DE14-4C9F-81DF-EF366BC2D76C}">
      <dsp:nvSpPr>
        <dsp:cNvPr id="0" name=""/>
        <dsp:cNvSpPr/>
      </dsp:nvSpPr>
      <dsp:spPr>
        <a:xfrm>
          <a:off x="3393281" y="4075166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6500" kern="1200" dirty="0" smtClean="0"/>
            <a:t>D</a:t>
          </a:r>
          <a:endParaRPr lang="en-NZ" sz="6500" kern="1200" dirty="0"/>
        </a:p>
      </dsp:txBody>
      <dsp:txXfrm>
        <a:off x="3393281" y="4075166"/>
        <a:ext cx="1341437" cy="1341437"/>
      </dsp:txXfrm>
    </dsp:sp>
    <dsp:sp modelId="{191780F2-626B-453F-B14E-47691C5988BB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ED68-EC1E-48DA-8FA6-A49B3A966725}">
      <dsp:nvSpPr>
        <dsp:cNvPr id="0" name=""/>
        <dsp:cNvSpPr/>
      </dsp:nvSpPr>
      <dsp:spPr>
        <a:xfrm>
          <a:off x="1271416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6500" kern="1200" dirty="0" smtClean="0"/>
            <a:t>A</a:t>
          </a:r>
          <a:endParaRPr lang="en-NZ" sz="6500" kern="1200" dirty="0"/>
        </a:p>
      </dsp:txBody>
      <dsp:txXfrm>
        <a:off x="1271416" y="2533541"/>
        <a:ext cx="1341437" cy="1341437"/>
      </dsp:txXfrm>
    </dsp:sp>
    <dsp:sp modelId="{2C7999E3-E4FC-42B3-BE7F-3FE83423979A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1E111-3096-428F-A041-2EA4B0D8BF4C}">
      <dsp:nvSpPr>
        <dsp:cNvPr id="0" name=""/>
        <dsp:cNvSpPr/>
      </dsp:nvSpPr>
      <dsp:spPr>
        <a:xfrm>
          <a:off x="2081896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6500" kern="1200" dirty="0" smtClean="0"/>
            <a:t>C</a:t>
          </a:r>
          <a:endParaRPr lang="en-NZ" sz="6500" kern="1200" dirty="0"/>
        </a:p>
      </dsp:txBody>
      <dsp:txXfrm>
        <a:off x="2081896" y="39140"/>
        <a:ext cx="1341437" cy="1341437"/>
      </dsp:txXfrm>
    </dsp:sp>
    <dsp:sp modelId="{3B94CED3-C505-4C76-AD3C-22E2C0D6B21A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91B33-9DED-4484-ADC1-903A5697E7D8}">
      <dsp:nvSpPr>
        <dsp:cNvPr id="0" name=""/>
        <dsp:cNvSpPr/>
      </dsp:nvSpPr>
      <dsp:spPr>
        <a:xfrm>
          <a:off x="4704665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kern="1200" dirty="0" smtClean="0"/>
            <a:t>Problem</a:t>
          </a:r>
          <a:endParaRPr lang="en-NZ" sz="2200" kern="1200" dirty="0"/>
        </a:p>
      </dsp:txBody>
      <dsp:txXfrm>
        <a:off x="4704665" y="39140"/>
        <a:ext cx="1341437" cy="1341437"/>
      </dsp:txXfrm>
    </dsp:sp>
    <dsp:sp modelId="{6C704878-C816-4979-8D26-E1BAD62C8D1F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7B4F6-3FB4-45AB-BA63-C180101A66D2}">
      <dsp:nvSpPr>
        <dsp:cNvPr id="0" name=""/>
        <dsp:cNvSpPr/>
      </dsp:nvSpPr>
      <dsp:spPr>
        <a:xfrm>
          <a:off x="5515145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kern="1200" dirty="0" smtClean="0"/>
            <a:t>Plan</a:t>
          </a:r>
          <a:endParaRPr lang="en-NZ" sz="2200" kern="1200" dirty="0"/>
        </a:p>
      </dsp:txBody>
      <dsp:txXfrm>
        <a:off x="5515145" y="2533541"/>
        <a:ext cx="1341437" cy="1341437"/>
      </dsp:txXfrm>
    </dsp:sp>
    <dsp:sp modelId="{D54DAE59-C8A9-4946-87C7-5137E09D03E9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C0CCB-DE14-4C9F-81DF-EF366BC2D76C}">
      <dsp:nvSpPr>
        <dsp:cNvPr id="0" name=""/>
        <dsp:cNvSpPr/>
      </dsp:nvSpPr>
      <dsp:spPr>
        <a:xfrm>
          <a:off x="3393281" y="4075166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kern="1200" dirty="0" smtClean="0"/>
            <a:t>Data</a:t>
          </a:r>
          <a:endParaRPr lang="en-NZ" sz="2200" kern="1200" dirty="0"/>
        </a:p>
      </dsp:txBody>
      <dsp:txXfrm>
        <a:off x="3393281" y="4075166"/>
        <a:ext cx="1341437" cy="1341437"/>
      </dsp:txXfrm>
    </dsp:sp>
    <dsp:sp modelId="{191780F2-626B-453F-B14E-47691C5988BB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ED68-EC1E-48DA-8FA6-A49B3A966725}">
      <dsp:nvSpPr>
        <dsp:cNvPr id="0" name=""/>
        <dsp:cNvSpPr/>
      </dsp:nvSpPr>
      <dsp:spPr>
        <a:xfrm>
          <a:off x="1271416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kern="1200" dirty="0" smtClean="0"/>
            <a:t>Analysis</a:t>
          </a:r>
          <a:endParaRPr lang="en-NZ" sz="2200" kern="1200" dirty="0"/>
        </a:p>
      </dsp:txBody>
      <dsp:txXfrm>
        <a:off x="1271416" y="2533541"/>
        <a:ext cx="1341437" cy="1341437"/>
      </dsp:txXfrm>
    </dsp:sp>
    <dsp:sp modelId="{2C7999E3-E4FC-42B3-BE7F-3FE83423979A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1E111-3096-428F-A041-2EA4B0D8BF4C}">
      <dsp:nvSpPr>
        <dsp:cNvPr id="0" name=""/>
        <dsp:cNvSpPr/>
      </dsp:nvSpPr>
      <dsp:spPr>
        <a:xfrm>
          <a:off x="2081896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kern="1200" dirty="0" smtClean="0"/>
            <a:t>Conclusion</a:t>
          </a:r>
          <a:endParaRPr lang="en-NZ" sz="2200" kern="1200" dirty="0"/>
        </a:p>
      </dsp:txBody>
      <dsp:txXfrm>
        <a:off x="2081896" y="39140"/>
        <a:ext cx="1341437" cy="1341437"/>
      </dsp:txXfrm>
    </dsp:sp>
    <dsp:sp modelId="{3B94CED3-C505-4C76-AD3C-22E2C0D6B21A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91B33-9DED-4484-ADC1-903A5697E7D8}">
      <dsp:nvSpPr>
        <dsp:cNvPr id="0" name=""/>
        <dsp:cNvSpPr/>
      </dsp:nvSpPr>
      <dsp:spPr>
        <a:xfrm>
          <a:off x="4704665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kern="1200" dirty="0" smtClean="0"/>
            <a:t>Problem</a:t>
          </a:r>
          <a:endParaRPr lang="en-NZ" sz="2200" kern="1200" dirty="0"/>
        </a:p>
      </dsp:txBody>
      <dsp:txXfrm>
        <a:off x="4704665" y="39140"/>
        <a:ext cx="1341437" cy="1341437"/>
      </dsp:txXfrm>
    </dsp:sp>
    <dsp:sp modelId="{6C704878-C816-4979-8D26-E1BAD62C8D1F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7B4F6-3FB4-45AB-BA63-C180101A66D2}">
      <dsp:nvSpPr>
        <dsp:cNvPr id="0" name=""/>
        <dsp:cNvSpPr/>
      </dsp:nvSpPr>
      <dsp:spPr>
        <a:xfrm>
          <a:off x="5515145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kern="1200" dirty="0" smtClean="0"/>
            <a:t>Plan</a:t>
          </a:r>
          <a:endParaRPr lang="en-NZ" sz="2200" kern="1200" dirty="0"/>
        </a:p>
      </dsp:txBody>
      <dsp:txXfrm>
        <a:off x="5515145" y="2533541"/>
        <a:ext cx="1341437" cy="1341437"/>
      </dsp:txXfrm>
    </dsp:sp>
    <dsp:sp modelId="{D54DAE59-C8A9-4946-87C7-5137E09D03E9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C0CCB-DE14-4C9F-81DF-EF366BC2D76C}">
      <dsp:nvSpPr>
        <dsp:cNvPr id="0" name=""/>
        <dsp:cNvSpPr/>
      </dsp:nvSpPr>
      <dsp:spPr>
        <a:xfrm>
          <a:off x="3393281" y="4075166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kern="1200" dirty="0" smtClean="0"/>
            <a:t>Data</a:t>
          </a:r>
          <a:endParaRPr lang="en-NZ" sz="2200" kern="1200" dirty="0"/>
        </a:p>
      </dsp:txBody>
      <dsp:txXfrm>
        <a:off x="3393281" y="4075166"/>
        <a:ext cx="1341437" cy="1341437"/>
      </dsp:txXfrm>
    </dsp:sp>
    <dsp:sp modelId="{191780F2-626B-453F-B14E-47691C5988BB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ED68-EC1E-48DA-8FA6-A49B3A966725}">
      <dsp:nvSpPr>
        <dsp:cNvPr id="0" name=""/>
        <dsp:cNvSpPr/>
      </dsp:nvSpPr>
      <dsp:spPr>
        <a:xfrm>
          <a:off x="1271416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kern="1200" dirty="0" smtClean="0"/>
            <a:t>Analysis</a:t>
          </a:r>
          <a:endParaRPr lang="en-NZ" sz="2200" kern="1200" dirty="0"/>
        </a:p>
      </dsp:txBody>
      <dsp:txXfrm>
        <a:off x="1271416" y="2533541"/>
        <a:ext cx="1341437" cy="1341437"/>
      </dsp:txXfrm>
    </dsp:sp>
    <dsp:sp modelId="{2C7999E3-E4FC-42B3-BE7F-3FE83423979A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1E111-3096-428F-A041-2EA4B0D8BF4C}">
      <dsp:nvSpPr>
        <dsp:cNvPr id="0" name=""/>
        <dsp:cNvSpPr/>
      </dsp:nvSpPr>
      <dsp:spPr>
        <a:xfrm>
          <a:off x="2081896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kern="1200" dirty="0" smtClean="0"/>
            <a:t>Conclusion</a:t>
          </a:r>
          <a:endParaRPr lang="en-NZ" sz="2200" kern="1200" dirty="0"/>
        </a:p>
      </dsp:txBody>
      <dsp:txXfrm>
        <a:off x="2081896" y="39140"/>
        <a:ext cx="1341437" cy="1341437"/>
      </dsp:txXfrm>
    </dsp:sp>
    <dsp:sp modelId="{3B94CED3-C505-4C76-AD3C-22E2C0D6B21A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91B33-9DED-4484-ADC1-903A5697E7D8}">
      <dsp:nvSpPr>
        <dsp:cNvPr id="0" name=""/>
        <dsp:cNvSpPr/>
      </dsp:nvSpPr>
      <dsp:spPr>
        <a:xfrm>
          <a:off x="4704665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Problem</a:t>
          </a:r>
          <a:endParaRPr lang="en-NZ" sz="2900" kern="1200" dirty="0"/>
        </a:p>
      </dsp:txBody>
      <dsp:txXfrm>
        <a:off x="4704665" y="39140"/>
        <a:ext cx="1341437" cy="1341437"/>
      </dsp:txXfrm>
    </dsp:sp>
    <dsp:sp modelId="{6C704878-C816-4979-8D26-E1BAD62C8D1F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7B4F6-3FB4-45AB-BA63-C180101A66D2}">
      <dsp:nvSpPr>
        <dsp:cNvPr id="0" name=""/>
        <dsp:cNvSpPr/>
      </dsp:nvSpPr>
      <dsp:spPr>
        <a:xfrm>
          <a:off x="5515145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P</a:t>
          </a:r>
          <a:endParaRPr lang="en-NZ" sz="2900" kern="1200" dirty="0"/>
        </a:p>
      </dsp:txBody>
      <dsp:txXfrm>
        <a:off x="5515145" y="2533541"/>
        <a:ext cx="1341437" cy="1341437"/>
      </dsp:txXfrm>
    </dsp:sp>
    <dsp:sp modelId="{D54DAE59-C8A9-4946-87C7-5137E09D03E9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C0CCB-DE14-4C9F-81DF-EF366BC2D76C}">
      <dsp:nvSpPr>
        <dsp:cNvPr id="0" name=""/>
        <dsp:cNvSpPr/>
      </dsp:nvSpPr>
      <dsp:spPr>
        <a:xfrm>
          <a:off x="3393281" y="4075166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D</a:t>
          </a:r>
          <a:endParaRPr lang="en-NZ" sz="2900" kern="1200" dirty="0"/>
        </a:p>
      </dsp:txBody>
      <dsp:txXfrm>
        <a:off x="3393281" y="4075166"/>
        <a:ext cx="1341437" cy="1341437"/>
      </dsp:txXfrm>
    </dsp:sp>
    <dsp:sp modelId="{191780F2-626B-453F-B14E-47691C5988BB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ED68-EC1E-48DA-8FA6-A49B3A966725}">
      <dsp:nvSpPr>
        <dsp:cNvPr id="0" name=""/>
        <dsp:cNvSpPr/>
      </dsp:nvSpPr>
      <dsp:spPr>
        <a:xfrm>
          <a:off x="1271416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A</a:t>
          </a:r>
          <a:endParaRPr lang="en-NZ" sz="2900" kern="1200" dirty="0"/>
        </a:p>
      </dsp:txBody>
      <dsp:txXfrm>
        <a:off x="1271416" y="2533541"/>
        <a:ext cx="1341437" cy="1341437"/>
      </dsp:txXfrm>
    </dsp:sp>
    <dsp:sp modelId="{2C7999E3-E4FC-42B3-BE7F-3FE83423979A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1E111-3096-428F-A041-2EA4B0D8BF4C}">
      <dsp:nvSpPr>
        <dsp:cNvPr id="0" name=""/>
        <dsp:cNvSpPr/>
      </dsp:nvSpPr>
      <dsp:spPr>
        <a:xfrm>
          <a:off x="2081896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C</a:t>
          </a:r>
          <a:endParaRPr lang="en-NZ" sz="2900" kern="1200" dirty="0"/>
        </a:p>
      </dsp:txBody>
      <dsp:txXfrm>
        <a:off x="2081896" y="39140"/>
        <a:ext cx="1341437" cy="1341437"/>
      </dsp:txXfrm>
    </dsp:sp>
    <dsp:sp modelId="{3B94CED3-C505-4C76-AD3C-22E2C0D6B21A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91B33-9DED-4484-ADC1-903A5697E7D8}">
      <dsp:nvSpPr>
        <dsp:cNvPr id="0" name=""/>
        <dsp:cNvSpPr/>
      </dsp:nvSpPr>
      <dsp:spPr>
        <a:xfrm>
          <a:off x="4704665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Problem</a:t>
          </a:r>
          <a:endParaRPr lang="en-NZ" sz="2900" kern="1200" dirty="0"/>
        </a:p>
      </dsp:txBody>
      <dsp:txXfrm>
        <a:off x="4704665" y="39140"/>
        <a:ext cx="1341437" cy="1341437"/>
      </dsp:txXfrm>
    </dsp:sp>
    <dsp:sp modelId="{6C704878-C816-4979-8D26-E1BAD62C8D1F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7B4F6-3FB4-45AB-BA63-C180101A66D2}">
      <dsp:nvSpPr>
        <dsp:cNvPr id="0" name=""/>
        <dsp:cNvSpPr/>
      </dsp:nvSpPr>
      <dsp:spPr>
        <a:xfrm>
          <a:off x="5515145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P</a:t>
          </a:r>
          <a:endParaRPr lang="en-NZ" sz="2900" kern="1200" dirty="0"/>
        </a:p>
      </dsp:txBody>
      <dsp:txXfrm>
        <a:off x="5515145" y="2533541"/>
        <a:ext cx="1341437" cy="1341437"/>
      </dsp:txXfrm>
    </dsp:sp>
    <dsp:sp modelId="{D54DAE59-C8A9-4946-87C7-5137E09D03E9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C0CCB-DE14-4C9F-81DF-EF366BC2D76C}">
      <dsp:nvSpPr>
        <dsp:cNvPr id="0" name=""/>
        <dsp:cNvSpPr/>
      </dsp:nvSpPr>
      <dsp:spPr>
        <a:xfrm>
          <a:off x="3393281" y="4075166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D</a:t>
          </a:r>
          <a:endParaRPr lang="en-NZ" sz="2900" kern="1200" dirty="0"/>
        </a:p>
      </dsp:txBody>
      <dsp:txXfrm>
        <a:off x="3393281" y="4075166"/>
        <a:ext cx="1341437" cy="1341437"/>
      </dsp:txXfrm>
    </dsp:sp>
    <dsp:sp modelId="{191780F2-626B-453F-B14E-47691C5988BB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ED68-EC1E-48DA-8FA6-A49B3A966725}">
      <dsp:nvSpPr>
        <dsp:cNvPr id="0" name=""/>
        <dsp:cNvSpPr/>
      </dsp:nvSpPr>
      <dsp:spPr>
        <a:xfrm>
          <a:off x="1271416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A</a:t>
          </a:r>
          <a:endParaRPr lang="en-NZ" sz="2900" kern="1200" dirty="0"/>
        </a:p>
      </dsp:txBody>
      <dsp:txXfrm>
        <a:off x="1271416" y="2533541"/>
        <a:ext cx="1341437" cy="1341437"/>
      </dsp:txXfrm>
    </dsp:sp>
    <dsp:sp modelId="{2C7999E3-E4FC-42B3-BE7F-3FE83423979A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1E111-3096-428F-A041-2EA4B0D8BF4C}">
      <dsp:nvSpPr>
        <dsp:cNvPr id="0" name=""/>
        <dsp:cNvSpPr/>
      </dsp:nvSpPr>
      <dsp:spPr>
        <a:xfrm>
          <a:off x="2081896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C</a:t>
          </a:r>
          <a:endParaRPr lang="en-NZ" sz="2900" kern="1200" dirty="0"/>
        </a:p>
      </dsp:txBody>
      <dsp:txXfrm>
        <a:off x="2081896" y="39140"/>
        <a:ext cx="1341437" cy="1341437"/>
      </dsp:txXfrm>
    </dsp:sp>
    <dsp:sp modelId="{3B94CED3-C505-4C76-AD3C-22E2C0D6B21A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91B33-9DED-4484-ADC1-903A5697E7D8}">
      <dsp:nvSpPr>
        <dsp:cNvPr id="0" name=""/>
        <dsp:cNvSpPr/>
      </dsp:nvSpPr>
      <dsp:spPr>
        <a:xfrm>
          <a:off x="4704665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Problem</a:t>
          </a:r>
          <a:endParaRPr lang="en-NZ" sz="2900" kern="1200" dirty="0"/>
        </a:p>
      </dsp:txBody>
      <dsp:txXfrm>
        <a:off x="4704665" y="39140"/>
        <a:ext cx="1341437" cy="1341437"/>
      </dsp:txXfrm>
    </dsp:sp>
    <dsp:sp modelId="{6C704878-C816-4979-8D26-E1BAD62C8D1F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7B4F6-3FB4-45AB-BA63-C180101A66D2}">
      <dsp:nvSpPr>
        <dsp:cNvPr id="0" name=""/>
        <dsp:cNvSpPr/>
      </dsp:nvSpPr>
      <dsp:spPr>
        <a:xfrm>
          <a:off x="5515145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Plan</a:t>
          </a:r>
          <a:endParaRPr lang="en-NZ" sz="2900" kern="1200" dirty="0"/>
        </a:p>
      </dsp:txBody>
      <dsp:txXfrm>
        <a:off x="5515145" y="2533541"/>
        <a:ext cx="1341437" cy="1341437"/>
      </dsp:txXfrm>
    </dsp:sp>
    <dsp:sp modelId="{D54DAE59-C8A9-4946-87C7-5137E09D03E9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C0CCB-DE14-4C9F-81DF-EF366BC2D76C}">
      <dsp:nvSpPr>
        <dsp:cNvPr id="0" name=""/>
        <dsp:cNvSpPr/>
      </dsp:nvSpPr>
      <dsp:spPr>
        <a:xfrm>
          <a:off x="3393281" y="4075166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D</a:t>
          </a:r>
          <a:endParaRPr lang="en-NZ" sz="2900" kern="1200" dirty="0"/>
        </a:p>
      </dsp:txBody>
      <dsp:txXfrm>
        <a:off x="3393281" y="4075166"/>
        <a:ext cx="1341437" cy="1341437"/>
      </dsp:txXfrm>
    </dsp:sp>
    <dsp:sp modelId="{191780F2-626B-453F-B14E-47691C5988BB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ED68-EC1E-48DA-8FA6-A49B3A966725}">
      <dsp:nvSpPr>
        <dsp:cNvPr id="0" name=""/>
        <dsp:cNvSpPr/>
      </dsp:nvSpPr>
      <dsp:spPr>
        <a:xfrm>
          <a:off x="1271416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A</a:t>
          </a:r>
          <a:endParaRPr lang="en-NZ" sz="2900" kern="1200" dirty="0"/>
        </a:p>
      </dsp:txBody>
      <dsp:txXfrm>
        <a:off x="1271416" y="2533541"/>
        <a:ext cx="1341437" cy="1341437"/>
      </dsp:txXfrm>
    </dsp:sp>
    <dsp:sp modelId="{2C7999E3-E4FC-42B3-BE7F-3FE83423979A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1E111-3096-428F-A041-2EA4B0D8BF4C}">
      <dsp:nvSpPr>
        <dsp:cNvPr id="0" name=""/>
        <dsp:cNvSpPr/>
      </dsp:nvSpPr>
      <dsp:spPr>
        <a:xfrm>
          <a:off x="2081896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C</a:t>
          </a:r>
          <a:endParaRPr lang="en-NZ" sz="2900" kern="1200" dirty="0"/>
        </a:p>
      </dsp:txBody>
      <dsp:txXfrm>
        <a:off x="2081896" y="39140"/>
        <a:ext cx="1341437" cy="1341437"/>
      </dsp:txXfrm>
    </dsp:sp>
    <dsp:sp modelId="{3B94CED3-C505-4C76-AD3C-22E2C0D6B21A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91B33-9DED-4484-ADC1-903A5697E7D8}">
      <dsp:nvSpPr>
        <dsp:cNvPr id="0" name=""/>
        <dsp:cNvSpPr/>
      </dsp:nvSpPr>
      <dsp:spPr>
        <a:xfrm>
          <a:off x="4704665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Problem</a:t>
          </a:r>
          <a:endParaRPr lang="en-NZ" sz="2900" kern="1200" dirty="0"/>
        </a:p>
      </dsp:txBody>
      <dsp:txXfrm>
        <a:off x="4704665" y="39140"/>
        <a:ext cx="1341437" cy="1341437"/>
      </dsp:txXfrm>
    </dsp:sp>
    <dsp:sp modelId="{6C704878-C816-4979-8D26-E1BAD62C8D1F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7B4F6-3FB4-45AB-BA63-C180101A66D2}">
      <dsp:nvSpPr>
        <dsp:cNvPr id="0" name=""/>
        <dsp:cNvSpPr/>
      </dsp:nvSpPr>
      <dsp:spPr>
        <a:xfrm>
          <a:off x="5515145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Plan</a:t>
          </a:r>
          <a:endParaRPr lang="en-NZ" sz="2900" kern="1200" dirty="0"/>
        </a:p>
      </dsp:txBody>
      <dsp:txXfrm>
        <a:off x="5515145" y="2533541"/>
        <a:ext cx="1341437" cy="1341437"/>
      </dsp:txXfrm>
    </dsp:sp>
    <dsp:sp modelId="{D54DAE59-C8A9-4946-87C7-5137E09D03E9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C0CCB-DE14-4C9F-81DF-EF366BC2D76C}">
      <dsp:nvSpPr>
        <dsp:cNvPr id="0" name=""/>
        <dsp:cNvSpPr/>
      </dsp:nvSpPr>
      <dsp:spPr>
        <a:xfrm>
          <a:off x="3393281" y="4075166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D</a:t>
          </a:r>
          <a:endParaRPr lang="en-NZ" sz="2900" kern="1200" dirty="0"/>
        </a:p>
      </dsp:txBody>
      <dsp:txXfrm>
        <a:off x="3393281" y="4075166"/>
        <a:ext cx="1341437" cy="1341437"/>
      </dsp:txXfrm>
    </dsp:sp>
    <dsp:sp modelId="{191780F2-626B-453F-B14E-47691C5988BB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ED68-EC1E-48DA-8FA6-A49B3A966725}">
      <dsp:nvSpPr>
        <dsp:cNvPr id="0" name=""/>
        <dsp:cNvSpPr/>
      </dsp:nvSpPr>
      <dsp:spPr>
        <a:xfrm>
          <a:off x="1271416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A</a:t>
          </a:r>
          <a:endParaRPr lang="en-NZ" sz="2900" kern="1200" dirty="0"/>
        </a:p>
      </dsp:txBody>
      <dsp:txXfrm>
        <a:off x="1271416" y="2533541"/>
        <a:ext cx="1341437" cy="1341437"/>
      </dsp:txXfrm>
    </dsp:sp>
    <dsp:sp modelId="{2C7999E3-E4FC-42B3-BE7F-3FE83423979A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1E111-3096-428F-A041-2EA4B0D8BF4C}">
      <dsp:nvSpPr>
        <dsp:cNvPr id="0" name=""/>
        <dsp:cNvSpPr/>
      </dsp:nvSpPr>
      <dsp:spPr>
        <a:xfrm>
          <a:off x="2081896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C</a:t>
          </a:r>
          <a:endParaRPr lang="en-NZ" sz="2900" kern="1200" dirty="0"/>
        </a:p>
      </dsp:txBody>
      <dsp:txXfrm>
        <a:off x="2081896" y="39140"/>
        <a:ext cx="1341437" cy="1341437"/>
      </dsp:txXfrm>
    </dsp:sp>
    <dsp:sp modelId="{3B94CED3-C505-4C76-AD3C-22E2C0D6B21A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91B33-9DED-4484-ADC1-903A5697E7D8}">
      <dsp:nvSpPr>
        <dsp:cNvPr id="0" name=""/>
        <dsp:cNvSpPr/>
      </dsp:nvSpPr>
      <dsp:spPr>
        <a:xfrm>
          <a:off x="4704665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Problem</a:t>
          </a:r>
          <a:endParaRPr lang="en-NZ" sz="2900" kern="1200" dirty="0"/>
        </a:p>
      </dsp:txBody>
      <dsp:txXfrm>
        <a:off x="4704665" y="39140"/>
        <a:ext cx="1341437" cy="1341437"/>
      </dsp:txXfrm>
    </dsp:sp>
    <dsp:sp modelId="{6C704878-C816-4979-8D26-E1BAD62C8D1F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7B4F6-3FB4-45AB-BA63-C180101A66D2}">
      <dsp:nvSpPr>
        <dsp:cNvPr id="0" name=""/>
        <dsp:cNvSpPr/>
      </dsp:nvSpPr>
      <dsp:spPr>
        <a:xfrm>
          <a:off x="5515145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Plan</a:t>
          </a:r>
          <a:endParaRPr lang="en-NZ" sz="2900" kern="1200" dirty="0"/>
        </a:p>
      </dsp:txBody>
      <dsp:txXfrm>
        <a:off x="5515145" y="2533541"/>
        <a:ext cx="1341437" cy="1341437"/>
      </dsp:txXfrm>
    </dsp:sp>
    <dsp:sp modelId="{D54DAE59-C8A9-4946-87C7-5137E09D03E9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C0CCB-DE14-4C9F-81DF-EF366BC2D76C}">
      <dsp:nvSpPr>
        <dsp:cNvPr id="0" name=""/>
        <dsp:cNvSpPr/>
      </dsp:nvSpPr>
      <dsp:spPr>
        <a:xfrm>
          <a:off x="3393281" y="4075166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Data</a:t>
          </a:r>
          <a:endParaRPr lang="en-NZ" sz="2900" kern="1200" dirty="0"/>
        </a:p>
      </dsp:txBody>
      <dsp:txXfrm>
        <a:off x="3393281" y="4075166"/>
        <a:ext cx="1341437" cy="1341437"/>
      </dsp:txXfrm>
    </dsp:sp>
    <dsp:sp modelId="{191780F2-626B-453F-B14E-47691C5988BB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ED68-EC1E-48DA-8FA6-A49B3A966725}">
      <dsp:nvSpPr>
        <dsp:cNvPr id="0" name=""/>
        <dsp:cNvSpPr/>
      </dsp:nvSpPr>
      <dsp:spPr>
        <a:xfrm>
          <a:off x="1271416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A</a:t>
          </a:r>
          <a:endParaRPr lang="en-NZ" sz="2900" kern="1200" dirty="0"/>
        </a:p>
      </dsp:txBody>
      <dsp:txXfrm>
        <a:off x="1271416" y="2533541"/>
        <a:ext cx="1341437" cy="1341437"/>
      </dsp:txXfrm>
    </dsp:sp>
    <dsp:sp modelId="{2C7999E3-E4FC-42B3-BE7F-3FE83423979A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1E111-3096-428F-A041-2EA4B0D8BF4C}">
      <dsp:nvSpPr>
        <dsp:cNvPr id="0" name=""/>
        <dsp:cNvSpPr/>
      </dsp:nvSpPr>
      <dsp:spPr>
        <a:xfrm>
          <a:off x="2081896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C</a:t>
          </a:r>
          <a:endParaRPr lang="en-NZ" sz="2900" kern="1200" dirty="0"/>
        </a:p>
      </dsp:txBody>
      <dsp:txXfrm>
        <a:off x="2081896" y="39140"/>
        <a:ext cx="1341437" cy="1341437"/>
      </dsp:txXfrm>
    </dsp:sp>
    <dsp:sp modelId="{3B94CED3-C505-4C76-AD3C-22E2C0D6B21A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91B33-9DED-4484-ADC1-903A5697E7D8}">
      <dsp:nvSpPr>
        <dsp:cNvPr id="0" name=""/>
        <dsp:cNvSpPr/>
      </dsp:nvSpPr>
      <dsp:spPr>
        <a:xfrm>
          <a:off x="4704665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Problem</a:t>
          </a:r>
          <a:endParaRPr lang="en-NZ" sz="2900" kern="1200" dirty="0"/>
        </a:p>
      </dsp:txBody>
      <dsp:txXfrm>
        <a:off x="4704665" y="39140"/>
        <a:ext cx="1341437" cy="1341437"/>
      </dsp:txXfrm>
    </dsp:sp>
    <dsp:sp modelId="{6C704878-C816-4979-8D26-E1BAD62C8D1F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7B4F6-3FB4-45AB-BA63-C180101A66D2}">
      <dsp:nvSpPr>
        <dsp:cNvPr id="0" name=""/>
        <dsp:cNvSpPr/>
      </dsp:nvSpPr>
      <dsp:spPr>
        <a:xfrm>
          <a:off x="5515145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Plan</a:t>
          </a:r>
          <a:endParaRPr lang="en-NZ" sz="2900" kern="1200" dirty="0"/>
        </a:p>
      </dsp:txBody>
      <dsp:txXfrm>
        <a:off x="5515145" y="2533541"/>
        <a:ext cx="1341437" cy="1341437"/>
      </dsp:txXfrm>
    </dsp:sp>
    <dsp:sp modelId="{D54DAE59-C8A9-4946-87C7-5137E09D03E9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C0CCB-DE14-4C9F-81DF-EF366BC2D76C}">
      <dsp:nvSpPr>
        <dsp:cNvPr id="0" name=""/>
        <dsp:cNvSpPr/>
      </dsp:nvSpPr>
      <dsp:spPr>
        <a:xfrm>
          <a:off x="3393281" y="4075166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Data</a:t>
          </a:r>
          <a:endParaRPr lang="en-NZ" sz="2900" kern="1200" dirty="0"/>
        </a:p>
      </dsp:txBody>
      <dsp:txXfrm>
        <a:off x="3393281" y="4075166"/>
        <a:ext cx="1341437" cy="1341437"/>
      </dsp:txXfrm>
    </dsp:sp>
    <dsp:sp modelId="{191780F2-626B-453F-B14E-47691C5988BB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ED68-EC1E-48DA-8FA6-A49B3A966725}">
      <dsp:nvSpPr>
        <dsp:cNvPr id="0" name=""/>
        <dsp:cNvSpPr/>
      </dsp:nvSpPr>
      <dsp:spPr>
        <a:xfrm>
          <a:off x="1271416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A</a:t>
          </a:r>
          <a:endParaRPr lang="en-NZ" sz="2900" kern="1200" dirty="0"/>
        </a:p>
      </dsp:txBody>
      <dsp:txXfrm>
        <a:off x="1271416" y="2533541"/>
        <a:ext cx="1341437" cy="1341437"/>
      </dsp:txXfrm>
    </dsp:sp>
    <dsp:sp modelId="{2C7999E3-E4FC-42B3-BE7F-3FE83423979A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1E111-3096-428F-A041-2EA4B0D8BF4C}">
      <dsp:nvSpPr>
        <dsp:cNvPr id="0" name=""/>
        <dsp:cNvSpPr/>
      </dsp:nvSpPr>
      <dsp:spPr>
        <a:xfrm>
          <a:off x="2081896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C</a:t>
          </a:r>
          <a:endParaRPr lang="en-NZ" sz="2900" kern="1200" dirty="0"/>
        </a:p>
      </dsp:txBody>
      <dsp:txXfrm>
        <a:off x="2081896" y="39140"/>
        <a:ext cx="1341437" cy="1341437"/>
      </dsp:txXfrm>
    </dsp:sp>
    <dsp:sp modelId="{3B94CED3-C505-4C76-AD3C-22E2C0D6B21A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91B33-9DED-4484-ADC1-903A5697E7D8}">
      <dsp:nvSpPr>
        <dsp:cNvPr id="0" name=""/>
        <dsp:cNvSpPr/>
      </dsp:nvSpPr>
      <dsp:spPr>
        <a:xfrm>
          <a:off x="4704665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Problem</a:t>
          </a:r>
          <a:endParaRPr lang="en-NZ" sz="2900" kern="1200" dirty="0"/>
        </a:p>
      </dsp:txBody>
      <dsp:txXfrm>
        <a:off x="4704665" y="39140"/>
        <a:ext cx="1341437" cy="1341437"/>
      </dsp:txXfrm>
    </dsp:sp>
    <dsp:sp modelId="{6C704878-C816-4979-8D26-E1BAD62C8D1F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7B4F6-3FB4-45AB-BA63-C180101A66D2}">
      <dsp:nvSpPr>
        <dsp:cNvPr id="0" name=""/>
        <dsp:cNvSpPr/>
      </dsp:nvSpPr>
      <dsp:spPr>
        <a:xfrm>
          <a:off x="5515145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Plan</a:t>
          </a:r>
          <a:endParaRPr lang="en-NZ" sz="2900" kern="1200" dirty="0"/>
        </a:p>
      </dsp:txBody>
      <dsp:txXfrm>
        <a:off x="5515145" y="2533541"/>
        <a:ext cx="1341437" cy="1341437"/>
      </dsp:txXfrm>
    </dsp:sp>
    <dsp:sp modelId="{D54DAE59-C8A9-4946-87C7-5137E09D03E9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C0CCB-DE14-4C9F-81DF-EF366BC2D76C}">
      <dsp:nvSpPr>
        <dsp:cNvPr id="0" name=""/>
        <dsp:cNvSpPr/>
      </dsp:nvSpPr>
      <dsp:spPr>
        <a:xfrm>
          <a:off x="3393281" y="4075166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Data</a:t>
          </a:r>
          <a:endParaRPr lang="en-NZ" sz="2900" kern="1200" dirty="0"/>
        </a:p>
      </dsp:txBody>
      <dsp:txXfrm>
        <a:off x="3393281" y="4075166"/>
        <a:ext cx="1341437" cy="1341437"/>
      </dsp:txXfrm>
    </dsp:sp>
    <dsp:sp modelId="{191780F2-626B-453F-B14E-47691C5988BB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ED68-EC1E-48DA-8FA6-A49B3A966725}">
      <dsp:nvSpPr>
        <dsp:cNvPr id="0" name=""/>
        <dsp:cNvSpPr/>
      </dsp:nvSpPr>
      <dsp:spPr>
        <a:xfrm>
          <a:off x="1271416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Analysis</a:t>
          </a:r>
          <a:endParaRPr lang="en-NZ" sz="2900" kern="1200" dirty="0"/>
        </a:p>
      </dsp:txBody>
      <dsp:txXfrm>
        <a:off x="1271416" y="2533541"/>
        <a:ext cx="1341437" cy="1341437"/>
      </dsp:txXfrm>
    </dsp:sp>
    <dsp:sp modelId="{2C7999E3-E4FC-42B3-BE7F-3FE83423979A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1E111-3096-428F-A041-2EA4B0D8BF4C}">
      <dsp:nvSpPr>
        <dsp:cNvPr id="0" name=""/>
        <dsp:cNvSpPr/>
      </dsp:nvSpPr>
      <dsp:spPr>
        <a:xfrm>
          <a:off x="2081896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C</a:t>
          </a:r>
          <a:endParaRPr lang="en-NZ" sz="2900" kern="1200" dirty="0"/>
        </a:p>
      </dsp:txBody>
      <dsp:txXfrm>
        <a:off x="2081896" y="39140"/>
        <a:ext cx="1341437" cy="1341437"/>
      </dsp:txXfrm>
    </dsp:sp>
    <dsp:sp modelId="{3B94CED3-C505-4C76-AD3C-22E2C0D6B21A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91B33-9DED-4484-ADC1-903A5697E7D8}">
      <dsp:nvSpPr>
        <dsp:cNvPr id="0" name=""/>
        <dsp:cNvSpPr/>
      </dsp:nvSpPr>
      <dsp:spPr>
        <a:xfrm>
          <a:off x="4704665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Problem</a:t>
          </a:r>
          <a:endParaRPr lang="en-NZ" sz="2900" kern="1200" dirty="0"/>
        </a:p>
      </dsp:txBody>
      <dsp:txXfrm>
        <a:off x="4704665" y="39140"/>
        <a:ext cx="1341437" cy="1341437"/>
      </dsp:txXfrm>
    </dsp:sp>
    <dsp:sp modelId="{6C704878-C816-4979-8D26-E1BAD62C8D1F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7B4F6-3FB4-45AB-BA63-C180101A66D2}">
      <dsp:nvSpPr>
        <dsp:cNvPr id="0" name=""/>
        <dsp:cNvSpPr/>
      </dsp:nvSpPr>
      <dsp:spPr>
        <a:xfrm>
          <a:off x="5515145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Plan</a:t>
          </a:r>
          <a:endParaRPr lang="en-NZ" sz="2900" kern="1200" dirty="0"/>
        </a:p>
      </dsp:txBody>
      <dsp:txXfrm>
        <a:off x="5515145" y="2533541"/>
        <a:ext cx="1341437" cy="1341437"/>
      </dsp:txXfrm>
    </dsp:sp>
    <dsp:sp modelId="{D54DAE59-C8A9-4946-87C7-5137E09D03E9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C0CCB-DE14-4C9F-81DF-EF366BC2D76C}">
      <dsp:nvSpPr>
        <dsp:cNvPr id="0" name=""/>
        <dsp:cNvSpPr/>
      </dsp:nvSpPr>
      <dsp:spPr>
        <a:xfrm>
          <a:off x="3393281" y="4075166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Data</a:t>
          </a:r>
          <a:endParaRPr lang="en-NZ" sz="2900" kern="1200" dirty="0"/>
        </a:p>
      </dsp:txBody>
      <dsp:txXfrm>
        <a:off x="3393281" y="4075166"/>
        <a:ext cx="1341437" cy="1341437"/>
      </dsp:txXfrm>
    </dsp:sp>
    <dsp:sp modelId="{191780F2-626B-453F-B14E-47691C5988BB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ED68-EC1E-48DA-8FA6-A49B3A966725}">
      <dsp:nvSpPr>
        <dsp:cNvPr id="0" name=""/>
        <dsp:cNvSpPr/>
      </dsp:nvSpPr>
      <dsp:spPr>
        <a:xfrm>
          <a:off x="1271416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Analysis</a:t>
          </a:r>
          <a:endParaRPr lang="en-NZ" sz="2900" kern="1200" dirty="0"/>
        </a:p>
      </dsp:txBody>
      <dsp:txXfrm>
        <a:off x="1271416" y="2533541"/>
        <a:ext cx="1341437" cy="1341437"/>
      </dsp:txXfrm>
    </dsp:sp>
    <dsp:sp modelId="{2C7999E3-E4FC-42B3-BE7F-3FE83423979A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1E111-3096-428F-A041-2EA4B0D8BF4C}">
      <dsp:nvSpPr>
        <dsp:cNvPr id="0" name=""/>
        <dsp:cNvSpPr/>
      </dsp:nvSpPr>
      <dsp:spPr>
        <a:xfrm>
          <a:off x="2081896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900" kern="1200" dirty="0" smtClean="0"/>
            <a:t>C</a:t>
          </a:r>
          <a:endParaRPr lang="en-NZ" sz="2900" kern="1200" dirty="0"/>
        </a:p>
      </dsp:txBody>
      <dsp:txXfrm>
        <a:off x="2081896" y="39140"/>
        <a:ext cx="1341437" cy="1341437"/>
      </dsp:txXfrm>
    </dsp:sp>
    <dsp:sp modelId="{3B94CED3-C505-4C76-AD3C-22E2C0D6B21A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2-06T02:05:28.7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647 18556 10 0,'0'0'22'16,"0"0"-11"-16,0 0-4 15,0 0-6-15,-10 60 0 16,10-60-4-16,0 0-8 16,0 0-13-16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0" units="in"/>
          <inkml:channel name="Y" type="integer" max="1628" units="in"/>
          <inkml:channel name="T" type="integer" max="2.14748E9" units="dev"/>
        </inkml:traceFormat>
        <inkml:channelProperties>
          <inkml:channelProperty channel="X" name="resolution" value="254.01711" units="1/in"/>
          <inkml:channelProperty channel="Y" name="resolution" value="254.01778" units="1/in"/>
          <inkml:channelProperty channel="T" name="resolution" value="1" units="1/dev"/>
        </inkml:channelProperties>
      </inkml:inkSource>
      <inkml:timestamp xml:id="ts0" timeString="2014-02-06T02:11:17.489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1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1" timeString="2014-02-06T02:11:18.063"/>
    </inkml:context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6799 6756 0,'-115'13'0,"358"26"0,-243-39 0</inkml:trace>
  <inkml:trace contextRef="#ctx1" brushRef="#br0">1234 1587 70 0,'0'0'35'16,"7"-53"0"-16,-7 53 1 15,0 0-21-15,0 0-7 16,0 0-2-16,0 0-2 15,0 0 0-15,0 0-2 16,0 0 0-16,38 65 0 0,-38-65-1 16,21 93-1-16,-12-40 1 15,4 0 0-15,0 5 0 16,-2-5 0-16,5 4-1 15,-5-5 2-15,1 0-2 16,-12-52 2-16,27 78-1 16,-27-78-2-16,0 0 2 15,40 51 0-15,-40-51 0 16,0 0-1-16,33-63 0 15,-33 63 0-15,27-83-1 16,2-21 0-16,9-2 0 16,-7-4 0-16,3 10 1 15,-7 9-2-15,2 25 0 16,-6 33-4-16,-3 25-3 15,-10 31-27-15,-15 3-3 0,7 23 0 16,-5-4-3-16</inkml:trace>
  <inkml:trace contextRef="#ctx1" brushRef="#br0" timeOffset="274.0157">1877 1875 68 0,'2'-30'37'16,"10"19"0"-16,-8-7-1 16,-4 18-20-16,11 14-10 15,-6 9-2-15,-2 8 0 0,0 9-2 16,-2 4-1-16,-1 6 1 15,4-2 0-15,-3-3-2 16,2-3-1-16,2-13-3 16,6 9-23-16,-11-38-8 15,16 16-1-15,-2-29-4 16,14 6 4-16</inkml:trace>
  <inkml:trace contextRef="#ctx1" brushRef="#br0" timeOffset="603.0345">2345 1757 94 0,'0'0'36'0,"-15"-3"-1"16,-6 0 0-16,0 15-30 0,-3-1-2 15,3 4-1-15,2 0-1 16,8 5 0-16,5-4-1 15,6 3 0-15,11 1 0 16,7-2 1-16,9 1-1 16,2-1 1-16,6 2-1 15,-3-1 0-15,-3 5 1 16,-6-4-1-16,-6 4 0 15,-8 1 1-15,-8-1-1 16,-10 0 0-16,-5-2 0 16,-8-4-1-16,-5-2 1 15,-3-4-2-15,3-4-2 0,1-13-3 16,11 5-23-16,-3-26-7 15,18 7 1-15,0-23-1 16</inkml:trace>
  <inkml:trace contextRef="#ctx1" brushRef="#br0" timeOffset="995.057">2615 1861 65 0,'0'0'36'0,"-2"38"0"15,-10-25 0-15,11 19-19 16,-7-11-11-16,6 8-1 15,-2 0-3-15,5 2-1 16,3 0 1-16,5-5 0 16,4-3-2-16,6-5 0 0,3-8 1 15,8-8-1-15,2-4 0 16,6-7 0-16,-2-8-1 15,2-3 0-15,-5-10 0 16,-1-3 1-16,-5-4 0 16,-5 1 0-16,-7 4 0 15,-10 5 0-15,-3 6 0 16,-2 21 1-16,-6-11-1 15,1 22 1-15,-3 11-1 16,4 6 1-16,1 4-1 16,5 3 1-16,4-3-1 15,10-2-1-15,7-2-3 16,1-17-8-16,23 9-23 15,-15-23 0-15,21 8-1 0,-11-16-1 16</inkml:trace>
  <inkml:trace contextRef="#ctx1" brushRef="#br0" timeOffset="1400.0801">3470 1897 86 0,'-36'-14'35'0,"6"25"1"15,-13-19-2-15,12 24-28 16,-13 2-1-16,7 11-2 15,3 3-2-15,10 3 0 16,4 2-1-16,10-5 0 16,9-1 0-16,9-9 0 0,7-5-2 15,7-10 2-15,8-7-1 16,6-8-1-16,3-7 0 15,-2-6 1-15,-1-4 0 16,-7-1-1-16,-2-1 1 16,-5 4 1-16,-4 4-1 15,-18 19 2-15,8-12 0 16,-8 12 0-16,-10 23 1 15,3 2-1-15,-5 4 1 16,7 2 1-16,0-2-2 16,4-2 1-16,1-2-1 15,5-7-1-15,10-3-4 16,-15-15-5-16,43 3-27 15,-33-21-1-15,16 7 2 0,-13-19-4 16</inkml:trace>
  <inkml:trace contextRef="#ctx1" brushRef="#br0" timeOffset="1579.0904">3617 1424 96 0,'-9'33'37'0,"19"29"-3"16,-12-3 2-16,13 20-32 15,-2 3 0-15,5 4-3 16,-1-2-1-16,0-14-9 16,11 0-28-16,-16-23 2 15,11 1-5-15,-8-26 1 0</inkml:trace>
  <inkml:trace contextRef="#ctx1" brushRef="#br0" timeOffset="2211.1265">4899 2134 76 0,'-14'38'38'16,"-10"-21"-5"-16,27 3 4 15,-3-20-28-15,8-14-3 0,5-14-1 16,10-8-3-16,0-18 0 16,8-11-2-16,0-9 1 15,0-10-2-15,1-7 2 16,-1 0 0-16,-2 7 0 15,0 6 0-15,-2 19-1 16,-5 9 2-16,-1 18-2 16,-1 18 2-16,-2 28-3 15,-3 20 0-15,-5 21 0 16,1 25-1-16,-4 8 1 15,1 13 0-15,0 2 0 16,-2-3 1-16,5-8-2 16,-5-16-2-16,16-2-28 15,-21-39-3-15,15-1-1 0,-16-34 0 16</inkml:trace>
  <inkml:trace contextRef="#ctx1" brushRef="#br0" timeOffset="2426.1388">4874 2122 89 0,'-1'14'36'16,"1"-14"-1"-16,26-6-1 15,1-8-29-15,17-3-2 16,7-9-1-16,8-3-3 15,7 2-4-15,-11-17-25 16,19 20-4-16,-19-17-2 16,9 23 0-16</inkml:trace>
  <inkml:trace contextRef="#ctx1" brushRef="#br0" timeOffset="2751.1574">5626 1956 56 0,'-8'33'35'16,"12"18"2"-16,-18-16-2 15,14 21-11-15,-9-25-16 16,5 7 1-16,-4-12-5 15,2 0 1-15,1-11-2 16,0 2-3-16,5-17 1 16,0 0 0-16,-12-2-1 15,11-13 0-15,-1-3-1 16,6-10 0-16,3-7-1 15,3-11 0-15,9-4 2 0,10-2-3 16,8-1 2-16,6 9-1 16,4 6 2-16,2 16 0 15,0 15 0-15,-3 16 0 16,-5 15 0-16,-8 12-1 15,-9 9 0-15,-7-3-1 16,1 18-14-16,-16-27-18 16,14 11-2-16,-12-25 0 15,18 6-1-15</inkml:trace>
  <inkml:trace contextRef="#ctx1" brushRef="#br0" timeOffset="3176.1817">6371 1935 80 0,'-15'-3'37'0,"-24"-9"-2"16,8 24-1-16,-15-6-29 16,1 12-2-16,-5 5 0 15,5 6-1-15,6 8-2 16,8-1 3-16,9 3-2 15,11-6 1-15,11-4-1 16,13-6 1-16,10-6-1 16,8-9 0-16,7-7-1 15,5-7-2-15,3-7 0 16,-1-6-1-16,-2-4 2 15,-6-6-2-15,-5-1 2 0,-7-1-1 16,-7 0 2-16,-7 7 0 16,-6 3 0-16,-5 21 1 15,-4-14 0-15,4 14-1 16,-14 27 1-16,7 1 2 15,-2 3-1-15,2 2 1 16,3 2-2-16,4-6 2 16,4 0-2-16,4-9-1 15,7-5-4-15,-15-15-15 16,39 3-17-16,-24-17-3 15,16 8 1-15,-14-20 0 16</inkml:trace>
  <inkml:trace contextRef="#ctx1" brushRef="#br0" timeOffset="3382.1935">6649 1522 70 0,'7'15'38'0,"-18"4"-1"15,13 31 1-15,-15 1-27 16,1 14-6-16,5 7-1 15,0 2-2-15,2-1-1 16,0-5 1-16,6-4-5 16,-2-19-3-16,18 1-30 15,-17-26 1-15,20 1-2 16,-8-22-2-16</inkml:trace>
  <inkml:trace contextRef="#ctx1" brushRef="#br0" timeOffset="3902.2232">6835 1906 75 0,'-2'42'36'16,"-11"-13"-2"-16,19 25 3 15,-10-15-32-15,6-1 0 16,1-3-1-16,8-6-1 15,5-7-1-15,7-7 1 16,5-10-3-16,6-3 0 16,3-9-1-16,3-4-2 15,0-11 2-15,-1-5-1 16,-5-9 0-16,-5-5 0 0,-4-5 2 15,-8 2-2-15,-5 5 2 16,-7 4 0-16,-5 13 0 16,0 22 0-16,-13-1 0 15,1 24 0-15,-2 17-1 16,3 7 4-16,-2 13-3 15,6 7 2-15,5 1-1 16,4 6 0-16,6-2 0 16,5 0 0-16,2-4-1 15,2-3 0-15,0-9-1 16,-6-3 2-16,-5-11-1 15,-8-11 0-15,-8-8 0 16,-9-11 1-16,-11-10-1 16,-9-8 1-16,-11-8-1 0,-8-8 1 15,-3-4-1-15,0-1 0 16,6-1-1-16,3-3-3 15,18 8-4-15,-1-14-26 16,36 14-1-16,4-13-2 16,33 12 0-16</inkml:trace>
  <inkml:trace contextRef="#ctx1" brushRef="#br0" timeOffset="4452.2547">7513 1889 60 0,'4'-18'38'0,"-13"-10"-3"16,9 28 3-16,-5-35-25 15,8 22-9-15,-3 13 0 16,-2-14-1-16,2 14 0 15,0 0-2-15,0 0 0 16,0 0 0-16,-14 5 0 16,14-5 0-16,-13 6-1 15,13-6 1-15,-17 6 0 16,17-6-1-16,-19 9 1 15,7-3-1-15,-1 2 0 16,2 2 0-16,11-10 0 16,-18 19 0-16,15-6 0 15,3-13 1-15,9 25-1 16,4-9-1-16,8 0 1 0,3 0 0 15,7 4 0-15,1 1 0 16,4 4 0-16,-4-1-1 16,-1 4 1-16,-4-2 2 15,-5 2-2-15,-6-5 1 16,-10 1 0-16,-6-3 0 15,-10-2 0-15,-10 0 1 16,-1-6-2-16,-10-3 0 16,-5-4 1-16,-4-4-2 15,1-4 0-15,2-5-1 16,9-3-5-16,0-18-10 15,25 10-19-15,-6-23-2 16,29 14 0-16,-2-21-1 16</inkml:trace>
  <inkml:trace contextRef="#ctx1" brushRef="#br0" timeOffset="4628.2648">7791 1871 67 0,'27'20'37'0,"-27"-20"-2"16,17 43 3-16,-25-27-28 15,8 18-4-15,-6-2-1 16,4 4 0-16,-4-2-3 15,5-2 0-15,1-2-2 16,-2-8-2-16,9 7-10 16,-7-29-24-16,16 24-1 15,-16-24-3-15,34-3 2 16</inkml:trace>
  <inkml:trace contextRef="#ctx1" brushRef="#br0" timeOffset="5004.2863">8319 1788 70 0,'0'0'37'16,"-16"-27"-3"-16,16 27 2 16,-40-3-31-16,20 8-1 15,-6 0-1-15,2 10-1 16,0 3-1-16,5 5 0 15,4 1 0-15,6 5-1 16,6 0 0-16,8 0 0 16,8 1 0-16,5-6 1 0,5 1-1 15,6-4 0-15,0 2 0 16,-1-5 1-16,-1 1 0 15,-5-3 0-15,-4-2-1 16,-5-1 3-16,-5-1-2 16,-11 0 1-16,3-12-1 15,-25 18 1-15,3-13-1 16,-5-1 0-16,-8-4-3 15,-9-5-6-15,8 7-18 16,-20-22-13-16,17 8 3 16,-13-20-4-16</inkml:trace>
  <inkml:trace contextRef="#ctx1" brushRef="#br0" timeOffset="5204.2977">8007 1548 94 0,'5'-23'40'0,"12"20"1"16,-18-13-2-16,16 11-34 15,-15 5-4-15,0 0-25 16,-11 11-15-16,-2-9-3 16,10 12-2-16,3-14-1 15</inkml:trace>
  <inkml:trace contextRef="#ctx1" brushRef="#br0" timeOffset="10250.5863">936 3250 33 0,'0'0'28'0,"0"0"3"15,0 0-1-15,0 0-13 16,0 0-2-16,0 0-4 15,0 0-2-15,0 0-4 16,0 0 0-16,0 0-1 16,0 0 0-16,0 0-1 15,0 0 0-15,0 0-1 16,0 0 0-16,0 0 0 15,-8 53 0-15,8-53 0 16,0 0-1-16,0 0 1 0,0 0-1 16,0 0 0-16,0 0 0 15,0 0-1-15,0 0 1 16,0 0-1-16,58 7 0 15,-58-7 0-15,0 0 0 16,0 0 0-16,0 0 0 16,0 0-1-16,0 0 1 15,0 0 0-15,0 0 0 16,0 0 0-16,0 0 0 15,0 0 0-15,0 0 1 16,0 0 0-16,0 0-1 16,0 0 1-16,0 0-1 15,0 0 1-15,0 0-1 16,0 0 0-16,0 0 0 0,0 0 0 15,0 0 0-15,0 0 0 16,0 0 0-16,0 0 0 16,0 0 0-16,0 0 1 15,0 0-1-15,0 0 1 16,0 0-4-16,0 0-30 15,0 0-5-15,0 0 0 16,0 0-1-16</inkml:trace>
  <inkml:trace contextRef="#ctx1" brushRef="#br0" timeOffset="11184.6398">1600 3122 79 0,'15'-18'33'16,"-15"18"-1"-16,0 0 3 16,0 0-25-16,0 0-3 15,12 38 0-15,-7-2-3 0,4 10-2 16,3 5 2-16,-1 8-3 15,-7 1-2-15,12 7 0 16,-4-14 2-16,-3-9-1 16,6-6-2-16,-12-13-2 15,0 3-15-15,-3-28-17 16,-12 6 1-16,7-23-3 15,-1 4 2-15</inkml:trace>
  <inkml:trace contextRef="#ctx1" brushRef="#br0" timeOffset="11446.6548">1483 3256 65 0,'-62'-45'35'16,"62"45"-2"-16,0 0 1 15,0 0-15-15,-59-22-9 16,59 22-2-16,0 0-1 16,0 0-2-16,0 0-1 15,0 0-1-15,35-20-4 16,28 3 1-16,15-7-2 15,8 0-1-15,10-2-3 16,-4-6-8-16,-3 13-23 16,-17-2 0-16,-31 26 1 15,-23-6-2-15</inkml:trace>
  <inkml:trace contextRef="#ctx1" brushRef="#br0" timeOffset="12062.69">1888 3296 83 0,'0'0'34'16,"12"10"0"-16,-2 9 0 15,-6-3-26-15,6 17-2 16,2-2-2-16,2 10 1 16,-4-4-3-16,6 3 0 15,-3-6 0-15,1-3-1 0,-1-9-1 16,-3-11 1-16,-10-11 0 15,13-2-1-15,-12-12 0 16,-5-7 1-16,2-7-1 16,-4-4 0-16,5-4 0 15,0-2 0-15,-2 0 0 16,12 5 0-16,-1 6 0 15,9 8 0-15,7 9 0 16,6 7 1-16,5 8-1 16,5 7 0-16,5 3 0 15,-6-1 0-15,8 0 1 16,3-3-3-16,-4-5 1 15,-2-6-1-15,-7-3 0 0,-2-7 0 16,-8-3-1-16,-2-1 1 16,-10-4-1-16,-11-2 2 15,-10 1 2-15,-6-3 0 16,-5 5 1-16,-5 6 0 15,-2 6 0-15,-4 8 0 16,1 9 1-16,2 8 0 16,7 9-2-16,5 8 0 15,3 2 0-15,9 4 0 16,7-4-1-16,13-5-2 15,7-5-2-15,4-10-3 16,13 5-22-16,-12-27-9 16,16 4 1-16,-13-20-1 15</inkml:trace>
  <inkml:trace contextRef="#ctx1" brushRef="#br0" timeOffset="12431.7111">2793 3324 76 0,'-23'19'35'16,"24"11"-1"-16,-6-10 2 15,14 16-29-15,-6-9 0 16,9 8-2-16,-3-10-2 16,6 2 0-16,-1-6-2 15,3-7 0-15,-6-7 0 16,2-5-1-16,-13-2 1 15,15-14-1-15,-12-2 0 16,-3-7 0-16,0-4 1 0,1-4-1 16,7-3 0-16,-2-1 0 15,3 2 0-15,7 3 1 16,7 7-1-16,4 9 1 15,3 8 0-15,-1 12-1 16,-2 11 1-16,-2 7 0 16,-1 7-1-16,-3 5 0 15,-3 2-2-15,-4-4-2 16,4 8-8-16,-15-20-24 15,18 5 0-15,-21-27 0 16,40 16-1-16</inkml:trace>
  <inkml:trace contextRef="#ctx1" brushRef="#br0" timeOffset="12910.7385">3679 3315 71 0,'7'-13'36'0,"-21"-11"0"15,14 24 0-15,-35-22-23 16,14 19-8-16,-14 2 0 15,0 9-1-15,-5 6-1 16,0 8-1-16,0 7-1 16,4 10 0-16,5 3 0 15,7 2 0-15,12 0-1 16,6-4 0-16,12-5-1 15,15-8 0-15,7-11 0 16,6-8 0-16,3-13 0 16,2-7 0-16,-1-10 0 0,0-7-1 15,-2-6 1-15,-9-6 0 16,-5-6 1-16,-7-6-2 15,-6-2 2-15,-6-6-2 16,-3-1 0-16,-8 0 0 16,-2 4 0-16,-2 4 1 15,-1 13 1-15,3 12 0 16,1 16 0-16,9 13 1 15,-8 28 2-15,11 9-1 16,1 11 1-16,6 12-1 16,0 4 1-16,6 4-2 15,2-5 1-15,0-3-2 16,3-8-3-16,-3-12-5 15,17 4-28-15,-22-28 1 0,15 3-2 16,-15-20-1-16</inkml:trace>
  <inkml:trace contextRef="#ctx1" brushRef="#br0" timeOffset="13565.776">4462 3355 43 0,'0'0'33'0,"0"0"1"16,0 0 0-16,0 0-8 15,0 0-16-15,0 0-2 16,0 0-3-16,0 0-1 15,0 0-1-15,0 0-1 16,11 11-1-16,0-9 1 16,3 0-1-16,6-3 0 15,4 0 0-15,5-2 0 16,3-1 0-16,1-1-1 15,2 2 1-15,0 0 0 16,-1-3 0-16,-1 4-1 16,-6-1 1-16,-4 2 0 15,-6 1-1-15,-6 0 1 16,-11 0 0-16,13 0 0 15,-13 0-1-15,0 0 1 0,0 0-2 16,-17 5-2-16,2-15-16 16,15 10-19-16,-13-5 0 15,13 5-3-15,6-17 0 16</inkml:trace>
  <inkml:trace contextRef="#ctx1" brushRef="#br0" timeOffset="15862.9073">5698 3118 59 0,'0'0'30'15,"0"0"0"-15,0 0-2 16,-13 19-20-16,14 4-1 15,-8 1-3-15,4 11 0 16,-2-1-1-16,2 9-1 16,-2-2 0-16,4 4 0 15,-3-7-1-15,4-2 0 16,0-5 1-16,3-7-1 15,-1-5 0-15,3-6 0 16,-5-13 1-16,13 8-1 16,-13-8 1-16,17-8-1 15,-17 8 1-15,27-17-1 16,-9 7 0-16,4 0 0 15,4-2 0-15,2 5 0 0,4-2-1 16,3 5 1-16,1-1-2 16,-4 1 1-16,0 4-1 15,-7-3-4-15,10 15-25 16,-24-20-5-16,8 13 1 15,-16-16-2-15</inkml:trace>
  <inkml:trace contextRef="#ctx1" brushRef="#br0" timeOffset="16060.9187">6149 3291 51 0,'0'0'35'15,"14"15"-1"-15,-14-15 0 0,15 38-11 16,-15-18-15-16,12 9-2 15,-7-2-2-15,3 3-2 16,-2 0-3-16,-5-12-8 16,14 8-25-16,-15-26 1 15,11 16-1-15,-11-16-2 16</inkml:trace>
  <inkml:trace contextRef="#ctx1" brushRef="#br0" timeOffset="16463.9417">6416 3277 67 0,'2'14'35'0,"9"18"-1"0,-12-11 0 16,15 18-23-16,-11-10-4 15,4 6-1-15,-4-8-3 16,2-2-1-16,-1-5 0 15,0-4-1-15,-4-16-1 16,0 0 1-16,0 0-1 16,0 0 1-16,-2-20-1 15,2-1 1-15,2-6-1 16,0-1 0-16,7-1 0 15,3 1 0-15,6 5 0 16,8 5 0-16,-1 6-1 16,5 10 1-16,2 8 0 15,0 5 0-15,1 10-1 0,-3 5 1 16,0 2 0-16,-5 0 0 15,-2-1 0-15,-3-3-1 16,-2-1-3-16,-18-23-7 16,34 31-24-16,-34-31 0 15,14 3-2-15,-14-3 1 16</inkml:trace>
  <inkml:trace contextRef="#ctx1" brushRef="#br0" timeOffset="16834.9629">6972 3435 61 0,'35'2'34'0,"-19"-9"-1"15,17 10-1-15,-10-20-21 16,13 10-7-16,-2-6 0 15,3 0-2-15,-2-4-1 16,-1-1-1-16,-3-3 0 16,-5-3 0-16,-8 4 1 15,-9-1-1-15,-8 5 0 16,-10 2 0-16,-10 7 1 15,-10 6 0-15,-9 9 0 16,-4 11 0-16,-3 7 1 16,1 8 0-16,1 2-1 15,11 6 1-15,9-2-1 16,18 0 1-16,13-7-1 15,15-7-1-15,13-10-1 0,10-9-2 16,17 3-8-16,-6-24-24 16,20 6 0-16,-15-17-2 15,13 4 2-15</inkml:trace>
  <inkml:trace contextRef="#ctx1" brushRef="#br0" timeOffset="17213.9846">7682 3282 41 0,'-26'10'33'16,"-18"-5"2"-16,9 18-2 15,-15-9-12-15,17 20-9 16,-9-8-6-16,14 10 0 16,4-5-3-16,13 0-1 15,10-7-1-15,10-3-1 0,10-7-1 16,7-9 1-16,6-8-1 15,2-6-1-15,1-3 2 16,-5-9-2-16,-1 1 1 16,-5-6 1-16,-3-2 0 15,-4 0 0-15,-7 2 0 16,-2 3 1-16,-5 6 0 15,-3 17 1-15,-1-14-1 16,1 14 1-16,-6 14 0 16,2 7 0-16,1 2-1 15,3 2 0-15,2 2 0 16,1-1-1-16,5-3-2 15,1-5-1-15,9 5-7 0,-18-23-25 16,28 10 0 0,-17-23-2-16,14 10 2 0</inkml:trace>
  <inkml:trace contextRef="#ctx1" brushRef="#br0" timeOffset="17489.0004">7940 3351 65 0,'0'0'34'0,"18"28"0"16,-18-14-4-16,16 12-21 15,-10-6-3-15,6 3-1 16,-6-6-1-16,4 0-2 16,-10-17 1-16,13 15-2 15,-13-15 0-15,0 0-1 16,3-19 0-16,-4 6 1 15,-1-5-1-15,5-4 1 0,2-2-1 16,4-4 0-16,8 1 0 16,5 0-1-16,10 8-1 15,4-3-4-15,21 18-26 16,-14-10-2-16,20 20-1 15,-6-3-2-15</inkml:trace>
  <inkml:trace contextRef="#ctx1" brushRef="#br0" timeOffset="20825.1912">9162 3437 29 0,'18'-9'29'16,"-8"-12"2"-16,13 12-1 15,-15-15-15-15,13 12-4 16,-14-12-1-16,11 11-2 0,-13-10 0 15,3 7-3-15,-9-4-1 16,-3 9 0-16,-9-2-1 16,-4 10-1-16,-12 5 1 15,-3 10-2-15,-6 10 1 16,1 10-1-16,1 5-1 15,6 6 1-15,7 0-1 16,12 0 1-16,13-6-1 16,15-9 1-16,12-9-1 15,6-12 0-15,8-13 0 16,-1-9 1-16,-1-8-1 15,-3-5 0-15,-9-7 0 16,-13-1 0-16,-9-1 1 16,-9 3-1-16,-8 3 0 0,-7 6-1 15,-5 8 1-15,-1 5 0 16,-3 9 0-16,5 9 0 15,7 5 0-15,7 6 0 16,8 1-1-16,9 0 1 16,8 0-1-16,7-3 0 15,9-2-1-15,0-7 0 16,3-3 0-16,-2-6 0 15,-3 1 0-15,-7 0 0 16,-4-2 2-16,-6 3 0 16,-15 1 1-16,16 8 0 15,-16-8 1-15,5 29 1 16,-5-8 0-16,4 2 0 0,-4 0 0 15,5 0 0-15,-2-8 0 16,2 1-1-16,-5-16 1 16,0 0-1-16,12-18-1 15,-6-3 0-15,3-8 1 16,3-7-2-16,3-5 1 15,5-3-1-15,4 7-2 16,2 0-1-16,11 14-3 16,-7-4-15-16,16 25-17 15,-12-5 0-15,18 28-2 16,-8-3 0-16</inkml:trace>
  <inkml:trace contextRef="#ctx1" brushRef="#br0" timeOffset="21200.2126">10643 3245 85 0,'-14'0'36'15,"-21"-12"0"-15,12 16-1 0,-17 0-31 16,2 8-1-16,-1 9-1 16,2 8 1-16,4 7-2 15,9 7 0-15,12 0-1 16,14 2 0-16,16-7-1 15,11-7-1-15,15-6-2 16,5-20-4-16,18 6-20 16,-10-31-7-16,13 6 1 15,-17-22-2-15</inkml:trace>
  <inkml:trace contextRef="#ctx1" brushRef="#br0" timeOffset="21583.2345">10941 3257 66 0,'0'0'33'0,"-21"-19"1"15,11 32 0-15,-23-3-22 16,17 18-4-16,-9 2-2 0,10 7-2 15,2 0-2-15,8 3 1 16,6-8-1-16,9-3-1 16,8-8 0-16,8-7 0 15,8-11-1-15,2-9 1 16,4-6-1-16,1-8 0 15,-4-5 0-15,-1-5 0 16,-5 0 0-16,-7-1 0 16,-4 5 0-16,-7 2 0 15,-8 7 0-15,-5 17 1 16,0 0-1-16,0 0 1 15,-14 16 0-15,6 8 1 16,3 1-1-16,2 8 0 16,2-1 0-16,6-2 0 0,4-3-1 15,5-6 0-15,3-7-2 16,4-5-1-16,3-7-2 15,-5-14-4-15,13 12-13 16,-19-26-15-16,14 11 1 16,-19-21-1-16,13 10 2 15</inkml:trace>
  <inkml:trace contextRef="#ctx1" brushRef="#br0" timeOffset="21861.2504">11418 3252 72 0,'0'0'35'16,"17"16"-2"-16,-17-4 2 15,10 18-28-15,-6-5-1 16,8 10-1-16,-5-3-2 15,6 1-1-15,-4-4 0 0,4-5 0 16,-5-7-2-16,2-6 1 16,-10-11 0-16,13-2-1 15,-11-10 1-15,0-6-1 16,-2-9 1-16,1-2-1 15,4-3 1-15,0-4-1 16,4 3 1-16,4 2-1 16,5 4 1-16,3 4-2 15,3 11-2-15,-2-1-5 16,15 21-26-16,-17-12-1 15,13 17-2-15,-16-13-1 16</inkml:trace>
  <inkml:trace contextRef="#ctx1" brushRef="#br0" timeOffset="22424.2826">11893 3216 83 0,'0'12'36'0,"0"-12"-1"15,1 33 0-15,1-12-31 16,5 7 0-16,2 0-2 15,7 4 0-15,3-2 0 16,4-5-1-16,4-6-1 16,2-5 1-16,0-10-1 15,-1-5 0-15,-1-5 1 16,-3-10-1-16,-6-3 0 15,-5-8 0-15,-6 0 0 0,-4-4 0 16,-6 5 0 0,-2-3 0-16,-1 5 1 0,-1 4-1 15,1 7 0-15,6 13 0 16,0 0 0-16,0 0 0 15,15 6 0-15,6 6 0 16,6-2 0-16,5 0 0 16,5-3 0-16,6-6 1 15,2-2-2-15,1-6 1 16,-1-3-1-16,-4-4 0 15,-4-3 0-15,-7-2-1 16,-6 0 1-16,-10 0-1 16,-9 2 1-16,-10 4 0 15,-9 4 1-15,-11 7 0 16,-3 5 1-16,-6 10 0 0,0 6-1 15,1 10 2-15,5 0-1 16,8 4 0-16,11 1-1 16,11-4 1-16,12-1-2 15,13-9-1-15,17-3-1 16,5-12-4-16,22 8-14 15,-11-26-14-15,19 12 0 16,-14-21-1-16,11 6 2 16</inkml:trace>
  <inkml:trace contextRef="#ctx1" brushRef="#br0" timeOffset="22530.2887">13105 3163 42 0,'-5'-16'24'16,"5"16"-1"-16,-27-14-19 16,11 13-24-16,-4-1-2 0,5 5-1 15,1 0-2-15</inkml:trace>
  <inkml:trace contextRef="#ctx1" brushRef="#br0" timeOffset="23169.3252">13068 3211 64 0,'8'-20'36'16,"10"11"-2"-16,-21-13-1 16,3 22-21-16,-7-19-3 15,-6 17-2-15,-14 2-3 16,-2 8 0-16,-9 4-1 15,-3 7-1-15,2 4-1 16,2 4 0-16,7 1 0 16,8 2-1-16,11-5 1 15,11 1-1-15,12-10 0 16,12-7 0-16,6-6 1 0,8-9-1 15,3-7 0-15,3-8 0 16,0-4 0-16,-5-9 0 16,-4-3-1-16,-3-5 1 15,-3-8-1-15,-4-6 0 16,-3-12 0-16,-4-9 1 15,-2-1-1-15,-3 2 0 16,-4 7 1-16,-4 12 1 16,-5 18-1-16,-7 23 1 15,-4 27 1-15,-2 23-1 16,-1 20 1-16,3 11-1 15,4 8 1-15,2 4 0 0,7-1-1 16,5-8-1-16,5-7-2 16,-4-17-12-16,15 2-24 15,-16-20-1-15,6 2-2 16,-10-17-1-16</inkml:trace>
  <inkml:trace contextRef="#ctx1" brushRef="#br0" timeOffset="24530.4031">1165 2451 91 0,'0'0'37'16,"0"0"0"-16,0 0 0 15,0 0-29-15,0 0-1 16,0 0-1-16,0 0-1 15,0 0 0-15,50-51-1 16,0 52-3-16,40-12 1 16,29 6-1-16,15-2 0 15,16 11-1-15,19-1-2 16,10 6 1-16,0-5-1 15,10-1 2-15,-4 0-1 16,6-3 0-16,-12-3-1 0,-3 1 0 16,-16-1 2-16,-10 1 0 15,-20 2-1-15,-27 1 0 16,-23 2 0-16,-23-1 1 15,-20 1 0-15,-19-2-1 16,-18-1-1-16,-27 3-3 16,4 8-20-16,-26-20-15 15,11 5-2-15,-8-14-1 16</inkml:trace>
  <inkml:trace contextRef="#ctx1" brushRef="#br0" timeOffset="25480.4574">983 4645 78 0,'0'0'35'0,"0"0"-1"15,0 0 0-15,0 0-23 16,0 0-4-16,0 0-3 15,0 0-1-15,0 0-2 16,0 0 1-16,0 0-1 16,0 0 1-16,0 0-2 0,0 0 1 15,-18 60 0-15,18-60 0 16,0 0 0-16,0 0-1 15,0 0 0-15,0 0 0 16,0 0 1-16,0 0 0 16,0 0 0-16,0 0 0 15,0 0 0-15,0 0 0 16,0 0 0-16,0 0 0 15,0 0-1-15,0 0-3 16,0 0-31-16,0 0-4 16,0 0 0-16,0 0-1 15</inkml:trace>
  <inkml:trace contextRef="#ctx1" brushRef="#br0" timeOffset="26553.5188">1416 4792 82 0,'0'0'36'16,"0"0"0"-16,-14 52 1 15,14-52-22-15,0 0-5 16,0 0-2-16,0 0-3 16,0 0-1-16,0 0-1 0,0 0-1 15,0 0-1-15,31-58 1 16,-31 58-2-16,20-56 0 15,-20 56 0-15,27-76 0 16,-14 61-1-16,28-69 0 16,-15 0-1-16,11 13 0 15,-2 14 0-15,-5 26 0 16,-3 19 0-16,-4 34 0 15,-26 31 1-15,5 6 1 16,0 6 0-16,-2 3-1 16,1-3 2-16,-6-8-2 15,0-8 1-15,8-10-2 16,4-7-2-16,-9-19-12 15,3 5-21-15,-1-18 1 0,0 0-2 16,13-16 0-16</inkml:trace>
  <inkml:trace contextRef="#ctx1" brushRef="#br0" timeOffset="26749.53">1577 4682 95 0,'-53'-10'37'0,"53"10"-2"16,0 0 3-16,-53-8-27 15,53 8-5-15,0 0-4 16,23-25-2-16,39 0-2 16,21-4-5-16,27 3-28 0,1-10-3 15,15 9 2-15,-14-3-3 16</inkml:trace>
  <inkml:trace contextRef="#ctx1" brushRef="#br0" timeOffset="27097.5499">2448 4382 68 0,'-31'11'35'16,"-31"-6"1"-16,6 14 0 15,-16-11-12-15,11 11-17 16,1-4-1-16,12 7-2 16,4-4-1-16,22 1 0 15,24-4-2-15,20 1 0 16,14-5 0-16,15 2 0 15,4-1-1-15,3 1 1 16,0-1-1-16,-9 2 0 0,-10 3 0 16,-13 2 0-16,-17 3 1 15,-15-1-2-15,-14-1 2 16,-15 1-1-16,-14-3 1 15,-10-2-1-15,1-2 0 16,0-9-1-16,4-3-1 16,10-9-2-16,20 2-3 15,7-22-19-15,40 9-11 16,15-18 1-16,23 8-1 15,4-13 2-15</inkml:trace>
  <inkml:trace contextRef="#ctx1" brushRef="#br0" timeOffset="27740.5867">2766 4435 81 0,'0'0'35'0,"0"0"-2"15,-28-9 2-15,1 19-25 16,-20-5-3-16,2 8-1 16,-2 0-2-16,5 2 0 15,9 2-1-15,11 1 0 16,14 0-1-16,21-2-2 15,12 0-1-15,13 0 0 16,6-1 0-16,9 0 0 16,0-2 0-16,1 5-1 15,-13-6 1-15,-10 6 1 16,-14 0 1-16,-12-1-1 15,-13 2 1-15,-14-1-1 16,-8 1 1-16,-13-6-2 0,-6 4 3 16,-3-7-1-16,7-3-1 15,4-6 0-15,13-2-2 16,15-8-2-16,13 9-2 15,18-35-5-15,30 23-10 16,-10-20-8-16,39 14 2 16,-12-19 7-16,24 16 6 15,-23-12 5-15,8 9 6 16,-9 6 8-16,-21-10 12 15,8 19 7-15,-41-11-2 16,9 20-4-16,-35-11-2 16,15 11-6-16,-45 14-2 15,11 2-3-15,-15 3-1 16,4 7-2-16,4 6 1 0,4 1-1 15,10 2 0-15,17-2-1 16,15-6 1-16,16-5-1 16,16-7 1-16,10-6-1 15,4-16-1-15,8-3 0 16,2-8 0-16,-5-3-1 15,-8-4 0-15,-4-4 0 16,-13-3 0-16,-12 0 1 16,-11 3 0-16,-15 1-1 15,-10 6 1-15,-12 3-1 16,-5 9-1-16,-8 6 1 15,5 13-5-15,-3-4-5 16,23 20-24-16,-9-11 0 16,30 11 1-16,0-12-2 15</inkml:trace>
  <inkml:trace contextRef="#ctx1" brushRef="#br0" timeOffset="28086.6065">3852 4453 76 0,'8'-14'35'0,"-29"-7"-1"15,2 15 1-15,-21-3-28 16,0 11-1-16,-12 5-2 16,1 8-1-16,-5 4 1 15,11 6-2-15,0 3 1 16,12 1-2-16,4-2 2 15,15 1-2-15,11-1-1 16,8 0 1-16,15-6-2 0,3 1 1 16,13-6 1-16,1 0-1 15,9-2 0-15,3-4 1 16,2-2 1-16,0-6-2 15,-1 7 1-15,-2-9 0 16,-8 3-1-16,-5-2-1 16,-6 2-3-16,-16-12-11 15,10 12-22-15,-24-14 0 16,12 10 0-16,-16-13-2 15</inkml:trace>
  <inkml:trace contextRef="#ctx1" brushRef="#br0" timeOffset="28398.6243">4130 4400 89 0,'-1'16'36'0,"-14"-9"0"15,16 19 0-15,-14-6-29 16,10 12-2-16,-3 0-2 15,6 4-1-15,4-1-1 16,5-2-3-16,5 1-2 16,-7-22-26-16,26 10-6 15,-11-22-1-15,19 5 0 0</inkml:trace>
  <inkml:trace contextRef="#ctx1" brushRef="#br0" timeOffset="28774.6459">4618 4455 80 0,'0'0'36'15,"-38"-11"-2"-15,11 21 1 16,-24-2-30-16,10 8 0 16,-5 6-3-16,5 5 0 15,2 3 0-15,9-1-1 16,11-2-1-16,11-1 0 15,14-7 0-15,9-6 0 16,11-8-1-16,6-7 1 0,5-5-1 16,2-7 1-16,-1-3-1 15,1-5 0-15,-5 0 1 16,-6-1-1-16,-6 3 1 15,-7 4 0-15,-15 16 0 16,14-12 1-16,-14 12-1 16,-10 16 1-16,0 1 0 15,1 6 0-15,1-1-1 16,4 3 1-16,4-1-1 15,7-1 1-15,5-9-2 16,8-5-1-16,8-3-4 16,-9-17-23-16,21 7-5 15,-15-17 0-15,13 6-1 0</inkml:trace>
  <inkml:trace contextRef="#ctx1" brushRef="#br0" timeOffset="28999.6587">4991 4031 85 0,'9'14'33'16,"-15"20"3"-16,11 31-2 16,-15 8-31-16,11 9 1 15,-3 1-1-15,2 6-1 16,0-9 0-16,0-7-3 15,7-7-3-15,-13-25-28 16,20-5-2-16,-17-24 0 0,15 1-2 16</inkml:trace>
  <inkml:trace contextRef="#ctx1" brushRef="#br0" timeOffset="29226.6717">4997 4458 77 0,'23'-18'34'16,"19"17"1"-16,-11-7-1 15,17 12-29-15,-12 2 0 16,2 11-2-16,-11 1-1 16,-2 9 0-16,-11 2-1 15,-5 3-1-15,-9 2 0 16,-3 1 0-16,-3-4 1 0,0-1-2 15,3-5 1-15,0-9-5 16,23 4-24-16,-20-20-5 16,41 0 1-16,-13-17-3 15</inkml:trace>
  <inkml:trace contextRef="#ctx1" brushRef="#br0" timeOffset="29552.6904">5699 4504 69 0,'-18'8'36'16,"-19"-2"-3"-16,10 20 3 15,-14-6-24-15,15 8-6 16,4-2-3-16,12 5-1 16,7-7 1-16,14 0-1 15,10-9-2-15,10-8 0 0,9-5 0 16,3-6-1-16,2-5 1 15,-4-8-1-15,-4-2-1 16,-8-7 1-16,-11 1 1 16,-12-2-1-16,-11-1 1 15,-9 2 0-15,-11 3 0 16,-3 5 1-16,-3 6-1 15,2 7 0-15,3 8-1 16,5 4-2-16,13 10-4 16,-4-10-21-16,27 12-5 15,-15-19-1-15,44 19 0 16</inkml:trace>
  <inkml:trace contextRef="#ctx1" brushRef="#br0" timeOffset="29874.7088">6049 4562 77 0,'20'7'35'16,"-20"-7"-3"-16,0 0 1 15,-14 7-28-15,14-7-1 16,-12-3-1-16,12 3-2 16,5-15 1-16,7 2-2 15,7-4 1-15,6-1-1 16,7-3 0-16,4-5 0 15,6 0 0-15,2 3 0 16,4 4 0-16,2 6 0 16,1 8-1-16,-2 8 1 15,-1 6 0-15,-3 10 0 0,-4 4 0 16,-5 3 1-16,-8 1-1 15,-7-4 0-15,-8-3 0 16,-11-7-1-16,-5 0-3 16,-21-16-24-16,8 6-5 15,-24-17-2-15,1 3 0 16</inkml:trace>
  <inkml:trace contextRef="#ctx1" brushRef="#br0" timeOffset="30069.7199">5741 4145 91 0,'0'0'36'16,"0"0"0"-16,0 0-1 15,0 0-32-15,0 0-2 16,-8 14-3-16,8-14-7 15,-3 13-26-15,-12-13 1 16,10 12-2-16,-21-14-2 16</inkml:trace>
  <inkml:trace contextRef="#ctx1" brushRef="#br0" timeOffset="30326.7346">4201 4132 80 0,'12'-9'40'15,"3"9"-3"-15,-12-12 0 16,13-1-27-16,6 19-43 16,-22-6-3-16,12 13-4 15,-12-13-1-15</inkml:trace>
  <inkml:trace contextRef="#ctx1" brushRef="#br0" timeOffset="31140.7812">7333 4508 50 0,'13'18'36'0,"-1"-16"-2"16,22 9 1-16,-1-14-13 15,24 2-16-15,6-4-4 0,4-9-34 16,23 3-1-16,-8-12-4 15,9 1-1-15</inkml:trace>
  <inkml:trace contextRef="#ctx1" brushRef="#br0" timeOffset="32151.839">8813 4513 47 0,'0'0'31'0,"2"-21"1"15,-2 21-3-15,-7-26-17 16,7 26-2-16,-21-26-4 15,6 17 0-15,-11 0-3 16,-2 8 0-16,-8 3-2 0,-3 7-1 16,-1 7 1-16,0 4-1 15,3 7 0-15,6 3 0 16,8-1 0-16,9-1 0 15,10-2 0-15,12-6 1 16,10-6-1-16,9-6 1 16,3-9-1-16,8-3 0 15,0-8 0-15,1-4 0 16,-2-3 0-16,-4-3-1 15,-8-1 2-15,-4-3-2 16,-8 3 1-16,-6 1 0 16,-4 4 0-16,-6 7 0 15,3 11 1-15,-14-3-1 0,4 15 0 16,2 7 1-16,2 7 0 15,2 3-1-15,4 2 1 16,5 0-1-16,7-3-1 16,2-8-2-16,12 6-18 15,-6-22-13-15,14 1 1 16,-10-15-3-16,12 4 2 15</inkml:trace>
  <inkml:trace contextRef="#ctx1" brushRef="#br0" timeOffset="32542.8614">9090 4300 62 0,'-18'-19'35'16,"18"19"-2"-16,-33-6 0 15,21 12-24-15,-13-1-4 0,8 8-1 16,-1-1-2-16,3 2-1 15,2 1 0-15,5 2 0 16,7-2-1-16,5 0 0 16,9 1 0-16,6-2 0 15,6 1 1-15,5 1-1 16,4-1-1-16,2-1 2 15,-3 3-1-15,0-1 0 16,-8 2 0-16,-5-1-1 16,-8 1 1-16,-9-1 1 15,-8-1 0-15,-7 0-1 16,-8-4 0-16,-5 0 1 15,-4-4 0-15,-5-2 0 0,-2-3 0 16,3-2-1-16,1-5 1 16,4-2-1-16,13-2-1 15,5-4-4-15,26 10-24 16,-5-17-6-16,26 11 0 15,6-10-3-15</inkml:trace>
  <inkml:trace contextRef="#ctx1" brushRef="#br0" timeOffset="34682.9838">9889 4676 23 0,'-21'4'28'0,"21"-4"2"16,-11 9 0-16,11-9-11 16,0 0-5-16,-5 21-4 15,5-21-2-15,12 22-2 16,6-14 1-16,12 2-3 15,10-5-1-15,13 2-1 0,14-6 0 16,16-1 0-16,13-5-1 16,12 2 0-16,1 1-2 15,4 0 2-15,-3 1 0 16,-6 1 0-16,-11-1 0 15,-19-1-1-15,-14 5 1 16,-17-4-1-16,-12-3 1 16,-13 4-1-16,-18 0 0 15,0 0 0-15,0 0 1 16,0 0-1-16,-27-13 0 15,7 13-1-15,-2 5-2 16,-5-15-24-16,13 18-7 16,-6-20-2-16,20 12-2 15</inkml:trace>
  <inkml:trace contextRef="#ctx1" brushRef="#br0" timeOffset="36165.0686">1998 5412 51 0,'0'0'32'16,"14"31"3"-16,-3-5 0 15,11 16-17-15,-8-7-7 16,10 17-3-16,-8-6-1 15,2 4-4-15,2-1-4 16,-17-14-31-16,12-1-2 16,-10-17 0-16,5-2-2 0</inkml:trace>
  <inkml:trace contextRef="#ctx1" brushRef="#br0" timeOffset="36555.0909">2317 5570 86 0,'8'28'34'16,"-7"-5"1"-16,10 13-1 16,-7-9-27-16,3 6-3 15,0-7-2-15,4 0 0 16,-4-8-1-16,1-4 1 15,-8-14-2-15,0 0 0 0,0 0 0 16,9-23 0-16,-8 1 1 16,-4-6-1-16,1-3-1 15,5-5 1-15,1 0-1 16,3 2 2-16,8 3-2 15,12 6 0-15,2 6 0 16,7 10 0-16,3 8 1 16,3 13-1-16,1 5 2 15,-2 7-1-15,-5 6 0 16,-9 1 0-16,-2 9-4 15,-18-13-30-15,7 6 0 16,-15-16-1-16,8-1-2 16</inkml:trace>
  <inkml:trace contextRef="#ctx1" brushRef="#br0" timeOffset="36871.1089">3282 5469 58 0,'14'-1'33'0,"6"6"0"16,-20-5-2-16,0 0-13 16,0 0-12-16,-13-4-1 15,-9 4-1-15,-4 6-1 16,-12 2 0-16,-4 10-1 15,-7 2 2-15,3 9-1 16,4 3 0-16,11 3 0 16,9 1 0-16,15 0 0 0,19-5 0 15,19-7-2-15,14-7-1 16,13-8 0-16,10-8-2 15,3-10-1-15,5 0-8 16,-18-15-25-16,11 5-1 16,-22-13 1-16,3 7-1 15</inkml:trace>
  <inkml:trace contextRef="#ctx1" brushRef="#br0" timeOffset="37482.1439">3609 5403 45 0,'-19'6'29'0,"16"5"4"16,3-11-2-1,-5 26-19-15,5-26-3 0,4 34 0 16,-5-16 0-16,12 10-3 16,-4-1 0-16,4 5-3 15,0 2 1-15,1 3-2 16,-1-1 1-16,2-3-2 15,-3-1 1-15,-1-5-1 16,-1-4-1-16,-2-5 0 16,-6-18 0-16,-1 13 1 15,1-13-1-15,-14-16 0 16,5-1 0-16,-3-5 0 15,3-8 0-15,1-2 1 16,4-5-3-16,4-1 2 16,8 2-1-16,4 5 1 0,6 5-2 15,10 7 2-15,4 9-2 16,9 9 2-16,6 7 0 15,6 4 1-15,3 3-1 16,7 0 0-16,0-4-1 16,-2-3 2-16,-3-6-2 15,-8-4 0-15,-5-3 0 16,-10-3 0-16,-10-5-1 15,-12 0 1-15,-10-3 1 16,-10 1-2-16,-11 2 2 16,-6 2 0-16,-8 6 1 15,-3 4-1-15,-2 7 1 16,3 11 0-16,3 7 0 15,8 7 1-15,10 6 0 0,9 4-2 16,13 0 2-16,16-2-2 16,12-3 0-16,11-9 0 15,14-5-3-15,5-15-3 16,20 6-13-16,-12-21-15 15,12 2-1-15,-16-14 1 16,2 5 0-16</inkml:trace>
  <inkml:trace contextRef="#ctx1" brushRef="#br0" timeOffset="37808.1625">4798 5512 60 0,'-33'8'33'16,"-16"-3"0"-16,14 18 0 16,-7-2-19-16,19 16-5 15,-4-6-2-15,18 6-3 0,7-6-1 16,15-7 0-16,9-6-3 15,9-8 1-15,1-9-1 16,7-8 0-16,1-7 0 16,-3-6 0-16,-4-3-1 15,-6-4 1-15,-6-3-1 16,-7 0 0-16,-5 3 0 15,-6 6 1-15,-5 5-1 16,2 16 1-16,0 0 2 16,-16 5-2-16,9 16 2 15,3 6-2-15,4 5 2 16,4 0-1-16,7 0 0 15,8-7-2-15,12-3-4 16,-4-18-13-16,23 4-18 16,-6-17 2-16,16 2-2 0,-7-17 1 15</inkml:trace>
  <inkml:trace contextRef="#ctx1" brushRef="#br0" timeOffset="38095.179">5335 5429 53 0,'-19'-17'32'15,"-12"-4"-1"-15,12 18 1 16,-7-3-19-16,17 20-4 15,-1-1-4-15,13 8-1 16,6 4-2-16,8 3 0 16,2 0 0-16,7 0 0 15,1 0-1-15,-1 1 0 16,-3-5 1-16,-6 0-2 15,-9-2 2-15,-7-3-2 0,-8-3 0 16,-7-1 1-16,-9-3-1 16,-5-2 0-16,-4-5 0 15,-2-4-1-15,5 1-2 16,-2-15-10-16,18 9-21 15,-3-13 1-15,23 6-2 16,1-14 1-16</inkml:trace>
  <inkml:trace contextRef="#ctx1" brushRef="#br0" timeOffset="38858.2226">5630 5573 80 0,'0'0'34'0,"20"9"1"16,-9-21-8-16,16 11-23 16,-3-6 0-16,10 0-2 15,0-6 0-15,2 0-2 16,-1-2 0-16,-1-3-1 15,-5 1 1-15,-7-2-1 16,-8-2 1-16,-9 3 0 16,-8 2 0-16,-13 3 0 15,-8 5 0-15,-11 6 0 16,-7 7 1-16,-5 9 0 15,0 8 0-15,2 11 1 16,3 7 0-16,9 3 0 16,12 2 1-16,16 0-1 15,14-3 0-15,16-7-1 16,12-7-1-16,11-14-2 0,13-2-6 15,-4-21-23-15,21 2-5 16,-12-16 1-16,13 5-1 16</inkml:trace>
  <inkml:trace contextRef="#ctx1" brushRef="#br0" timeOffset="39178.2409">6264 5369 65 0,'-38'8'35'0,"-11"-7"-1"16,13 16 0-16,-7-7-25 15,20 10-2-15,5-2-3 16,13 3 0-16,11-2-2 16,14 4 0-16,9-3-1 0,9 1 0 15,4-3-1-15,5 0 1 16,-2-1 1-16,-4 0-2 15,-5-1 2-15,-7-3-1 16,-9-1 1-16,-11 3-1 16,-12-4 1-16,-8 1-1 15,-11-2 0-15,-11-1-1 16,-5-3 1-16,-6-2-1 15,2 1-4-15,-9-14-21 16,23 11-12-16,-4-18 0 16,32 16-3-16,-14-34 1 15</inkml:trace>
  <inkml:trace contextRef="#ctx1" brushRef="#br0" timeOffset="39987.2872">6984 5958 56 0,'-17'8'33'16,"17"-8"-1"-16,-11 5-2 16,11-5-20-16,0 0 1 15,20 6-4-15,-1-9-3 16,21 1 0-16,13-4 0 0,24-3-2 15,19-4 0-15,21 0 0 16,18-2-1-16,10 0 0 16,6 1 0-16,0 1 0 15,-10 1-1-15,-16 7 1 16,-19 0 0-16,-22 1-2 15,-23 2 2-15,-20 0-1 16,-20 1 0-16,-21 1 0 16,0 0-1-16,-22-9-5 15,10 14-30-15,-21-16 0 16,10 3-2-16,-6-10-1 15</inkml:trace>
  <inkml:trace contextRef="#ctx1" brushRef="#br0" timeOffset="40460.3142">9413 5592 42 0,'0'0'33'15,"-20"-4"3"-15,14 17-3 16,-8-7-13-16,9 19-14 15,-2 0 1-15,11 8-5 16,0 0 2-16,4 0-4 16,8 5-12-16,-7-20-21 15,13 3-1-15,-10-23-2 16,10 1 1-16</inkml:trace>
  <inkml:trace contextRef="#ctx1" brushRef="#br0" timeOffset="40808.3341">9608 5652 44 0,'-7'33'33'16,"5"11"1"-16,-3-11-1 15,13 7-12-15,-6-17-16 16,6 1-1-16,-4-10-1 15,-4-14-1-15,0 0 0 16,16-6-1-16,-14-13-1 0,-2-4 1 16,0-5-1-16,0-4 0 15,4-3-1-15,2-1 2 16,7 3-2-16,5 3 0 15,5 10 0-15,7 8 2 16,5 10-1-16,2 8 0 16,3 11 2-16,-1 7-2 15,-6 9 1-15,-2 6 0 16,-8-2 0-16,-5-4-3 15,-1 6-6-15,-18-16-25 16,8-1-1-16,-7-22-1 16,0 0 1-16</inkml:trace>
  <inkml:trace contextRef="#ctx1" brushRef="#br0" timeOffset="41130.3526">10418 5564 66 0,'26'-3'35'0,"-26"3"-3"16,0 0 1-16,2-20-26 16,-2 20-3-16,-20-17-1 15,0 11-1-15,-4 3-1 16,-8 7 0-16,-4 5 0 15,-3 6 0-15,0 6 1 16,3 4 0-16,8 7 0 16,9 2-1-16,10 1 2 0,14-1-2 15,14-5 1-15,16-4-2 16,13-7 0-16,8-9-1 15,11-7-2-15,-1-11-4 16,12 7-22-16,-21-22-4 16,9 7-2-16,-25-14 0 15</inkml:trace>
  <inkml:trace contextRef="#ctx1" brushRef="#br0" timeOffset="41662.383">10746 5447 59 0,'-1'22'34'16,"-11"-2"0"-16,15 17-1 15,-8-3-25-15,12 11-1 16,-4-2-1-16,9 3-2 0,-1-6-1 16,2-4-1-16,0-8-2 15,1-4 1-15,-1-9-1 16,-13-15 1-16,15 6-1 15,-15-6 0-15,3-23 0 16,-7 2-1-16,-2-3 1 16,1-7 0-16,-3-1-1 15,3-6 1-15,5 5-1 16,4 0 1-16,5 9-2 15,7 7 2-15,9 10-2 16,2 7 2-16,7 5 2 16,4 8-3-16,6 3 3 0,3-2-2 15,3-1 2-15,1-6-2 16,1-6 0-16,-1-4-1 15,-4-6-2-15,-3-5 0 16,-8-1 0-16,-12-4 1 16,-7 1-3-16,-13-1 3 15,-8 2-1-15,-10 2 2 16,-8 8 1-16,-9 7 1 15,-4 8 1-15,-2 11-1 16,1 4 2-16,7 10 0 16,5 2-1-16,13 3 0 15,11-2 1-15,14-2-3 16,13-10 1-16,9-9-6 15,21 3-10-15,-6-23-17 16,20 4 0-16,-9-17-1 0,11 5 0 16</inkml:trace>
  <inkml:trace contextRef="#ctx1" brushRef="#br0" timeOffset="42010.4029">11822 5538 47 0,'-19'-24'30'16,"0"17"3"-16,-23 1-3 16,10 23-17-16,-19-3 0 15,13 14-5-15,-3-1-2 16,10 6-2-16,9-2 0 15,16-6-3-15,10-7 2 16,14-5-2-16,11-9-2 16,9-8 1-16,7-5-1 15,2-5 0-15,2-5-2 16,-6-3 3-16,-3-4-2 0,-7 1 0 15,-6 3 0-15,-9 5 2 16,-7 6-2-16,-11 11 2 16,0 0 2-16,-6 15-2 15,-4 7 2-15,1 2-1 16,1 3 1-16,8-1-2 15,6-3 1-15,6-12-5 16,22 6-21-16,-5-21-6 16,24 4-2-16,-6-15-1 15,17 2 0-15</inkml:trace>
  <inkml:trace contextRef="#ctx1" brushRef="#br0" timeOffset="42767.4462">12260 5365 54 0,'-31'-6'32'16,"14"16"0"-16,-2-2-1 15,24 13-20-15,4-1-6 16,14 10 1-16,3-3-4 16,9 3 1-16,-1-3 0 15,4 0-2-15,-7-3 0 16,-8 0 0-16,-10-2 0 15,-11-5-1-15,-12-2 2 16,-11-2-3-16,-8-3 1 16,-7-2 0-16,-2-3 0 15,4-4 0-15,5-2 0 16,11-2-1-16,18 3 1 15,8-14-2-15,19 4 2 16,12-2-1-16,10-2-1 0,10-1 1 16,10-4-1-16,2-3 2 15,1-1-2-15,-4-3 2 16,-5 1-2-16,-7 0 2 15,-11 2 0-15,-14 4 0 16,-17 6 0-16,-14 13 0 16,-13-10 1-16,-13 15-1 15,-11 8 1-15,-5 10 0 16,-4 4 2-16,7 6-1 15,4-1 1-15,9 3-2 16,12-4 2-16,16-3-2 16,14-8 2-16,12-8-3 15,12-6-1-15,9-8 0 16,10-3-2-16,3-10-3 0,11 5-3 15,-11-17-5-15,17 12-9 16,-21-18 2-16,11 8 5 16,-24-9 7-16,-4 5 3 15,-15 1 7-15,-21-2 5 16,-5 14 4-16,-28-9 11 15,6 22-1-15,-24-6-5 16,12 15-5-16,-8 0-3 16,12 6-3-16,6 2-1 15,17 6 0-15,10-1-2 16,11 4 0-16,12 0 1 15,6 0-1-15,3-2 0 16,1 2 0-16,-3-4 1 0,-7 0-1 16,-9-1 1-16,-10-4 0 15,-10-2 0-15,-13-1-1 16,-10-2 1-16,-8-1-3 15,-6-1-1-15,-4-8-6 16,13 11-25-16,-9-15-1 16,21 8-2-16,-2-11-1 15</inkml:trace>
  <inkml:trace contextRef="#ctx1" brushRef="#br0" timeOffset="43061.463">14121 4982 63 0,'-32'31'36'16,"-2"26"0"-16,-25 5 0 15,4 19-24-15,-19 6-6 16,2 6-2-16,-1-1-1 16,6-2-1-16,9-10-1 15,14-12-3-15,25 1-17 16,4-31-17-16,26 1 0 15,3-21-2-15,26-4 1 16</inkml:trace>
  <inkml:trace contextRef="#ctx1" brushRef="#br0" timeOffset="43762.5031">14525 5538 71 0,'9'-20'36'16,"-18"-11"-3"-16,3 14 1 16,-19-6-29-16,-6 10-2 15,-14 7 0-15,-6 10-1 16,-6 10 0-16,2 10 0 15,1 6 0-15,9 5-1 16,7 5 2-16,17 0-3 0,14-3 2 16,16-5-2-16,13-9 2 15,9-6-2-15,9-10 0 16,6-5-1-16,3-7 0 15,0-9 0-15,-1-7-1 16,-6-5 1-16,-5-8-2 16,-6-7 2-16,-5-4-2 15,-7-9 1-15,-1-5 0 16,-6-2 1-16,-3 2 1 15,-3 6-1-15,-2 14 2 16,0 15 0-16,-4 24 0 16,0 0 0-16,-10 35 1 15,6 10-1-15,3 10 0 0,4 3 0 16,5 1 1-16,8-4-1 15,6-7 1-15,8-9-1 16,8-8 0-16,6-8-1 16,4-11-1-16,4-8-1 15,1-5-3-15,-3-9 2 16,1-3-4-16,-12-13 2 15,0 1-2-15,-14-7 2 16,-7 0 0-16,-13 0 4 16,-8 2 2-16,-6 6 0 15,-13 3 3-15,1 16 1 16,-12 5 1-16,3 16 0 15,-7 5 0-15,5 10 0 16,1 1 0-16,9 7-2 0,5-5 0 16,12 1-1-16,11-7-1 15,11-8-4-15,24 3-13 16,-3-21-21-16,29 3-2 15,7-14-2-15,32 1 0 16</inkml:trace>
  <inkml:trace contextRef="#ctx1" brushRef="#br0" timeOffset="44291.5334">15614 5530 65 0,'1'-16'33'16,"-1"16"-1"-16,-4-25-6 16,4 25-20-16,-24-15 2 15,5 23-3-15,-12 3-2 16,0 8-1-16,0 4 1 15,7 7-2-15,7-2 2 16,12 2-2-16,15-6 1 16,17-7-2-16,15-6 0 15,11-11-3-15,14-1-5 16,-9-20-18-16,14 9-8 15,-16-18 1-15,1 7-2 16</inkml:trace>
  <inkml:trace contextRef="#ctx1" brushRef="#br0" timeOffset="44813.5632">15955 5409 54 0,'-24'-16'32'0,"24"16"1"15,-25 25-1-15,25 5-22 16,-9-1-1-16,13 9-3 16,-3-2-1-16,10 2-1 15,-2-7-1-15,5-2-2 16,-1-11 2-16,0-5-3 15,-13-13 2-15,18 5-2 16,-18-5 0-16,3-19 1 16,-6 2-3-16,-4-4 3 15,-2-6-3-15,0-4 1 16,0-1 0-16,3-1 1 0,4 5-2 15,8 2 1-15,5 8 1 16,7 8-1-16,7 8 2 16,9 8-1-16,6 5 0 15,8 6 0-15,2-3 0 16,3-1 0-16,1-6 0 15,4-3 0-15,-3-6 0 16,-6-4 0-16,-5-2-1 16,-8-9 0-16,-10 1 1 15,-10 0-1-15,-5 0 1 16,-14 1-1-16,3 15 1 15,-26-14-1-15,7 15 2 16,-2 7-1-16,2 9 0 16,5 7 1-16,4 3-1 15,10 4 2-15,11-1-1 0,11-3 0 16,9-2-2-16,10-9 0 15,16 0-4-15,-2-25-17 16,26 10-10-16,-11-16-2 16,15 6 1-16,-12-16-1 15</inkml:trace>
  <inkml:trace contextRef="#ctx1" brushRef="#br0" timeOffset="45194.585">17298 5342 61 0,'-17'-5'34'15,"-17"-5"-1"-15,9 15 1 16,-17-8-24-16,13 13-2 0,-11-2-3 15,4 6-2-15,-4 0 0 16,5 4-2-16,3 0 0 16,4 3 0-16,6 0 0 15,6 5-1-15,7-3 0 16,9-1 2-16,11-4-2 15,4-4 1-15,8-4-1 16,6-6 1-16,0-8-1 16,3-6-1-16,3-5 1 15,-3-3-1-15,-2-4 1 16,-3 0-1-16,-3-2 1 15,1 5-1-15,-7 4 1 16,-5 5 1-16,-13 10-1 16,17-1 1-16,-17 1-1 15,10 22 1-15,-9-6 0 0,4 5-1 16,-1-5 1-16,9 4-1 15,1-7-1-15,5-3-1 16,11 4-6-16,-13-22-20 16,24 15-6-16,-15-23 0 15,20 11-1-15</inkml:trace>
  <inkml:trace contextRef="#ctx1" brushRef="#br0" timeOffset="45878.6241">17625 5192 49 0,'-29'-22'32'0,"9"22"2"15,-11 0-1-15,15 22-13 16,-2-5-12-16,17 12-3 0,4 1-2 16,12 3 0-16,7 2-2 15,7-3 1-15,4-2-2 16,1 0 1-16,0-3-1 15,-5 1 1-15,-9-2-1 16,-6-5 1-16,-10-1 0 16,-9-4 0-16,-10-2 0 15,-8-2 0-15,-6-4-1 16,-2-6 2-16,0-1-2 15,4-2 0-15,6-3-1 16,10 0 1-16,11 4-1 16,15-11 1-16,8 2-1 15,11-1-1-15,6-1 1 16,9 0-1-16,6-2 2 0,5 0-2 15,2 0 1-15,0-3 0 16,1 2 0-16,-1-2 1 16,-4 0-1-16,-7-4 1 15,-7-1 0-15,-10-1 0 16,-7 0 0-16,-7 2 0 15,-6-2 0-15,-5 5 1 16,-4 2-1-16,-2 3 1 16,-3 12-1-16,-4-15 1 15,4 15 0-15,-15-10 0 16,3 7-1-16,-3-1 1 15,-6 0-1-15,-1 2 1 16,-4 0-1-16,1 4 1 16,-5 4-1-16,-1 4 0 0,0 8 0 15,4 4 1-15,4 4-1 16,5 5 1-16,7 1-1 15,9 5 1-15,11-5-1 16,8 1 1-16,10-7 0 16,8-3 0-16,7-4-1 15,7-6 0-15,7-4-2 16,-1-9 0-16,8 4-4 15,-8-21-7-15,13 9-19 16,-17-15-3-16,8 4 0 16,-15-16 0-16</inkml:trace>
  <inkml:trace contextRef="#ctx1" brushRef="#br0" timeOffset="46168.6407">18842 5187 52 0,'-15'-26'34'0,"3"17"-1"16,-19-6 0-16,11 21-11 15,-9-7-16-15,9 11-2 16,-1 2-2-16,10 7 0 15,5 2-1-15,12 3 0 16,5 3-1-16,8-2 1 16,6 4-1-16,6-2 0 15,2-2 1-15,2 1-1 16,-3-3 1-16,-1 0 0 15,-8-4 0-15,-3 0 0 16,-9-5 0-16,-8-1 0 16,-7-1 0-16,-9-4-1 15,-5-2-1-15,-7-4-3 0,9 13-17 16,-14-21-14-16,16 14 1 15,-5-16-2-15,19 8 1 16</inkml:trace>
  <inkml:trace contextRef="#ctx1" brushRef="#br0" timeOffset="46388.6533">19501 5547 79 0,'0'0'36'0,"5"12"-3"16,-5-12 1-16,0 0-33 15,0 0-30-15,-11-3-2 16,11 3-3-16,-16-1-2 15</inkml:trace>
  <inkml:trace contextRef="#ctx1" brushRef="#br0" timeOffset="47846.7367">825 6992 63 0,'0'0'34'16,"0"0"-2"-16,0 0-2 16,0 0-16-16,0 0-4 15,0 0-3-15,0 0-2 16,0 0-2-16,0 0 0 15,0 0-1-15,0 0 0 16,0 0 1-16,0 0 0 16,0 0-1-16,0 0 1 15,0 0-1-15,0 0-1 16,0 0 0-16,0 0-1 15,0 0-1-15,0 0 0 0,0 0-1 16,0 0 0-16,0 0 1 16,0 0 1-16,0 0 0 15,0 0 0-15,0 0 0 16,0 0 0-16,0 0 0 15,0 0 1-15,0 0-1 16,0 0 3-16,0 0-1 16,0 0 0-16,0 0 1 15,0 0-1-15,0 0 1 16,0 0-1-16,0 0 1 15,0 0-3-15,0 0 1 16,0 0-1-16,0 0-2 16,-5 53 1-16,5-53-1 15,0 0 1-15,0 0-1 0,0 0 0 16,0 0 0-16,0 0 1 15,0 0 0-15,0 0-2 16,0 0-21-16,0 0-15 16,0 0 2-16,0 0-3 15,0 0 2-15</inkml:trace>
  <inkml:trace contextRef="#ctx1" brushRef="#br0" timeOffset="48821.7925">8943 1870 78 0,'4'28'35'16,"-4"-28"-3"-1,38 15-5-15,-5-19-21 0,10 4-3 16,14 8-26-16,-7-23-7 15,17 10-3-15,-9-16-3 16</inkml:trace>
  <inkml:trace contextRef="#ctx1" brushRef="#br0" timeOffset="49167.8123">10042 1529 81 0,'18'14'35'0,"-20"-1"0"15,13 23-2-15,-17 0-29 16,10 12-1-16,-4 5 0 15,1 7-2-15,-1-1-2 16,-1-4-3-16,15 4-28 16,-18-28-1-16,17 2-1 15,-13-33-2-15</inkml:trace>
  <inkml:trace contextRef="#ctx1" brushRef="#br0" timeOffset="49581.836">10330 1701 40 0,'-9'21'29'0,"11"15"2"15,-15-9-1-15,14 14-12 16,-19-14-9-16,14 10-1 15,-9-12 0-15,7 1-2 16,-3-9-1-16,4-2-1 0,5-15-1 16,-12 8 1-16,12-8-1 15,-4-23-1-15,7-1 0 16,3-4-1-16,6-6 0 15,7-4 0-15,7-1 0 16,10 0-1-16,8 5 0 16,5 4 1-16,5 13-1 15,4 7 0-15,-3 12 0 16,-6 14 0-16,-8 8-1 15,-10 11 1-15,-10 3 0 16,-9 4-1-16,-6 2-1 16,-9-4-2-16,6 6-18 15,-18-31-12-15,21 8-1 16,-6-23-2-16,0 0-1 15</inkml:trace>
  <inkml:trace contextRef="#ctx1" brushRef="#br0" timeOffset="50017.8609">12074 1399 49 0,'-1'-11'32'0,"-19"-10"2"16,7 21-1-16,-23-1-14 15,9 20-10-15,-21 4-1 16,3 15-4-16,-7 1-1 16,6 10 0-16,5 1-2 15,14 8-1-15,15-6 0 16,19-7-1-16,21-7-2 15,13-12-1-15,24 4-16 16,-2-33-14-16,24 7 1 0,-13-30-1 16,13 8 0-16</inkml:trace>
  <inkml:trace contextRef="#ctx1" brushRef="#br0" timeOffset="50332.8789">12404 1520 67 0,'-39'-8'34'0,"8"21"-1"15,-15-3 1-15,17 16-26 16,-9 0-2-16,14 8-2 15,6-2-1-15,14 4-1 16,13-5-1-16,14-4 0 16,13-9-1-16,8-6-1 15,10-10 1-15,3-6-1 0,0-8 0 16,-1-8 0-16,-9-2 1 15,-12-5-1-15,-12-1 1 16,-12-1 0-16,-15 2 0 16,-13 1 1-16,-13 7-1 15,-7 3 1-15,-3 9-1 16,2 7-1-16,5 4 0 15,6 3-4-15,20 15-16 16,7-22-12-16,13 27 0 16,5-23-1-16,25 6 0 15</inkml:trace>
  <inkml:trace contextRef="#ctx1" brushRef="#br0" timeOffset="50670.8982">12902 1575 73 0,'0'0'35'0,"4"27"-1"16,-16-14 1-16,7 14-30 15,-4-4 0-15,4 1-2 16,-3-5 0-16,4-1-1 16,4-18-1-16,-2 16 0 15,2-16-1-15,6-13 0 16,1-1 1-16,3-7-2 15,3 1 2-15,5-6-2 16,3 2 1-16,3-3-1 16,6 0 1-16,3 6 1 15,2 1-1-15,0 8 1 16,-2 7-1-16,-3 7 1 15,-3 5 0-15,-5 11-1 0,-7 6 1 16,-6 2-3-16,0 9 0 16,-10-16-13-16,10 16-20 15,-13-20 0-15,14 5-1 16,-10-20-1-16</inkml:trace>
  <inkml:trace contextRef="#ctx1" brushRef="#br0" timeOffset="51093.9224">13601 1225 77 0,'4'16'37'0,"-13"9"-1"0,13 25 0 16,-16-1-31-16,13 9-3 15,5-2 2-15,5 5-2 16,6-7-1-16,10-1 0 16,5-15-1-16,5-11-1 15,7-12 1-15,2-11 0 16,1-9 0-16,-2-13-1 15,-7-6 1-15,-3-11-1 16,-6-3 1-16,-8-6 1 16,-8 6-1-16,-8 2 1 15,-6 8-1-15,-5 10 1 16,-6 10-1-16,-1 11 1 15,-2 12-1-15,2 9 0 16,4 7 1-16,6 4-1 16,6-2 0-16,7 0 0 0,8-7-1 15,8-7 0-15,10-3-3 16,-5-18-11-16,15 10-20 15,-16-21 0-15,15 7-2 16,-18-20 0-16</inkml:trace>
  <inkml:trace contextRef="#ctx1" brushRef="#br0" timeOffset="51293.9339">14444 1338 81 0,'17'9'36'0,"-17"-9"0"15,26 36-1-15,-16-13-31 0,19 5 0 16,5 0-1-16,7 3-2 15,5-4 0-15,5-1-1 16,0-5-2-16,-2-7-3 16,0 9-13-16,-22-19-17 15,1 8 0-15,-28-12-1 16,0 0 1-16</inkml:trace>
  <inkml:trace contextRef="#ctx1" brushRef="#br0" timeOffset="51468.9439">14493 1672 68 0,'-21'12'35'16,"6"-21"0"-16,30 6 0 15,-3-16-24-15,30 3-3 16,2-17-3-16,10 0-1 16,5-3-3-16,2-3 0 0,-2-1-3 15,-6-9-9-15,6 9-24 16,-19-11-1-16,9 17-1 15,-17-10 0-15</inkml:trace>
  <inkml:trace contextRef="#ctx1" brushRef="#br0" timeOffset="51693.9568">15233 1075 80 0,'-6'27'38'15,"12"19"-1"-15,-11-5 0 16,13 16-32-16,-5-1 1 15,6 7-4-15,-1-4 1 0,3 2-4 16,-4-2-2-16,-5-11-4 16,8 7-29-16,-23-24 0 15,12 8 0-15,-17-25-2 16</inkml:trace>
  <inkml:trace contextRef="#ctx1" brushRef="#br0" timeOffset="51844.9654">15084 1549 86 0,'20'-29'36'0,"23"14"-1"16,-10-14 0-16,15 11-32 16,5 3-8-16,-10-8-28 15,19 14-1-15,-10-19-2 0,13 7-2 16</inkml:trace>
  <inkml:trace contextRef="#ctx1" brushRef="#br0" timeOffset="52044.9768">15936 929 88 0,'0'37'37'0,"-12"4"-2"15,23 16 0-15,-9-3-31 16,3 8-3-16,-1 2-2 15,-12-10-22-15,11 10-12 16,-16-15-2-16,12 2 0 16,-13-16-1-16</inkml:trace>
  <inkml:trace contextRef="#ctx1" brushRef="#br0" timeOffset="52219.9869">15983 1642 90 0,'30'-7'37'16,"-22"-4"-1"-16,12 13-3 16,6 2-65-16,-26-4-2 15,13-5-3-15,-13 5-2 0</inkml:trace>
  <inkml:trace contextRef="#ctx1" brushRef="#br0" timeOffset="52795.0197">13266 1382 81 0,'31'-9'36'16,"34"5"-3"-16,5-10-3 15,24-3-44-15,23 3-17 16,1-8-2-16,14 4-4 15,-3-7-1-15</inkml:trace>
  <inkml:trace contextRef="#ctx1" brushRef="#br0" timeOffset="57199.2717">1922 6762 77 0,'2'-14'37'0,"-8"-12"-2"16,6 26-4-16,-8-45-18 15,-3 27-4-15,-10-5-4 16,-13 9-1-16,34 14 0 0,-52-6-1 16,52 6 0-16,-72 7-1 15,72-7-1-15,-72 25 1 16,72-25-1-16,-70 34 1 15,70-34-3-15,-55 45 1 16,55-45 0-16,0 0 0 16,-39 79-1-16,61-27 0 15,18-2-1-15,29-4 1 16,7-13 0-16,7-5 0 15,-7-5-1-15,-20 2 1 16,-33-2 1-16,-21 6-1 16,-23 1 1-16,21-30 2 15,0 0 0-15,-76 43-1 16,76-43 1-16,-64 25-2 0,64-25 0 15,-75 15-1-15,75-15-7 16,-77 3-25-16,77-3-4 16,-64-18 1-16,64 18-1 15</inkml:trace>
  <inkml:trace contextRef="#ctx1" brushRef="#br0" timeOffset="57400.2831">2031 6687 74 0,'23'18'38'16,"-2"21"-1"-16,-8-1 1 15,6 24-17-15,-4-11-15 16,1 9 0-16,1-2-3 16,2-2-1-16,3-3-3 0,-3-11-2 15,7 3-29-15,-18-22-6 16,8 1-1-16,-16-24 0 15</inkml:trace>
  <inkml:trace contextRef="#ctx1" brushRef="#br0" timeOffset="58049.3203">1884 7067 95 0,'18'-11'36'0,"22"6"1"16,-6-10-1-16,9 2-33 15,17-5 1-15,4 1-2 0,-2-1 0 16,3 3-1-16,-4 4 0 16,-2 4-2-16,-14 8 1 15,-5 8-1-15,-15 11 1 16,-4 3-2-16,-12 7 2 15,0 2-1-15,-10 3 0 16,-4 2 1-16,2-6-1 16,1-3 0-16,-1-7 2 15,3-7-2-15,0-14 1 16,0 0 0-16,0 0 0 15,9-19 1-15,3-2-3 16,-4-3 3-16,5-6-2 16,-2 1 1-16,7-1-1 15,-1 5 1-15,6 2-1 16,-4 3 1-16,3 8 1 0,4 6-1 15,1 8 0-15,4 4 0 16,2 4 0-16,5 2 0 16,4-1 0-16,4-2 1 15,2-3-1-15,0-5-1 16,-2-4 0-16,-3-4 0 15,-5-2 0-15,-7-4 0 16,-9-1-1-16,-11-3 1 16,-8 2 0-16,-11-1 0 15,-7 1 1-15,-10 6 0 16,-5 4 1-16,-3 9 0 15,-3 5 1-15,3 9 0 0,-4 5-1 16,11 5 1 0,3 4 0-16,12 0-1 0,13-3 0 15,9-3 0-15,10-6-1 16,10-7-1-16,12-4-3 15,-4-14-7-15,28 6-21 16,-23-15-4-16,12 4 0 16,-20-13-1-16</inkml:trace>
  <inkml:trace contextRef="#ctx1" brushRef="#br0" timeOffset="58402.3405">3365 6960 81 0,'-2'14'35'0,"-12"0"0"15,21 13-1-15,-15-5-27 16,22 9-3-16,-4-6-1 15,6 8-2-15,0-8 0 0,4-2 0 16,0-6-1-16,0-4-1 16,-4-9 1-16,-16-4 1 15,0 0-1-15,13-25 1 16,-14 5-1-16,-4-3 1 15,0-6-1-15,2-1 0 16,-1 0 0-16,7-1 1 16,5 5-1-16,3 4 0 15,6 6 1-15,5 9-1 16,1 8 1-16,4 9 0 15,0 7 0-15,0 9-1 16,-3 2 1-16,0 1-1 16,-6 6-1-16,-2-4-3 0,8 8-14 15,-21-18-18-15,15 2-2 16,-18-23-1-16,30 15 1 15</inkml:trace>
  <inkml:trace contextRef="#ctx1" brushRef="#br0" timeOffset="58935.371">4124 6987 81 0,'1'-11'37'0,"-16"-3"-2"16,3 10 1-16,-21 1-31 15,8 8-1-15,-8 4-3 16,-1 8 1-16,3 6-2 15,4 4 1-15,7 1-1 0,4 5 0 16,15-7-1-16,2 1 1 16,15-12 0-16,3-5-1 15,6-7 1-15,2-7-1 16,4-5 0-16,-1-10 0 15,-5 2 0-15,1-7 1 16,-8 4-1-16,-2-1 0 16,-3 4 1-16,-5 5-1 15,-8 12 1-15,0 0 0 16,0 0-1-16,12 3 1 15,-11 14 0-15,3 4 0 16,-2 7 0-16,6 4 0 16,4 1 0-16,2 7 0 15,1 2 0-15,4 7 1 16,2 1 0-16,1 5 0 0,-3-1 0 15,-5 2 1-15,-6-3-1 16,-8-3 1-16,-9-7-1 16,-13-6 1-16,-9-7 0 15,-7-12-1-15,-10-12 1 16,-3-11-1-16,0-12-1 15,5-12 0-15,6-8-1 16,13-15-2-16,13-3-3 16,1-25-18-16,31 1-12 15,-1-21-2-15,20 3 0 16,-3-14 1-16</inkml:trace>
  <inkml:trace contextRef="#ctx1" brushRef="#br0" timeOffset="59151.3833">4392 6534 78 0,'23'19'38'16,"-12"4"-1"-16,9 23 1 15,-14 6-33-15,11 11 1 16,-4 5-3-16,2 5 1 16,-2-2-2-16,4 0-1 15,0-4-2-15,1-12 1 16,-2-7-3-16,-4-14 0 15,-1-3-4-15,-11-31-19 16,7 26-13-16,-7-26 1 16,-14-12 0-16,-9-8 0 15</inkml:trace>
  <inkml:trace contextRef="#ctx1" brushRef="#br0" timeOffset="59651.4119">4295 7035 60 0,'21'-8'36'16,"8"10"0"-16,1-11-1 15,15 11-14-15,-5-18-18 16,11 2 0-16,1-6-1 16,-2-2-1-16,-4-5 0 15,-3-2-1-15,-8-6-1 16,-7-3 0-16,-6-5 0 15,-8 1-1-15,-5 4 1 16,-5 3-1-16,-4 11 1 16,-4 10 0-16,4 14 1 0,-12 17 1 15,3 15 0-15,0 15 1 16,-1 6 0-16,4 8 1 15,0-2 0-15,9 1 0 16,2-9-1-16,7-5 1 16,5-11-2-16,3-8 1 15,6-13 0-15,3-7-1 16,1-8-1-16,1-8 0 15,0-6 0-15,1-3 0 16,-1-6 0-16,1-2-1 16,-1 2 1-16,0 2 1 15,0 5 0-15,-2 7 1 16,-2 7-1-16,2 7 1 15,-5 8 0-15,-1 4 0 16,-3 6-1-16,-5-1-2 0,1 7-9 16,-16-28-24-16,14 25-6 15,-14-25-1-15,28 6 0 16</inkml:trace>
  <inkml:trace contextRef="#ctx1" brushRef="#br0" timeOffset="61549.5205">6876 6845 35 0,'18'-9'29'0,"-18"9"2"0,5-15 1 16,-13-5-15-16,8 20-4 15,-6-24-3-15,6 24-2 16,-21-19-3-16,3 16-2 15,-10 4 0-15,-4 7-1 16,-7 5-1-16,0 7 0 16,-2 4 0-16,5 2 0 15,7 3-1-15,11-1 1 16,14-3-1-16,17-4 0 15,12-3 0-15,14-5 0 16,9-3 0-16,7-2 0 16,2-3-1-16,-5 0 1 0,-5 1 0 15,-13 2 0-15,-8 2 0 16,-13 3 0-16,-16 2 0 15,-11 1 1-15,-13-1-1 16,-6 2 0-16,-11-3 1 16,-4-1 0-16,0-4-1 15,1-4 0-15,11-5-1 16,9-9-1-16,27 9-7 15,-10-36-25-15,36 8 2 16,2-18-3-16,25 2 1 16</inkml:trace>
  <inkml:trace contextRef="#ctx1" brushRef="#br0" timeOffset="61752.5321">7271 6539 64 0,'-18'19'34'15,"-5"0"1"-15,12 22-1 16,-10-4-21-16,17 17-4 15,-3-1-4-15,11 4-1 16,5-2-1-16,8-3-2 16,3-6-3-16,2-13-5 15,16 0-28-15,-20-17 0 16,10 2 1-16,-15-12-3 15</inkml:trace>
  <inkml:trace contextRef="#ctx1" brushRef="#br0" timeOffset="62504.5751">6979 6945 83 0,'11'-7'36'0,"5"-7"-3"15,22 9-1-15,1-6-27 16,11 2-2-16,-1 1-1 15,8 2-1-15,-3 2-1 16,-5 2 1-16,-6 8-2 16,-5 3 1-16,-7 6-1 15,-7 5 1-15,-3 5 0 16,-6 2 0-16,-2 1 0 15,-1 0 1-15,-3-2-1 16,-2-3 0-16,-1-7 1 16,-1 0-1-16,-5-16 1 0,0 0 0 15,0 0-1-15,0 0 1 16,0 0 0-16,2-25-1 15,2 4 1-15,3-7-1 16,4-7 1-16,7-2-2 16,7-4 1-16,3 0 0 15,3 4-1-15,4 6 1 16,-1 9-1-16,1 11 0 15,-5 11 0-15,-5 8 1 16,-7 10-1-16,-5 5 1 16,-5 4-1-16,-7-2 1 15,-5 2 0-15,-3-4 0 16,-5-4 0-16,-2-1 1 15,0-3 0-15,-2-1-1 16,2-1 1-16,1 0 0 0,4-1 0 16,5 2 0-16,3-3 0 15,6 1 0-15,6-1-1 16,5-2 1-16,9-2-1 15,6-6 0-15,3-2 1 16,4-6-2-16,2-2 1 16,1-4 0-16,-2-5 1 15,-2-2-2-15,-10-4 2 16,-7-5-1-16,-9-4 0 15,-9 1 0-15,-8-4 0 16,-7 4 0-16,-9 3 1 16,-7 6-1-16,-4 9 0 0,1 7-1 15,1 14 1 1,2 4-2-16,7 10 0 0,5 0-1 15,13 9-3-15,0-12-6 16,25 9-19-16,-21-27-3 16,40 24 0-16,-18-24 0 15</inkml:trace>
  <inkml:trace contextRef="#ctx1" brushRef="#br0" timeOffset="62876.5964">8198 6921 66 0,'22'7'33'16,"-22"-7"-3"-16,24 19 1 15,-24-19-17-15,12 26-6 16,-9-8-3-16,5 2-1 15,-1 0-2-15,0-2 0 16,0-6-1-16,-7-12 0 16,13 13 0-16,-13-13-1 0,0 0 1 15,11-15-1-15,-7 2 0 16,0-2 0-16,0-5 1 15,4-1-1-15,-1-5 0 16,4 2 0-16,1 1 1 16,4 2-1-16,-1 4 0 15,3 6 0-15,0 7 0 16,0 8 0-16,0 7 0 15,0 6 0-15,0 2 0 16,0 1 0-16,-1 0 0 16,0-2 0-16,-3-1 0 15,-1-3 0-15,-1-1-1 16,-12-13 0-16,10 19-2 0,-10-19-10 15,0 0-22-15,-14 9-1 16,14-9 0-16,0 0 0 16</inkml:trace>
  <inkml:trace contextRef="#ctx1" brushRef="#br0" timeOffset="63455.6295">8970 6953 54 0,'3'-32'35'0,"6"7"0"16,-13-7 0-16,5 15-18 15,-17-8-10-15,5 13-2 0,-14 5-1 16,-2 12-1-16,-5 8-1 15,1 8-1-15,-1 8 0 16,6 3 0-16,3 2-2 16,10-2 1-16,11-2 0 15,7-9 0-15,10-5-1 16,5-8 1-16,7-7-1 15,0-8 0-15,2-4 1 16,-2-6 0-16,-2-2 0 16,-2-4-1-16,-8-1 1 15,0-3 0-15,-8 2 0 16,1 4 0-16,-5 4 0 15,-3 17 0-15,0 0 0 16,0 0 0-16,0 0 0 0,-13 33-1 16,13-2 2-16,-3 5-1 15,5 5-1-15,5 6 0 16,5 1 0-16,3 3 1 15,3 1 0-15,2 1 0 16,-2 2-1-16,-3 3 0 16,-5-3 1-16,-10-4 1 15,-14-5-1-15,-13-4 1 16,-14-7-1-16,-12-8 0 15,-7-14 1-15,-5-11-1 16,0-12 0-16,3-12-2 16,18-2-8-16,0-22-23 15,39 0-2-15,9-16-3 16,35 6 3-16</inkml:trace>
  <inkml:trace contextRef="#ctx1" brushRef="#br0" timeOffset="71140.069">9458 6420 46 0,'11'-13'34'0,"-4"24"0"15,-11 5-1-15,8 25-22 16,-21 9-1-16,5 24-2 16,-12 10-2-16,-2 13-3 15,-6 5-1-15,0 2-1 16,-3-5-1-16,2-10 1 15,4-14-2-15,7-15 0 16,10-15 0-16,5-17-3 16,17-5-22-16,-10-23-8 15,28-7-2-15,-12-14 0 16</inkml:trace>
  <inkml:trace contextRef="#ctx1" brushRef="#br0" timeOffset="71787.106">9647 6814 75 0,'1'28'36'0,"-5"-5"-2"15,13 18-7-15,-5-10-22 16,8 9 1-16,-3-7-4 0,2-1 1 15,0-7-2-15,0-7 1 16,-3-7-2-16,-8-11 0 16,13 0 1-16,-13 0-1 15,6-26 0-15,-4 6 0 16,-2-8 0-16,0-6 0 15,1-5 0-15,1-5-1 16,6 3 1-16,3 3 0 16,4 4 0-16,4 16 0 15,4 12-1-15,4 14 2 16,3 13-2-16,-2 14 2 15,-1 5-1-15,-2 5 0 0,-6 1 0 16,-2-8 0-16,-4-4 0 16,-6-10 0-16,-3-6 0 15,-4-18 1-15,0 0-1 16,0 0 0-16,6-18 0 15,-4-5 0-15,2-7 1 16,1-6-1-16,4-5 0 16,5-2 0-16,3 1 0 15,5 4 0-15,2 9 0 16,3 14 0-16,3 12 0 15,-3 15 0-15,-1 14 0 16,-4 13 0-16,-6 7 0 16,-4 4 0-16,-2 1-4 15,-6-14-9-15,13 3-22 16,-8-17 0-16,14-2 0 0,-2-20-1 15</inkml:trace>
  <inkml:trace contextRef="#ctx1" brushRef="#br0" timeOffset="72137.126">10647 6742 69 0,'-35'9'35'0,"8"20"0"15,-10 1-1-15,18 10-29 16,-3 2-2-16,9 2-1 15,12-8 0-15,12-4-1 16,11-9-1-16,10-10 0 16,7-9 0-16,5-11 0 0,2-6-1 15,-1-7 1-15,-4-7 0 16,-9-3-1-16,-8-5 2 15,-14-4-2-15,-11-1 2 16,-16 6-1-16,-10 3 0 16,-9 4 1-16,-8 10-1 15,-2 12 0-15,-1 14-1 16,7 9 0-16,15 16-4 15,5-10-17-15,28 16-11 16,5-11 0-16,28 4-2 16,3-16 2-16</inkml:trace>
  <inkml:trace contextRef="#ctx1" brushRef="#br0" timeOffset="73854.2243">11320 6781 63 0,'1'-30'34'0,"-7"15"-1"15,-31-7-4-15,5 15-18 16,-24 4-4-16,1 16-1 15,-8 10-3-15,7 9 0 16,6 8-2-16,10 4 0 16,9 1 0-16,16-2 0 15,16-8 0-15,16-8 0 16,14-13-1-16,11-7 1 15,10-14-1-15,8-7 0 16,3-10 0-16,1-5 0 16,-7-10 0-16,-4-3 0 15,-9-4 0-15,-8-3-1 0,-10-4 2 16,-13 0-2-16,-10 1 2 15,-4 1-2-15,-7 11 0 16,-3 8 1-16,-5 12 0 16,2 12 0-16,0 17 0 15,4 18 1-15,3 13-1 16,5 14 0-16,4 6 1 15,9 3 0-15,8-3-1 16,12-4 1-16,9-8-1 16,10-12 0-16,8-11 0 15,8-13-1-15,3-11 0 16,2-10 0-16,-3-6 1 15,-10-7-2-15,-8-6 1 0,-12-4 0 16,-14-3 1-16,-15-1-1 16,-9 3 1-16,-14 5-1 15,-12 6 1-15,-6 6 0 16,-5 14 1-16,-1 12 0 15,3 13-1-15,6 8 2 16,4 6-2-16,11 4 1 16,10 0 0-16,13-1 0 15,9-7 0-15,8-10-1 16,8-9 0-16,8-9-1 15,6-6-1-15,-1-9 0 16,5-3-2-16,-7-10 1 16,0-1-1-16,-8-7 0 15,-3 1 1-15,-11-3 1 16,-6 5 1-16,-6 1 0 0,-6 8 3 15,-5 19 0-15,0 0 0 16,0 0 1-16,2 24 0 16,2 4 0-16,1 2 0 15,4 6 0-15,4-4 0 16,5-3-1-16,0-6 0 15,5-5 0-15,0-8-1 16,-1-4 1-16,-4-9-1 16,-3-5-1-16,-6-6 1 15,-2-6-1-15,-5-7 1 16,-4-5-1-16,-1-5 0 15,2-3-1-15,3 1 0 16,5 4 0-16,6 5 0 16,2 7-2-16,14 10 0 0,4 9-1 15,9 15-2-15,1 0-1 16,14 16-2-16,-7-6-1 15,15 8 1-15,-7-15 0 16,9 7 2-16,-15-12 3 16,-1-4 3-16,-8-7 2 15,-19-9 4-15,-5 1 1 16,-22-15 2-16,-4 9-1 15,-22-11 0-15,0 9-1 16,-16-1-2-16,0 10 0 16,-1 4-1-16,2 11 0 15,2 9-1-15,6 10 0 16,6 4 0-16,13 6 0 15,11-1-1-15,13 0 1 0,10-7-1 16,9-4 0-16,10-13 0 16,4-6-1-16,4-11 1 15,-1-4-1-15,-3-8 0 16,-2-5 0-16,-9-2 0 15,-3-5 0-15,-11 0 0 16,-2 2 0-16,-6 4-1 16,-6 5 1-16,-2 8 0 15,1 12 0-15,0 0 0 16,-16 13 0-16,14 9 0 15,-2 7 0-15,3 3 0 16,4 3 1-16,5-4-1 16,4-3 1-16,2-5-1 15,5-8 0-15,8-6-1 0,4-9-1 16,5-5-1-16,-1-10-2 15,10 1-4-15,-12-20-6 16,19 13-7-16,-24-27-2 16,16 14 1-16,-22-22 3 15,13 9 11-15,-16-9 6 16,-4-5 7-16,3 14 5 15,-19-5 11-15,13 27 2 16,-23 0 0-16,11 25-2 16,-11 9-8-16,7 23-5 15,-11 10-2-15,5 13-2 16,1 5 0-16,9 2-1 15,3-2 0-15,10-5-2 0,8-6 1 16,6-11-1 0,11-12 0-16,6-12 1 0,2-12-1 15,3-11-1-15,-2-9 1 16,-10-8 0-16,-9-4-1 15,-10-3 0-15,-10-1 1 16,-12 1-1-16,-10 5 0 16,-9 5 1-16,-8 10-1 15,-1 9 1-15,1 12 1 16,4 10-1-16,5 9 2 15,9 9-1-15,7-2 1 16,11 3 0-16,6-5 0 16,12-2 0-16,6-10 0 15,8-8-1-15,3-9-1 16,1-9-1-16,0-3-2 0,-7-10-3 15,4 10-13-15,-25-22-16 16,8 7-1-16,-24-14-1 16,1 6 0-16</inkml:trace>
  <inkml:trace contextRef="#ctx1" brushRef="#br0" timeOffset="74026.2341">13229 6525 89 0,'0'0'38'0,"13"14"-1"15,14-22 0-15,28 3-33 16,13 0-2-16,14-7-6 16,21 6-32-16,-12-11 0 0,9 8-4 15,-3-10 0-15</inkml:trace>
  <inkml:trace contextRef="#ctx1" brushRef="#br0" timeOffset="74589.2663">14623 6174 59 0,'12'23'37'0,"-25"1"-1"15,2 21 0-15,-25 3-20 16,3 19-9-16,-19 10-1 15,2 8-2-15,-4 0-2 16,5 0-1-16,8-8-2 16,5-12-3-16,26-2-24 15,-2-27-9-15,29-9 0 16,1-22-1-16</inkml:trace>
  <inkml:trace contextRef="#ctx1" brushRef="#br0" timeOffset="85023.8631">14985 6440 54 0,'-20'-1'35'0,"20"1"-2"0,-19 11 0 15,23 5-22-15,-12-4-1 16,13 12-2-16,-3-3-4 15,7 9-2-15,1-3 1 16,4 0-2-16,3-3 0 16,2-4 1-16,2-8-2 15,3-4 0-15,1-11 1 16,0-5-1-16,1-6 0 15,-1-4 0-15,-5-3 1 16,-2-2-1-16,-4 1 0 16,-2 1 0-16,-4 7-1 15,-5 1 1-15,-3 13 0 16,0 0 0-16,15 7-1 15,-5 8 1-15,5 4 0 0,6 3-1 16,6 0 1-16,6 0 1 16,6-4-2-16,2-4 2 15,3-8-1-15,1-5 0 16,-2-6 1-16,-6-5 0 15,-4-5 0-15,-4-5-1 16,-7-1 1-16,-10-2-1 16,-4 0 1-16,-10-3-2 15,-7 2 1-15,-4-1 0 16,-4 3-1-16,-1 2 2 15,1 6-3-15,3 2 1 16,14 12-1-16,-18-9-4 16,31 21-21-16,-13-12-7 15,22 17 0-15,-9-11-3 0</inkml:trace>
  <inkml:trace contextRef="#ctx1" brushRef="#br0" timeOffset="85437.8868">15789 6554 77 0,'14'-5'35'15,"15"7"-2"-15,-10-10 1 16,17 2-29-16,-3-3-1 15,5-1-1-15,-4-1-1 16,1-3-1-16,-3-2-1 0,-5 1 1 16,-6-1-2-16,-9 1 2 15,-10 1-2-15,-6 1 2 16,-9 3-2-16,-6 1 2 15,-8 6-1-15,-4 2 1 16,-1 5 1-16,0 6-2 16,0 3 3-16,3 7-2 15,6 2 1-15,8 6 0 16,7-1 1-16,12 4-1 15,10-5 0-15,12-1-1 16,10-5 0-16,11-6-1 16,9-7-1-16,4-8-3 15,11 7-15-15,-19-20-18 16,9 5 0-16,-16-11-1 15,7 7 0-15</inkml:trace>
  <inkml:trace contextRef="#ctx1" brushRef="#br0" timeOffset="85974.9175">16554 6496 73 0,'19'-11'34'16,"9"6"-2"-16,-12-16-4 0,3 8-19 16,-10-2-5-16,-4 4 1 15,-10-1-2-15,-7 6 0 16,-11 0-2-16,-5 6 1 15,-8 6 0-15,-3 4-1 16,-1 5 2-16,3 4-2 16,2 2 1-16,8 3-1 15,12-2 1-15,8-1-1 16,13-6 0-16,6-4 0 15,13-5 0-15,4-6-1 16,6-4 0-16,1-5 0 16,2-1 0-16,-4-5 0 15,-1 1 0-15,-5-1 0 16,-8 1-1-16,-3 0 1 15,-5 5 0-15,-12 9-1 0,0 0 1 16,0 0 0-16,0 0 0 16,0 19 1-16,-5-1-1 15,1 2 1-15,2 2-1 16,5 0 1-16,3-4-1 15,6-1 0-15,4-5-2 16,3-5-1-16,9 2-7 16,-12-19-13-16,16 10-14 15,-13-16 2-15,12 8-2 16,-14-12 1-16</inkml:trace>
  <inkml:trace contextRef="#ctx1" brushRef="#br0" timeOffset="86458.9452">17008 6108 64 0,'0'0'36'16,"-4"25"-2"-16,8 17 2 16,-12-5-22-16,4 15-9 15,-2 5 0-15,7 6-1 16,-2-3-1-16,4-1 0 15,0-7-2-15,4-7 0 16,-1-9 0-16,2-6-1 16,2-10 0-16,-3-8 0 15,-7-12-1-15,14-3 0 16,-14 3 0-16,14-26 0 15,-6 8 1-15,2-6-1 16,3-4 0-16,2-3 1 0,7 0 0 16,0 1-1-16,3 1 0 15,0 5 1-15,0 2 0 16,-3 7 0-16,-4 5 0 15,-18 10 0-15,14-4 1 16,-14 4 0-16,-14 18 1 16,-4-3-1-16,-4 4 1 15,-3 6-1-15,1 0 2 16,2 4-1-16,4-4 0 15,9 3 1-15,8-6-1 16,12-3 0-16,14-7 0 16,12-4-1-16,12-7 0 15,9-5-3-15,17 5-12 0,-15-16-22 16,15 7-3-16,-12-10-1 15,5 11-2-15</inkml:trace>
  <inkml:trace contextRef="#ctx1" brushRef="#br0" timeOffset="87440.0013">6841 7757 68 0,'17'18'35'16,"-21"6"-1"-16,8 29-9 15,-8-6-19-15,6 16-1 16,-2 0-1-16,3 5-2 15,0-4-1-15,3-4 0 16,-2-10 0-16,0-14-1 16,-2-14 0-16,-2-22 0 0,0 0 0 15,0 0 0-15,2-35 1 16,-6-1-1-16,0-9 1 15,-1-7-1-15,1-8 1 16,1-7-1-16,2-2 0 16,6-4 1-16,6 4-1 15,4 5 1-15,9 12-1 16,9 14 0-16,3 16 0 15,2 17 1-15,0 15-1 16,-6 16 0-16,-8 8 0 16,-8 9 1-16,-14 3-1 15,-13-3 0-15,-9-3 0 16,-7-1 0-16,-5-11 0 15,-3-6-1-15,4-7 0 0,2-10-3 16,29-5-17-16,-22-10-13 16,31-4 1-16,1-14-3 15,24 7 1-15</inkml:trace>
  <inkml:trace contextRef="#ctx1" brushRef="#br0" timeOffset="87802.022">7526 7785 36 0,'0'0'32'0,"-30"-5"3"16,-6-1-2-16,5 15-12 16,-18-13-13-16,13 14 0 0,-5-1-3 15,8 10-1-15,8 3-2 16,11 5-1-16,10 0 0 15,14 5 0-15,10-6-1 16,12-2 1-16,9-7-2 16,7-8 1-16,3-7 0 15,2-6 0-15,-1-5-1 16,-6-10 1-16,-6 1-1 15,-11-7 1-15,-9 0 0 16,-13 1 0-16,-9-2 0 16,-12 4 0-16,-8 5-1 15,-8 4 0-15,-2 8-1 16,-4 2-1-16,11 15-4 15,-5-9-20-15,24 17-6 0,6-20-2 16,15 27 3-16</inkml:trace>
  <inkml:trace contextRef="#ctx1" brushRef="#br0" timeOffset="88123.0404">7945 7787 63 0,'2'-14'33'0,"-2"14"1"15,-18-17-4-15,0 18-23 16,-12 0-1-16,3 8-3 15,0 3-1-15,8 6-1 16,6 2 0-16,9 2 0 16,10 1-1-16,11 0 1 15,9-3-1-15,6 0 1 0,3-1-1 16,-2 0 0-16,-3 2 0 15,-6-3 0-15,-7 0 0 16,-8-3-1-16,-12 1 1 16,-8-2 0-16,-8-3 0 15,-6-4-1-15,-1-4 0 16,-3-1-1-16,6-5-1 15,-1-7-5-15,24 10-17 16,-14-24-10-16,27 6 2 16,-3-11 0-16</inkml:trace>
  <inkml:trace contextRef="#ctx1" brushRef="#br0" timeOffset="88297.0503">8181 7856 77 0,'27'14'36'0,"-27"-14"-8"0,27 29 5 15,-26-13-25-15,8 6-3 16,-7-3-2-16,1 3-1 15,1-6-2-15,-1 0-2 16,7 3-9-16,-10-19-27 16,16 4 2-16,-16-4-1 15,28-17 1-15</inkml:trace>
  <inkml:trace contextRef="#ctx1" brushRef="#br0" timeOffset="88506.0623">8517 7532 67 0,'-8'38'36'16,"12"20"0"-16,-14-2-1 16,17 7-31-16,-10 0-1 15,5-1 0-15,-1-6-2 16,2-12-3-16,9-1-11 15,-15-20-22-15,15-5 0 16,-12-18-3-16,0 0 1 16</inkml:trace>
  <inkml:trace contextRef="#ctx1" brushRef="#br0" timeOffset="88727.0749">8416 7862 66 0,'24'5'38'16,"-8"-8"-3"-16,19 8 2 15,-9-10-31-15,12 2-2 16,2-3-2-16,3-1-2 16,2 2-2-16,-5-5-4 15,9 10-26-15,-21-13-2 16,8 10-2-16,-17-6 1 15</inkml:trace>
  <inkml:trace contextRef="#ctx1" brushRef="#br0" timeOffset="88877.0835">8889 7860 73 0,'2'24'36'16,"-8"-11"-6"-16,14 12 3 15,-12-9-24-15,13 4-2 0,-4-6-3 16,9 7-1-16,-2-10-2 16,4 2-1-16,4-4-2 15,-5-11-9-15,12 6-26 16,-15-13 0-16,11 5 0 15,-13-16 0-15</inkml:trace>
  <inkml:trace contextRef="#ctx1" brushRef="#br0" timeOffset="89377.1121">9180 7825 61 0,'5'27'35'0,"-6"-5"-1"15,17 10 0-15,-7-10-28 0,13 2-2 16,-1-6 0-16,7-3-2 15,2-6-1-15,2-5-1 16,-5-5-1-16,-5-6 0 16,-4-2 0-16,-8-6 0 15,-3 1-1-15,-7-7 1 16,-4 2 0-16,-4-1-1 15,3 3 1-15,1 3 1 16,4 14-2-16,5-15 2 16,-5 15 2-16,28 0-2 15,-4 3 0-15,8 4 1 16,5-2-1-16,7-1 1 15,2-4-1-15,3-1-1 16,3-6 1-16,-5-2-3 16,-2-1 1-16,-13-4 0 0,-6 1-1 15,-14-4 0-15,-7 3 0 16,-12 0 1-16,-9 5 1 15,-6 4 2-15,-4 4 1 16,-1 10 2-16,-2 4 0 16,5 10 0-16,0 1 1 15,7 7-1-15,3-1-1 16,10 2-1-16,8-1-1 15,13-3-1-15,14-1-4 16,1-19-23-16,22 1-7 16,0-14-2-16,18 1 2 15</inkml:trace>
  <inkml:trace contextRef="#ctx1" brushRef="#br0" timeOffset="89628.1265">10677 7305 60 0,'-24'38'37'0,"6"28"-1"16,-20 4-1-16,7 16-23 15,-13 1-9-15,0 9 0 16,-2-5-1-16,2-6-1 15,6-14-2-15,4-17-4 16,25-6-29-16,-7-25-1 16,22-1-3-16,-6-22 2 15</inkml:trace>
  <inkml:trace contextRef="#ctx1" brushRef="#br0" timeOffset="90332.1667">10890 7666 47 0,'0'22'36'16,"-1"9"1"-16,-8-4-2 16,13 15-16-16,0-7-16 15,2 3 1-15,-2-2 0 16,6-3-2-16,1-5 0 15,0 1-1-15,1-13 0 0,-3-4-1 16,-9-12 1-16,11 2-1 16,-11-2 0-16,0-24 1 15,-1 3-1-15,-1-7 0 16,-2-3 1-16,6-3-2 15,3-5 2-15,8 1-1 16,5 2-1-16,4 7 1 16,5 4 1-16,4 11-1 15,3 12-1-15,-1 11 1 16,-2 11 0-16,-1 8 0 15,-2 7 0-15,0 3 1 16,0 2-1-16,-1-3-1 16,-2-3 2-16,-3-6-1 15,-2-5-1-15,-3-7 0 0,-3-4 0 16,-14-12-3-16,21 5-1 15,-17-16-4-15,15 7-5 16,-12-15 1-16,20 8 1 16,-9-12 3-16,12 7 4 15,0-4 4-15,2 1 4 16,4 6 4-16,-11-8 5 15,15 12 1-15,-16-12-1 16,13 12-1-16,-12-9-4 16,6 3-3-16,-8-4-1 15,0-1-1-15,-6-1-1 16,-6-1 0-16,-8 1 0 15,-9 5-1-15,-11 5 0 16,-10 9 0-16,-5 9 0 16,-10 13 0-16,-1 7-1 0,-2 7 1 15,5 7 0-15,6 1 0 16,12 1 0-16,13-5 0 15,20-3-1-15,16-11-1 16,20-2-2-16,11-14-6 16,27 7-23-16,-6-20-3 15,20 4 1-15,-9-15 0 16</inkml:trace>
  <inkml:trace contextRef="#ctx1" brushRef="#br0" timeOffset="90804.1937">12364 7778 70 0,'-48'-2'34'0,"10"18"0"15,-11-2-4-15,17 11-23 0,-3 1-3 16,11 6-1-16,4-5-1 16,15 0-1-16,9-8-1 15,9-5 0-15,10-9 0 16,4-5 0-16,5-5-1 15,0-9 0-15,2-4 1 16,-3-6-1-16,-3-2 1 16,-1-2-1-16,-6 1 1 15,-5 2 0-15,0 4-1 16,-5 8 2-16,-11 13-1 15,20 3 0-15,-14 13 0 16,1 11 1-16,-1 11-1 16,4 11 0-16,4 8 0 15,5 7 1-15,1 3 0 0,6 2 0 16,-4 4-1-16,-3-3 1 15,-9-4-1-15,-11-13 1 16,-17-10 0-16,-12-10-1 16,-16-15 1-16,-11-13-1 15,-9-19 1-15,-8-10-1 16,3-7 1-16,11-8-2 15,15-2 0-15,13-7-3 16,28 8-11-16,6-16-20 16,41 11 0-16,10-10-2 15,29 12 2-15</inkml:trace>
  <inkml:trace contextRef="#ctx1" brushRef="#br0" timeOffset="91181.2153">13022 7741 72 0,'0'0'35'0,"-20"-22"-1"15,1 31-10-15,-18-7-16 16,2 16-2-16,-5 3-2 16,4 6-1-16,1 2-1 15,11 2 0-15,8-3-1 16,13-4 0-16,14-6-1 15,11-6 1-15,9-10-2 16,6-4 1-16,7-6 0 16,1-6-1-16,-2-5 0 15,-3-4 1-15,-6-3-1 16,-4-2 1-16,-7 4 0 0,-5 2 0 15,-8 9 1-15,-10 13-1 16,0 0 1-16,0 0 0 16,-18 31 0-16,7-3 0 15,-2 1 0-15,4 5 0 16,1-5 0-16,9-4-1 15,8-5-1-15,4-8-2 16,9-1-5-16,-8-19-21 16,19 6-5-16,-10-16-2 15,14 3 0-15</inkml:trace>
  <inkml:trace contextRef="#ctx1" brushRef="#br0" timeOffset="91379.2266">13570 7402 60 0,'-4'-16'37'16,"2"32"0"-16,-19 10 0 15,8 30-19-15,-5-3-14 16,4 8-1-16,0-3-1 16,6 0-1-16,9-3-5 15,-4-22-24-15,19 2-7 16,-5-23-2-16,13 0-1 15</inkml:trace>
  <inkml:trace contextRef="#ctx1" brushRef="#br0" timeOffset="91579.2381">13744 7556 77 0,'-21'22'38'0,"12"16"-1"15,-9-6 0-15,13 9-33 16,-1 0-1-16,6 2 0 15,2-6-2-15,3-5-1 16,3-3-4-16,-8-29-21 16,10 26-11-16,-10-26-1 15,21 2-1-15,-13-13 0 16</inkml:trace>
  <inkml:trace contextRef="#ctx1" brushRef="#br0" timeOffset="92205.2739">13994 7635 70 0,'6'34'36'0,"-6"-7"-2"15,15 10-6-15,-6-13-20 16,16 3-1-16,-1-8-4 15,9-2 0-15,0-7-2 16,6-6 0-16,-3-7 0 16,0-4-1-16,-5-9 0 15,-3-3 0-15,-8-8-1 16,-7-3 1-16,-7-9-1 15,-6 1 0-15,-4-1 0 0,-4 5 0 16,1 5 0 0,-2 5 1-16,3 10 0 0,6 14 1 15,0 0-1-15,5 13 1 16,8 3 0-16,5 4 0 15,5-1 0-15,8 1 0 16,4-4-1-16,5-5 1 16,5-6-1-16,1-7 0 15,2-6 0-15,-2-7-1 16,-1-6 1-16,-6-7-1 15,-6 0 0-15,-7-4 1 16,-9 1 0-16,-15 3-1 16,-12 5 1-16,-9 9 0 15,-11 7 0-15,-7 11 0 16,-8 10 1-16,0 13 1 0,-3 8-1 15,9 8 2-15,7 4-1 16,13 1 1-16,7 0-1 16,15-2 1-16,11-8-2 15,11-6 0-15,8-6 0 16,7-11-1-16,5-5-2 15,-1-10-1-15,3 4-10 16,-17-20-19-16,11 3-4 16,-14-17-1-16,4 5-2 15</inkml:trace>
  <inkml:trace contextRef="#ctx1" brushRef="#br0" timeOffset="92455.2882">14151 7272 83 0,'0'0'39'15,"-7"-15"0"-15,7 15-2 16,16-12-31-16,-16 12-2 15,15-8-1-15,-15 8-1 16,0 0-4-16,6 13-3 16,-4 14-16-16,-24-20-16 15,8 16-2-15,-21-10-1 16,4 8 0-16</inkml:trace>
  <inkml:trace contextRef="#ctx1" brushRef="#br0" timeOffset="92707.3026">13362 7516 69 0,'0'-21'37'16,"15"19"-1"-16,-7-9 0 16,19 8-30-16,-5-5-1 15,7 5-2-15,2 1-2 16,5 2-3-16,11 14-27 0,-15-14-6 15,9 8-1-15,-12-9-3 16</inkml:trace>
  <inkml:trace contextRef="#ctx1" brushRef="#br0" timeOffset="97102.554">895 9049 36 0,'0'0'32'0,"-3"51"3"16,3-51-2-16,0 0-16 15,0 0-4-15,0 0-1 16,0 0-4-16,0 0-2 16,0 0-1-16,0 0-2 15,5 51 0-15,-5-51-1 16,0 0 0-16,0 0-1 15,0 0 0-15,0 0 0 16,0 0 0-16,0 0 0 16,27 53 0-16,-27-53-1 15,0 0 1-15,0 0-1 16,0 0 1-16,0 0-1 0,0 0 0 15,0 0 1-15,0 0 0 16,0 0 0-16,0 0 1 16,0 0-1-16,0 0 2 15,0 0-1-15,0 0 0 16,0 0 0-16,0 0 0 15,0 0-3-15,0 0-8 16,0 0-29-16,0 0-2 16,0 0 0-16,0 0-2 15</inkml:trace>
  <inkml:trace contextRef="#ctx1" brushRef="#br0" timeOffset="97986.6046">2242 9017 57 0,'-5'-18'34'0,"5"6"-4"15,-5-13 4-15,6 9-19 16,-20-13-3-16,1 11-3 16,-14-4-5-16,-6 10 1 15,-7 4-3-15,-9 10 1 16,-5 8-3-16,-1 13-1 0,-2 8 1 15,12 9-1-15,21 3 2 16,18 1-2-16,14-3 1 16,27-6 0-16,11-9 0 15,15-10 1-15,12-14-1 16,1-11 1-16,-2-8-1 15,-10-8 0-15,-9-4 1 16,-15-3-1-16,-12 0-1 16,-11 1 1-16,-11 1 0 15,-8 9 1-15,-11 4-2 16,-3 8 1-16,-6 8 0 15,7 10 0-15,1 10 0 16,3 12 0-16,14 10 0 0,8 12-1 16,8 12 1-16,8 5 1 15,12 2-2-15,1 2 2 16,6-3-2-16,0-5 2 15,-3-2-1-15,-8-10 0 16,-7-5 1-16,-11-11-1 16,-15-1 0-16,-13-6 0 15,-10-5 0-15,-15-7 0 16,-7-5 0-16,-10-9 0 15,-14-6 0-15,-2-7 0 16,3-11 0-16,3-7 0 16,10-11-2-16,18-10-3 15,20 4-26-15,14-19-4 16,34 5-1-16,8-9-2 15</inkml:trace>
  <inkml:trace contextRef="#ctx1" brushRef="#br0" timeOffset="98988.6619">2510 9001 53 0,'0'0'35'15,"-9"-16"1"-15,9 16-3 16,0 0-14-16,0 0-8 15,-12 5-4-15,14 17-2 16,-2 2-2-16,3 7 0 16,0 3-2-16,6 5-2 15,-3-3 2-15,6-2-2 0,-3-7 1 16,4-9-1-16,-1-9 0 15,0-9-1-15,1-10 1 16,-2-7 1-16,1-9-1 16,-4-4 1-16,5-5-1 15,-7-5 1-15,2 3 0 16,1 0 0-16,-1 2 0 15,0 7 0-15,1 8 0 16,4 4-2-16,2 16-4 16,-15 0-20-16,37 11-9 15,-21-1-1-15,16 12-1 16</inkml:trace>
  <inkml:trace contextRef="#ctx1" brushRef="#br0" timeOffset="99332.6815">3011 9023 61 0,'-26'-18'35'0,"9"17"0"15,-14-7 0-15,11 12-23 16,-11 0-6-16,9 11-1 16,-6 6-3-16,7 6 0 15,7 2-1-15,7 6 0 16,12-5-1-16,14-3 0 15,10-7 0-15,11-10 0 16,8-8 0-16,7-9 0 16,4-7 0-16,2-11 0 15,-6-3 0-15,-11-1 0 0,-12 0-1 16,-11 0 1-16,-14 1 0 15,-13 2 0-15,-12 6 0 16,-9 4-1-16,-8 7 1 16,-4 5 0-16,1 8-2 15,3 3-1-15,18 8-3 16,1-9-20-16,27 12-8 15,1-14 0-15,23 5-2 16</inkml:trace>
  <inkml:trace contextRef="#ctx1" brushRef="#br0" timeOffset="99617.6978">3489 8967 53 0,'0'0'36'0,"-9"24"-2"16,-9-9 3-16,16 14-20 15,-9-6-11-15,10 6-2 16,2-2 0-16,10 0-1 15,6-7-1-15,10-3 0 16,9-9-2-16,1-7 1 16,4-10 0-16,5-5-1 15,-1-6 0-15,-1-6 0 16,-5-1 0-16,-8-4 0 15,-12 2 0-15,-9-2-1 16,-6 7-1-16,-10-1-3 16,6 25-12-16,-23-23-18 15,23 23-1-15,-27-10-1 16,27 10 1-16</inkml:trace>
  <inkml:trace contextRef="#ctx1" brushRef="#br0" timeOffset="100061.7232">3975 9056 64 0,'28'27'35'0,"-13"-1"-1"15,12 15-4-15,-12-6-21 16,13 12-2-16,-6-2-4 16,4 6 1-16,-5-5-3 15,1 2 0-15,-2-9-1 16,-4-5 1-16,-4-10-1 15,-6-6 2-15,-6-18-1 16,0 0 0-16,-28 0 1 16,6-17 0-16,-7-10 0 15,-4-7 0-15,-4-14 0 0,5-8-1 16,2-9 0-16,11-8 0 15,13-2 0-15,12 3 1 16,15 8-2-16,12 11 1 16,11 12-1-16,6 18 1 15,5 15-1-15,1 14-1 16,-5 12 0-16,-7 9-1 15,-11 5 1-15,-9 4 0 16,-14 2 0-16,-11-4-1 16,-14-2 2-16,-10-4 0 15,-6-6 0-15,-8-7-1 16,-1-3 1-16,3-11-2 0,6-4 0 15,4-13-7-15,27 16-21 16,-5-39-6-16,20 16 0 16,3-15-1-16</inkml:trace>
  <inkml:trace contextRef="#ctx1" brushRef="#br0" timeOffset="100234.7331">4592 8949 74 0,'7'15'38'15,"8"12"-2"-15,-15-10-2 16,5 6-28-16,-3-5-2 15,3 2-1-15,-5-3-3 16,2-6-2-16,9 10-17 16,-11-21-17-16,0 0 1 15,0 0-3-15,26-10 2 0</inkml:trace>
  <inkml:trace contextRef="#ctx1" brushRef="#br0" timeOffset="100611.7547">4846 8945 63 0,'22'31'36'15,"-18"-13"0"-15,11 12 0 16,-14-7-31-16,14 6 0 16,-9-9-1-16,6 2 0 15,-6-5-2-15,-1-6-2 16,-5-11 1-16,0 0-1 15,0 0 0-15,-16-8 0 16,4-6 1-16,-1-4-1 0,4-2 0 16,1-6 0-16,7-2 0 15,6-4 0-15,5 1 0 16,10 3 2-16,6 2-2 15,6 6 1-15,1 6 0 16,3 10 1-16,0 9-2 16,-1 9 0-16,-5 9 0 15,-5 5-2-15,-8 6 2 16,-8 0-4-16,-2 7-5 15,-19-15-26-15,11 3 0 16,-11-14-2-16,11 3 0 16</inkml:trace>
  <inkml:trace contextRef="#ctx1" brushRef="#br0" timeOffset="101135.7847">5613 8965 66 0,'13'-10'37'16,"-17"-9"-2"-16,4 19 3 15,-24-24-31-15,7 17-2 16,-9 3-3-16,-2 8 0 16,-6 6-1-16,1 7 0 15,3 6-1-15,3 4-1 16,8 4 1-16,6-2-1 15,8-3 1-15,8-3 0 16,6-8 0-16,6-6-1 16,2-7 1-16,3-8 0 15,0-6-1-15,-2-6 1 0,0-3-1 16,-5-3 1-16,-3 1-1 16,-1 0 1-16,-3 2-1 15,-1 6 1-15,-5 15 0 16,13-12-1-16,-13 12 1 15,18 20-1-15,-5 1 1 16,0 11 0-16,5 4-1 16,4 9 2-16,4 5-2 15,3 4 2-15,4 0-2 16,0 1 2-16,0-1-2 15,-2-6 1-15,-6 1 0 16,-11-9 0-16,-14-7 0 16,-12-7 1-16,-13-5 0 15,-11-6-1-15,-13-9 1 0,-8-5 0 16,-7-5 0-16,1-5-2 15,5-5 0-15,9-5-3 16,19 5-9-16,-1-21-22 16,31 3 1-16,7-18-3 15,27 4 2-15</inkml:trace>
  <inkml:trace contextRef="#ctx1" brushRef="#br0" timeOffset="101437.802">6075 8867 45 0,'0'0'32'16,"-36"-8"1"-16,19 14-3 0,-11-2-25 16,8 12 1-16,-5-2 0 15,17 10-2-15,3-2-1 16,13 6-2-16,5-1 1 15,6 5 2-15,2-1-2 16,4 2 1-16,-3-1-1 16,0 0 1-16,-8-4-1 15,-6 1 1-15,-11-8-1 16,-6-1 0-16,-9-9-1 15,-9-5-2-15,-5 1-5 16,-22-20-24-16,7 4-5 16,-19-17-2-16,3 3 1 15</inkml:trace>
  <inkml:trace contextRef="#ctx1" brushRef="#br0" timeOffset="101613.812">4851 8634 81 0,'-11'-6'39'15,"-11"3"-5"-15,1 5-18 16,-2 19-51-16,-16-9-2 16,5 15-1-16,-19 0 0 15</inkml:trace>
  <inkml:trace contextRef="#ctx1" brushRef="#br0" timeOffset="102232.8474">759 10388 74 0,'0'0'35'0,"0"0"2"15,0 0-8-15,0 0-11 16,0 0-8-16,0 0-3 16,0 0-3-16,-41 52-2 0,41-52 0 15,0 0-1-15,0 0-1 16,0 0 1-16,0 0 0 15,0 0-1-15,0 0 0 16,0 0 1-16,-15 51-1 16,15-51 0-16,0 0 1 15,0 0-1-15,0 0 0 16,0 0 1-16,54-6-1 15,-54 6 0-15,0 0 1 16,0 0-2-16,0 0-19 16,0 0-19-16,0 0 1 15,0 0 0-15,0 0-2 16</inkml:trace>
  <inkml:trace contextRef="#ctx1" brushRef="#br0" timeOffset="102788.8792">1505 10407 65 0,'0'0'35'16,"0"0"2"-16,0 0-1 16,0 0-8-16,0 0-20 15,0 0-3-15,0 0-2 16,0 0 0-16,0 0-2 15,-3 38-2-15,33 5 0 16,7-4-1-16,3-4 0 16,6-6-1-16,3-15 1 15,0-16-1-15,1-17 0 16,-12-7 2-16,-15-2 1 15,-8-3-1-15,-2 0 1 16,-9 1 0-16,-5 0 0 16,-5 6 0-16,-3 6 1 0,-2 11 0 15,11 7 0-15,-16 15-1 16,19 5 1-16,0 10 0 15,6 4-1-15,9 3 1 16,-4 3-2-16,8-8-1 16,7 6-17-16,-7-23-16 15,4 0-2-15,1-16 0 16,4-1-1-16</inkml:trace>
  <inkml:trace contextRef="#ctx1" brushRef="#br0" timeOffset="103164.9007">2153 10313 71 0,'0'0'35'16,"11"12"1"-16,-9 5 0 16,12 13-27-16,-2-2-2 15,5 11-1-15,-3-7-2 16,0 3-1-16,-2-7-1 15,-2-3 0-15,-4-7-1 16,-1-6-1-16,-5-12 0 16,0 0 0-16,0 0 0 15,7-16 0-15,-7-3 0 16,4-4 0-16,3-4 0 15,8-4 0-15,1-1 0 16,8 3 0-16,-1 1 1 16,6 7-1-16,4 7 0 15,4 9-1-15,0 9 0 0,-2 11 0 16,-8 10-1-16,-3 4 1 15,-4 6-2-15,-9-3-4 16,9 10-25-16,-19-16-3 16,7 1-3-16,-10-16 0 15</inkml:trace>
  <inkml:trace contextRef="#ctx1" brushRef="#br0" timeOffset="103682.9304">2953 10317 46 0,'-22'-4'34'15,"22"16"3"-15,0-12-2 16,0 31-12-16,-12-12-15 15,21 8-1-15,-5 0-3 16,5 3-1-16,5-3-1 16,4-1 0-16,3-6 0 15,3-5-1-15,2-10 0 0,0-4-1 16,3-7 1-1,0-6-2-15,-2-7 1 0,1-2 0 16,-5-4-1-16,-3-2 1 16,-6 0-1-16,-1-3 0 15,-3 5 1-15,-2 2 1 16,-2 7-1-16,-6 16 1 15,0 0-1-15,0 0 2 16,8 12-1-16,-4 12 1 16,1 3-1-16,8 3-1 15,-4-2 1-15,7-4-2 16,9-2-2-16,-1-12-9 15,20 7-25-15,-13-21-1 16,17 5-1-16,-15-15-1 16</inkml:trace>
  <inkml:trace contextRef="#ctx1" brushRef="#br0" timeOffset="104012.9492">3843 10149 74 0,'-23'2'37'0,"-17"-4"-2"16,8 18 1-16,-8-6-34 15,8 9 1-15,4 0-2 16,8 3 1-16,10-1-1 16,14-1-1-16,14-1 0 15,10-1 1-15,11-1-2 16,7-2 2-16,6 1-1 15,3-1 0-15,-5-1 0 0,-5 5 0 16,-9-1 1-16,-12 0-1 16,-13 0 1-16,-12 0 0 15,-15 0-1-15,-11-4 0 16,-10-1 0-16,-5-7-1 15,3 1-4-15,-9-17-18 16,24 7-13-16,-6-16 0 16,26 2 0-16,2-15-1 15</inkml:trace>
  <inkml:trace contextRef="#ctx1" brushRef="#br0" timeOffset="104417.9724">4215 10230 52 0,'-6'14'37'16,"3"14"-1"-16,-16-7 0 15,10 12-18-15,-12-10-12 16,16 11-2-16,-2-6 0 16,8-1-2-16,7-4-1 15,4-4 1-15,8-4-2 16,3-4 1-16,5-6-1 15,2-8 0-15,5-7 0 16,1-3 0-16,0-6 1 16,0-3-1-16,-2-4 0 15,-3-3-1-15,-6-2 2 16,-3 0-1-16,-7 6 0 15,-6 2 1-15,-1 5 0 16,-8 6 0-16,0 12 0 0,0 0 0 16,-10 17 0-16,6 3 0 15,2 5 0-15,2 2 0 16,4 1 0-16,8 1-1 15,5 0-1-15,7-9 0 16,11 1-4-16,2-18-9 16,21 10-24-16,-10-18 0 15,16 6 1-15,-9-17-2 16</inkml:trace>
  <inkml:trace contextRef="#ctx1" brushRef="#br0" timeOffset="104801.9944">5237 10271 70 0,'-38'-22'35'16,"8"24"0"-16,-16-5 1 15,7 9-30-15,-9 6-1 16,7 8-2-16,1 1 0 16,10 3-1-16,8 1 0 15,11 0 0-15,13-4-2 16,10-2 0-16,13-10 0 15,6-5-1-15,7-7 0 16,2-6-1-16,4-4 2 16,-3-7-2-16,-2 1 1 15,-7-4 0-15,-5 1 1 16,-6 4 0-16,-7 4 1 15,-14 14 0-15,0 0 0 16,0 0 0-16,0 0 1 16,-4 23-1-16,-2-3 1 0,2 9-1 15,2-4 0-15,6 0 0 16,5-4-1-16,4-5 0 15,4-3-3-15,2-12-3 16,11 8-8-16,-15-25-22 16,16 6 1-16,-13-14-3 15,10 2 2-15</inkml:trace>
  <inkml:trace contextRef="#ctx1" brushRef="#br0" timeOffset="104982.0047">5554 9912 80 0,'0'0'39'0,"12"18"-1"15,-15 18 1-15,17 20-31 0,-10 10-4 16,4 7 0-16,-2-1-3 16,2-2-2-16,11 1-18 15,-9-27-19-15,15-1-3 16,-5-19-1-16,14-2 0 15</inkml:trace>
  <inkml:trace contextRef="#ctx1" brushRef="#br0" timeOffset="105542.0367">6486 10207 52 0,'0'0'36'0,"-5"-14"-1"16,5 14 0-16,-2 23-21 15,11 3-9-15,0-1-2 16,8 6 0-16,1 1-2 16,9-3 1-16,1-5-2 15,5-9 1-15,0-9-1 16,1-10 1-16,-1-10-2 15,-3-7 2-15,-3-10-1 16,-7-8 0-16,-4-8 1 16,-7-3-1-16,-5-3-1 15,-7 5-1-15,2 12-4 16,-13 0-21-16,14 36-8 15,-9-13-1-15,16 36 1 0</inkml:trace>
  <inkml:trace contextRef="#ctx1" brushRef="#br0" timeOffset="105992.0624">7249 10326 39 0,'-5'-37'32'0,"2"4"4"16,-16-10-3-16,1 14-13 15,-13-8-15-15,-1 12 0 16,-7 9-1-16,1 12-1 16,-3 13-1-16,3 13 0 0,6 8 0 15,6 10 0-15,7 1-1 16,13 0 1-16,7-5 0 15,10-9-1-15,10-8 0 16,7-6 0-16,7-9-1 16,2-11 0-16,2-4 1 15,-3-7-1-15,-4-3-1 16,-3 1 1-16,-6-3 0 15,-7 2-1-15,-4 2 2 16,-4 8-1-16,-8 11 0 16,0 0 0-16,0 0 0 15,0 28 1-15,0-5-1 16,1 4 0-16,4 1 1 15,4 1 0-15,0-3-2 0,7-7 0 16,3-1-2-16,-4-17-11 16,20 3-19-16,-17-16-3 15,13 4-1-15,-13-15 0 16</inkml:trace>
  <inkml:trace contextRef="#ctx1" brushRef="#br0" timeOffset="106199.0743">7537 9830 73 0,'-1'19'36'0,"4"25"0"16,-10 2-6-16,6 20-25 15,-2 3-2-15,6 1 1 16,-2-4-1-16,4-6-1 0,6-12-2 15,3-9-1-15,8-6-9 16,-11-24-27-16,23-2 3 16,-10-16-4-16,16 1 2 15</inkml:trace>
  <inkml:trace contextRef="#ctx1" brushRef="#br0" timeOffset="106793.1083">7857 10145 40 0,'-16'21'34'15,"12"11"2"-15,-9-4-2 16,15 14-16-16,-9-16-12 16,12 5 0-16,-2-8-2 0,7-3-2 15,2-4 0-15,6-6-1 16,1-6-1-16,6-4 1 15,2-8-1-15,2-1 0 16,1-6 1-16,-1-4-2 16,1-3 1-16,-3-4 0 15,-4-2 0-15,-3 1 0 16,-5 5 0-16,-3 3-1 15,-3 8 1-15,-9 11 0 16,0 0 1-16,11 11-1 16,-7 8 0-16,5 3 1 15,1 1-1-15,7 0 1 16,4-5-1-16,8-2 0 0,7-9 1 15,7-3-1-15,6-8 0 16,2-2 0-16,2-7-1 16,0-4 1-16,-2-2 0 15,-4-3-1-15,-8-3 1 16,-5-3-1-16,-10 1 1 15,-8 0 0-15,-11 5 0 16,-8 4 0-16,-8 8 0 16,-6 9 1-16,-6 9-1 15,0 12 1-15,-3 5 0 16,3 9 0-16,4 2 0 15,8-1 0-15,9-3 0 16,9-3 0-16,10-8-1 16,9-5 0-16,12-7-1 0,6-7-2 15,12 0-3-15,-9-17-10 16,19 8-17-16,-16-14-3 15,8 6 0-15,-17-16 1 16</inkml:trace>
  <inkml:trace contextRef="#ctx1" brushRef="#br0" timeOffset="107078.1246">9185 10013 60 0,'-17'-20'35'0,"4"14"0"16,-15-5-2-16,11 16-24 16,-10 2-3-16,8 7-3 15,-3 4-1-15,9 6 0 16,4 1-2-16,8 3 1 15,7 4-1-15,8-5 0 0,6 1 0 16,2-2 0-16,5-2 1 16,2-2 0-16,1-3 0 15,-2-1 1-15,-3-3-1 16,-6 1 1-16,-10-5 0 15,-9-11 0-15,-8 19-1 16,-12-11 0-16,-10 1-3 16,-15-4-3-16,3 10-21 15,-23-15-13-15,7 4 1 16,-9-9-3-16</inkml:trace>
  <inkml:trace contextRef="#ctx1" brushRef="#br0" timeOffset="109095.2399">9441 8575 31 0,'0'0'31'15,"-18"-20"1"-15,18 20-1 16,3-30-22-16,12 19-1 15,0-7-3-15,18 8-2 0,4 1-1 16,12 7-1-16,8 7 0 16,4 8 0-16,6 7-1 15,-1 11 0-15,-4 7 0 16,-10 7 2-16,-10 9 0 15,-12 5-2-15,-13 4 2 16,-10 3-2-16,-12 2 1 16,-10 4 0-16,-5 0 0 15,-2-3-2-15,3-5 0 16,3-6 1-16,6-10 0 15,11-7 0-15,7-11 0 16,11-14 1-16,8-8-1 16,4-8 0-16,4-6 1 15,1-5-2-15,-3 1 1 0,-8-1 0 16,-6 3-1-16,-19 8 1 15,0 0 0-15,-1 15-1 16,-16 5 2-16,-7 9-1 16,-3 7 1-16,1 5 0 15,-1 3-1-15,6 2 2 16,7 1-2-16,9-1 1 15,7-1 0-15,9-3-1 16,6-1 0-16,2 0 2 16,5 2-2-16,-3 1 0 15,-3 0 0-15,-4 2 0 16,-8 3-2-16,-7-2 2 15,-7 1 2-15,-6-1-2 0,-6-3 1 16,-9-3 1-16,-7-3 1 16,-2-2-1-16,-7-8 1 15,-2-2 0-15,-4-11 0 16,2-7-2-16,-1-11 1 15,9-6-2-15,6-10-3 16,0-18-19-16,23 2-13 16,3-12-4-16,22 2 0 15,5-2 0-15</inkml:trace>
  <inkml:trace contextRef="#ctx1" brushRef="#br0" timeOffset="110120.2986">10803 9361 47 0,'4'37'32'15,"11"12"2"-15,-10-12-5 16,18 9-22-16,-8-8-1 16,9-1-1-16,-9-10-2 15,2-6 0-15,-17-21-1 16,20 12 0-16,-20-12-1 15,9-24 0-15,-8-1 0 0,0-4-1 16,2-7 0-16,-1-4 0 16,3-3 1-16,3 3-2 15,1 8 2-15,5 8-2 16,2 12 1-16,2 11 0 15,4 16 0-15,3 9 1 16,4 14-2-16,0 3 1 16,0 1 0-16,-1-2 1 15,-1-4-1-15,-1-10 0 16,-1-6 1-16,-3-9-1 15,-2-10 1-15,-2-6-1 16,0-7 0-16,0-8 0 16,0-5 0-16,1-2 0 0,0-4 0 15,2 4 0-15,-2 4-1 16,2 6 1-16,1 11 0 15,1 9 0-15,3 8 1 16,1 7-1-16,1 6 0 16,4 2 0-16,3 0 1 15,1-5-1-15,0-7 1 16,1-3-1-16,-1-9 0 15,-2-7 0-15,-3-6 0 16,-3-9-1-16,-4-5 0 16,-6-5 1-16,-5-2-1 15,-8-4 0-15,-6 1 1 16,-5 1 0-16,-8 6 0 15,-7 13 0-15,-2 11 1 0,-2 12 0 16,4 12-1-16,4 13 1 16,4 8 1-16,9 7-1 15,9 2 0-15,11-5 0 16,8-6 0-16,8-7-1 15,6-9 0-15,4-10-2 16,6-5-2-16,-10-16-5 16,13 4-15-16,-22-17-8 15,5 3-3-15,-16-13 1 16</inkml:trace>
  <inkml:trace contextRef="#ctx1" brushRef="#br0" timeOffset="110488.3196">12219 9410 48 0,'5'32'32'0,"-7"-6"1"16,19 7-2-16,-16-10-23 16,10 8-1-16,-9-9-2 15,6-1-1-15,-4-5 0 16,0-3-3-16,-4-13 1 15,0 0-2-15,0 0 1 16,0 0 0-16,2-17-1 16,-2 0 0-16,-1-5 0 15,1-4 0-15,3-5 1 16,3-3-2-16,4 2 2 15,6 3-1-15,4 6 0 16,4 8 0-16,1 9 0 16,5 12 1-16,0 10-1 0,-2 12 1 15,-4 6 0-15,-2 3-1 16,-1-1 0-16,-4-6 0 15,1-1-4-15,-9-15-11 16,12 1-15-16,-21-15-4 16,26-2 0-16,-19-16-1 15</inkml:trace>
  <inkml:trace contextRef="#ctx1" brushRef="#br0" timeOffset="110692.3313">12731 9027 45 0,'13'26'34'0,"1"17"1"16,-8 5 0-16,14 17-16 0,-5-9-15 16,2 10-1-16,-4-9-2 15,0-4-1-15,3-2-13 16,-12-22-20-16,9-3 1 15,-13-26-4-15,4 14 2 16</inkml:trace>
  <inkml:trace contextRef="#ctx1" brushRef="#br0" timeOffset="110992.3484">12672 9306 48 0,'-3'-20'34'15,"24"22"1"-15,-1-9-1 16,24 10-19-16,-1-13-11 0,8 9-1 15,4-5-1-15,6 4 0 16,-5 1-1-16,-4 2-1 16,-8 8 0-16,-11 4 0 15,-12 9 0-15,-10 5 0 16,-9 5 0-16,-10 1 0 15,-2 2-1-15,-2-2 2 16,-1-4-1-16,4-2 0 16,5-7-1-16,7-6-1 15,12-3-7-15,-15-11-18 16,39-5-4-16,-15-12-4 15,16 6 2-15</inkml:trace>
  <inkml:trace contextRef="#ctx1" brushRef="#br0" timeOffset="111314.3669">13467 9224 45 0,'-20'19'31'0,"-10"3"2"16,8 18-4-16,-6-12-15 15,15 11-7-15,-4-6-1 16,15 0-3-16,5-8 1 15,12-5-2-15,6-11-1 16,9-5-1-16,5-9 1 16,2-4-1-16,2-5 0 15,-3-6-1-15,-5-3 1 16,-6-5-1-16,-9-4 1 0,-10-2 0 15,-6 3-1-15,-9 0 1 16,-6 5 0-16,-7 5-1 16,-4 4 0-16,-2 8-2 15,5 15-2-15,-4-4-12 16,19 17-12-16,-5-10-3 15,20 8-1-15,-7-17 0 16</inkml:trace>
  <inkml:trace contextRef="#ctx1" brushRef="#br0" timeOffset="111660.3866">13835 9402 23 0,'16'22'32'16,"-15"-9"1"-16,3 5 0 0,-4-18-12 15,-9 15-8-15,-4-20-4 16,13 5-2-16,-10-13-2 15,7 2-2-15,1-10-1 16,4-1-1-16,5-6 0 16,5-4-1-16,9-1 1 15,9 1-1-15,6 1 1 16,9 6-1-16,5 5 0 15,5 8 0-15,3 10 1 16,0 12-1-16,-3 8 1 16,-8 7-1-16,-10 4 1 15,-6 2-1-15,-10-2 0 16,-10-2 0-16,-10-4 0 15,-8-8-2-15,-5-3-3 16,-16-17-19-16,7 4-10 0,-14-16-1 16,5 6-1-16,-15-17 0 15</inkml:trace>
  <inkml:trace contextRef="#ctx1" brushRef="#br0" timeOffset="111856.3979">13166 8841 44 0,'-14'3'35'16,"-2"-7"2"-16,16 4-2 0,0 0-14 15,18 1-27-15,3 12-23 16,-9-5-3-16,3 6-3 15,-15-14-1-15</inkml:trace>
  <inkml:trace contextRef="#ctx1" brushRef="#br0" timeOffset="114749.5633">15291 9219 39 0,'0'0'30'0,"-5"18"1"16,10 8-4-16,-8-11-16 0,14 18-2 15,-11-7-2 1,9 10-2-16,-5-8-2 0,5-1 0 16,-3-5-3-16,0-9-4 15,11 1-22-15,-17-14-5 16,16 0 0-16,-16 0-2 15</inkml:trace>
  <inkml:trace contextRef="#ctx1" brushRef="#br0" timeOffset="115099.5834">15790 8999 45 0,'12'-23'29'15,"1"3"0"-15,-16-6-2 16,5 2-20-16,-15-6-2 16,2 5-1-16,-12 1-3 15,-3 5 2-15,-8 7-3 16,-4 11 3-16,-4 10 1 15,3 14-2-15,1 13 1 16,7 15-1-16,4 8 1 16,13 10 0-16,7 3 0 15,12 1-2-15,8-6-1 16,6-6 1-16,5-10-2 15,-2-11 0-15,5-4-8 16,-17-22-21-16,13 0-1 0,-23-14-2 16,0 0 0-16</inkml:trace>
  <inkml:trace contextRef="#ctx1" brushRef="#br0" timeOffset="115273.5933">15359 9419 64 0,'35'4'35'15,"-4"-16"-3"-15,22 12-7 16,-7-18-16-16,11 7-2 16,-7-7-5-16,-8-8-20 15,3 12-12-15,-16-10-2 16,-6 12-2-16,-22-9 0 0</inkml:trace>
  <inkml:trace contextRef="#ctx1" brushRef="#br0" timeOffset="115451.6035">15108 8923 68 0,'-18'-2'36'0,"18"2"-1"15,0 0-2-15,27 2-39 16,8-3-23-16,18 6-3 15,3-4-2-15,19 11-1 16</inkml:trace>
  <inkml:trace contextRef="#ctx1" brushRef="#br0" timeOffset="115950.632">16393 9309 55 0,'5'23'35'0,"0"-12"-2"16,17 10 0-16,-5-22-25 15,17 8-2-15,0-13 0 16,7 2-3-16,-4-10 0 15,2-1-1-15,-4-8-1 16,-8-3 0-16,-9 0-2 16,-10 1 1-16,-8 0-1 15,-9 0 0-15,-10 4 1 16,-4 5-1-16,-4 8 1 15,-2 8 0-15,-1 9 0 16,6 13 2-16,3 8-2 16,9 9 2-16,10 2-1 15,11 2 1-15,10 0 0 0,13-4-1 16,12-7 0-16,4-10-2 15,11-6-3-15,-9-19-18 16,16 6-10-16,-17-18-2 16,6 6-1-16,-18-14 1 15</inkml:trace>
  <inkml:trace contextRef="#ctx1" brushRef="#br0" timeOffset="116167.6444">17035 9079 60 0,'0'0'35'0,"0"0"-1"15,1 17 0-15,21 5-21 16,-4-11-5-16,13 7-2 0,3-4-1 16,8-2-3-16,3-4 0 15,3-2-2-15,-3-1-1 16,-5-5-4-16,1 17-18 15,-22-21-12-15,3 10 1 16,-22-6-2-16,0 0 1 16</inkml:trace>
  <inkml:trace contextRef="#ctx1" brushRef="#br0" timeOffset="116340.6543">17053 9293 58 0,'-12'-19'34'15,"23"4"0"-15,-2-17-1 16,23 5-14-16,-1-17-12 0,14 6-3 15,2-1-3-15,2 0-5 16,9 12-27-16,-15-6-2 16,4 13-1-16,-13 0-1 15</inkml:trace>
  <inkml:trace contextRef="#ctx1" brushRef="#br0" timeOffset="116528.6651">17559 9027 62 0,'0'0'36'0,"6"36"-1"15,-7-20 0-15,15 18-18 16,-10-7-8-16,10 9-4 16,-1-3-3-16,1-1-3 15,6 4-10-15,-9-20-23 0,16 5-1 16,-9-17 0-16,14 3-2 15</inkml:trace>
  <inkml:trace contextRef="#ctx1" brushRef="#br0" timeOffset="116850.6835">17976 8928 50 0,'-22'-19'33'16,"3"14"0"-16,-11 0 0 15,12 18-16-15,-12-6-11 16,18 11-1-16,-4-1-2 0,14 5-1 15,7-1-1-15,11 6 1 16,5 0-2-16,6 1 1 16,1 1 0-16,2-2 0 15,-6-3-1-15,-4 2 1 16,-7-6 0-16,-9 2 0 15,-10-7 0-15,-5-2 0 16,-10-4 0-16,-6 0-1 16,-1-4 0-16,-3-8-2 15,3 2-1-15,-5-15-12 16,21 4-19-16,-9-12 1 15,21 3-2-15,-1-16 1 16</inkml:trace>
  <inkml:trace contextRef="#ctx1" brushRef="#br0" timeOffset="117052.6951">18256 8796 73 0,'15'22'36'16,"3"15"0"-16,-17-5-4 15,9 13-24-15,-7-3 0 16,5 7-3-16,-5-4 0 15,3-4-5-15,1-5 0 16,-2-7-3-16,3 3-6 16,-16-19-27-16,16 4 1 15,-8-17 0-15,0 0-2 16</inkml:trace>
  <inkml:trace contextRef="#ctx1" brushRef="#br0" timeOffset="117251.7065">18143 9078 70 0,'4'-22'36'0,"15"19"-1"16,-1-12 1-16,22 9-23 16,-4-8-7-16,11 4-2 15,-1-1-2-15,0 1-3 16,1 4-2-16,-18-8-23 15,9 10-10-15,-26-8 1 16,-12 12-2-16</inkml:trace>
  <inkml:trace contextRef="#ctx1" brushRef="#br0" timeOffset="117427.7165">17519 8698 72 0,'0'0'30'0,"-1"-12"-30"16,1 12-2-16,32-8-32 16,-21 6-1-16</inkml:trace>
  <inkml:trace contextRef="#ctx1" brushRef="#br0" timeOffset="118127.7566">12284 10143 52 0,'0'0'35'15,"8"17"0"-15,7-19-1 16,23 1-27-16,3-5-2 15,10-8-22-15,15 7-14 16,-4-7-3-16,7 10-2 16,-9-2 0-16</inkml:trace>
  <inkml:trace contextRef="#ctx1" brushRef="#br0" timeOffset="118702.7895">13306 10104 28 0,'-14'-33'31'0,"2"4"3"15,-11-5-3-15,7 14-19 16,-18-6-4-16,8 21 0 15,-15-4-1-15,5 21-1 16,-10 3-1-16,5 15-1 16,2 4-2-16,7 6 0 15,7-2-1-15,15 1 0 16,13-6 0-16,13-6 0 15,13-12-1-15,5-8 0 16,12-10 0-16,1-8 0 16,-1-9 0-16,-2-3 0 15,-8-7 0-15,-7-4-1 0,-9 1 1 16,-6 1 0-16,-9 5 0 15,-5 5 0-15,-5 9 0 16,5 13 0-16,-11 15-1 16,7 11 1-16,4 14 0 15,2 10 1-15,4 8-2 16,3 7 2-16,2 0-2 15,1-2 2-15,1-5-2 16,-3-6 1-16,-5-8-1 16,-4-8 1-16,-6-8-1 15,-6-10 2-15,-10-6-1 16,-5-9-1-16,-5-5 1 15,-3-7 0-15,-1-7-1 0,3-8-3 16,7-1-7-16,-2-16-23 16,26-2 3-16,0-13-5 15,24 3 3-15</inkml:trace>
  <inkml:trace contextRef="#ctx1" brushRef="#br0" timeOffset="118876.7994">13552 10025 71 0,'-9'18'36'0,"12"15"-1"16,-11-8-1-16,8 14-29 16,-3-3-1-16,7 1-3 15,3-2-2-15,-2-12-14 0,12 4-19 16,-17-27 0-1,28 20-1-15,-13-22-1 0</inkml:trace>
  <inkml:trace contextRef="#ctx1" brushRef="#br0" timeOffset="119416.8303">13764 10017 61 0,'8'34'34'0,"-7"-4"0"16,20 15-2-16,-11-8-27 15,10 4 1-15,-4-9-2 16,9-6-1-16,-2-7-1 0,3-7-1 16,-2-10-1-16,-1-7 0 15,-1-6 0-15,-5-6 0 16,-4-6 0-16,-5-4-1 15,-6-5 1-15,-4-1 0 16,-4-1 0-16,-3 5-1 16,0 5 1-16,2 8 0 15,7 16 0-15,0 0 0 16,13-1 0-16,5 14 0 15,7 5 1-15,9-2-1 16,6-3 1-16,6-4-1 16,6-9 1-16,-4-4-1 15,3-8 0-15,-6-5 0 16,-3-6 0-16,-8-2-1 15,-9-1 0-15,-8-1 1 0,-13 1-1 16,-8 2 0-16,-10 8 0 16,-7 5 1-16,-8 8 0 15,-6 11 0-15,-1 11 2 16,0 13-1-16,1 10 1 15,7 7 1-15,6 2 0 16,12 3 0-16,11-5-1 16,13-3 1-16,12-11-3 15,14-15-4-15,27-1-23 16,-3-23-9-16,29 1 0 15,5-17-2-15</inkml:trace>
  <inkml:trace contextRef="#ctx1" brushRef="#br0" timeOffset="120310.8814">15372 10121 54 0,'-5'-17'32'15,"5"17"0"-15,0 0-2 0,-4 38-21 16,-1-9-2-16,10 13-3 16,-4 1 0-16,6 2-2 15,-2-7 0-15,4-3 0 16,-3-14-1-16,2-8 0 15,-8-13-1-15,0 0 0 16,13-24 1-16,-13-1-1 16,-1-5 0-16,-1-7 0 15,-1-4 0-15,-3-3 0 16,3 0 0-16,1 7 0 15,5 8 1-15,5 10-1 16,7 10 0-16,8 11 0 16,8 10 0-16,10 7 1 15,7 3-1-15,3 1 1 0,5-4-1 16,-4-5 0-16,-1-8 1 15,-6-7-1-15,-7-6 0 16,-8-5-1-16,-11-5 1 16,-8-3-1-16,-9-3 1 15,-10-2 0-15,-5 2-1 16,-7 5 1-16,-5 7 1 15,-3 8-1-15,0 14 0 16,1 6 1-16,4 13 0 16,7 6 0-16,7 4 0 15,13 1 0-15,10-3-1 16,12-5 0-16,11-8-1 15,6-11-4-15,17-1-11 0,-8-19-16 16,15 3-1-16,-11-17-2 16,9 5 2-16</inkml:trace>
  <inkml:trace contextRef="#ctx1" brushRef="#br0" timeOffset="120693.9033">16395 9948 64 0,'-5'-13'33'15,"-15"-1"0"-15,8 18-1 16,-12-3-23-16,6 17-2 15,-11 3-4-15,2 11 0 16,-4 2-1-16,4 5-1 16,3 1 0-16,6-1 0 15,6-3-1-15,8-4 0 0,9-6 0 16,7-11 0-16,6-7 0 15,4-9 0-15,4-6 0 16,-1-7-1-16,1-6 1 16,-4-3 0-16,-3-7 0 15,-2-1 0-15,-5-1 0 16,-2 5 0-16,-5 4 0 15,-1 8 0-15,-4 15 1 16,0 0 0-16,-5 14-1 16,4 9 1-16,-1 8-1 15,6 1 0-15,0 0 0 16,6-4 0-16,7-4-3 15,-3-15-11-15,17 6-20 16,-10-19 1-16,15 2-1 0,-9-13 0 16</inkml:trace>
  <inkml:trace contextRef="#ctx1" brushRef="#br0" timeOffset="120985.92">16672 9838 69 0,'-15'-18'33'0,"15"18"0"16,-15 8 0-16,17 12-26 15,-1 3-2-15,8 8-2 16,1 4 0-16,3 4-2 16,-1 0 1-16,-1 0-1 15,-5 0-1-15,-5-3 1 0,-8 0-1 16,-6-7 0-16,-5-4 0 15,-3-4 1-15,-5-5-1 16,-1-7-1-16,4-4 0 16,1-7 0-16,10-3-2 15,3-10-3-15,18 2-11 16,-4-16-16-16,22 4 1 15,-2-14-2-15,19 4 2 16</inkml:trace>
  <inkml:trace contextRef="#ctx1" brushRef="#br0" timeOffset="121301.9381">16915 9906 36 0,'0'0'29'15,"0"0"3"-15,-13 6-1 16,-3 19-9-16,-18-6-11 0,12 15-2 16,-7 0-5-16,11 4 0 15,2-3-1-15,12-1-1 16,7-5-1-16,10-9-1 15,9-7 1-15,6-8-1 16,6-8 0-16,3-6-1 16,0-6 1-16,-3-5 0 15,-5-6 0-15,-6-2 0 16,-7-3 0-16,-11-1-1 15,-9 0 1-15,-11 1 0 16,-8 6 0-16,-3 3 0 16,-4 8-1-16,-1 5 0 15,7 10-2-15,3 0-2 16,17 16-10-16,4-17-16 15,9 23-1-15,3-17 0 0,19 7 0 16</inkml:trace>
  <inkml:trace contextRef="#ctx1" brushRef="#br0" timeOffset="121646.9578">17148 9990 37 0,'13'18'30'0,"-12"-4"1"16,5 10 0-16,-14-10-9 16,10 11-12-16,-11-9-1 15,8 5-4-15,-4-8-2 16,5-13 0-16,-4 14-2 15,4-14 1-15,0 0-1 16,8-19 0-16,-2 1-1 16,3-4 0-16,5-7 1 15,7-4-1-15,4-5 1 0,5 0-1 16,5 1 1-16,1 4-1 15,0 4 0-15,-1 10 1 16,-4 11-1-16,-8 11 1 16,-5 14-2-16,-8 7 2 15,-4 8-1-15,-5 5 1 16,-1 2-2-16,-1-2 1 15,1-3-2-15,-2-8-2 16,11 3-11-16,-9-29-18 16,13 21 0-16,-13-21-1 15,30-8 1-15</inkml:trace>
  <inkml:trace contextRef="#ctx1" brushRef="#br0" timeOffset="121985.9772">17794 9774 50 0,'7'-30'31'16,"4"15"1"-16,-14-2 0 15,3 17-16-15,-12-6-9 16,12 6 0-16,-24 10-4 16,8 0-1-16,1 3-1 15,3 3 0-15,2-1 0 16,6 2-1-16,5 1 0 15,6 0 0-15,5 0 0 16,3-1 0-16,1 1 0 16,4 2 1-16,-2-2 0 15,-2-1 1-15,-3 0 0 16,-1 1 0-16,-6-5 1 15,-2 4 0-15,-4-17-1 0,-9 21 0 16,-2-13 0-16,-4-2-1 16,-1 1-3-16,-13-14-16 15,13 11-17-15,-13-13-1 16,10 8-3-16,-8-8 0 15</inkml:trace>
  <inkml:trace contextRef="#ctx1" brushRef="#br0" timeOffset="123157.0442">18601 9842 45 0,'-30'5'31'0,"-8"1"1"0,10 10-2 16,-2-5-15-16,15 10-12 15,2-2 1-15,14 1-2 16,6-4 0-16,13-1 0 16,7-8-1-16,9-5-1 15,4-8 3-15,1-6-3 16,-1-3 0-16,-5-3 1 15,-8-3-1-15,-9 0 0 16,-13-1 2-16,-10 3-1 16,-14 3 0-16,-8 6-1 15,-7 5 2-15,-4 7-2 16,-2 5 1-16,3 4 0 15,4 5-1-15,11 2 0 0,15 1-2 16,13-5-2-16,20 5-8 16,0-16-15-16,23 2-4 15,-1-13-2-15,16 2 2 16</inkml:trace>
  <inkml:trace contextRef="#ctx1" brushRef="#br0" timeOffset="123374.0566">18961 9844 52 0,'18'5'29'0,"-18"-5"2"15,7 25-4-15,-18-15-11 16,12 17-5-16,-14-8-3 15,12 9-2-15,-7-6-2 16,8 0 1-16,-2-11-1 16,2-11 0-16,0 0-2 15,0 0 0-15,0 0 0 0,15-32 0 16,-6 6-1-16,0-6-1 15,4-2 0-15,4-4-1 16,6 2-1-16,3 0-6 16,20 16-21-16,-6-9-5 15,19 17-2-15,-5-1-1 16</inkml:trace>
  <inkml:trace contextRef="#ctx1" brushRef="#br0" timeOffset="123840.0833">20066 9597 79 0,'-33'-2'33'16,"6"9"-1"-16,-17-2-3 15,5 11-26-15,1 3 1 16,7 5-3-16,9 2 1 16,13 2-1-16,13 2 0 15,14-2 0-15,11-1-1 16,9-3 0-16,5-2 1 15,1-2-1-15,-6-2 0 0,-9-4 1 16,-13-3 0-16,-16-11 0 16,-13 14-1-16,-16-9 1 15,-12-4 0-15,-8 0-1 16,-6-2 0-16,0 0 0 15,8-2-2-15,7-3-1 16,25 2-5-16,5-13-13 16,33 10-12-16,5-14 1 15,29 6-1-15,1-11 1 16</inkml:trace>
  <inkml:trace contextRef="#ctx1" brushRef="#br0" timeOffset="124170.1022">20272 9733 69 0,'23'-9'33'0,"0"11"-3"15,-23-2-1-15,0 15-19 0,-14-3-3 16,0 10-3-16,-5 0-1 15,3 4-1-15,1-2 0 16,5 0 1-16,6-7-1 16,9-3 0-16,9-8-1 15,8-4 1-15,8-9-1 16,8-3-1-16,5-5 0 15,-1-6-1-15,2-1 1 16,-5-5-1-16,-5 2-1 16,-5-2 2-16,-8 5-1 15,-6 4 2-15,-6 5 0 16,-9 13-1-16,0 0 1 15,0 0-1-15,-12 25 2 16,6-3-3-16,-1 3 1 16,3 0-3-16,9 5-5 0,-5-16-18 15,22 6-8-15,-1-18 0 16,18 3-2-16,-3-14 3 15</inkml:trace>
  <inkml:trace contextRef="#ctx1" brushRef="#br0" timeOffset="125111.156">21059 9697 64 0,'11'-27'32'0,"-1"12"-1"15,-19-4-1-15,9 19-21 16,-34-9-5-16,1 11-1 16,-6 5-1-16,-4 3 1 15,2 0 0-15,5 4-1 16,8 1 1-16,8 2-1 15,14 1 1-15,16 4-1 0,9 1 0 16,8 3-2-16,7 3 0 16,2-1 0-16,0 2 0 15,-3 0 0-15,-6 2-1 16,-8 0 1-16,-9-2 0 15,-6-1 0-15,-9-3 0 16,-10 0 0-16,-10-7 0 16,-8-2 0-16,-3-8 0 15,-3-6 0-15,1-6 0 16,6-8-1-16,8-4 0 15,9-9-2-15,23-1-2 16,8-16-5-16,27 10-15 16,-3-13-3-16,26 12-2 15,-7-13 8-15,23 15 13 0,-8-4 4 16,0 7 4-16,-3 8 7 15,-14-6 12-15,3 14 9 16,-20-6-2-16,0 11-5 16,-27-8-14-16,-1 8 0 15,-12 6-3-15,-22-15-2 16,-7 7 3-16,-5 3-3 15,-10-1 2-15,1 5-1 16,0-1 1-16,3 6-1 16,6 4 2-16,11 3-1 15,13 6 0-15,12 5-2 16,11 2 1-16,9 4-2 15,8 4 0-15,3-1 0 0,3 2-1 16,2-1 1-16,-4-1 0 16,-4 1-1-16,-6-1 1 15,-7-2 0-15,-9-2 0 16,-8-1 0-16,-9-6 0 15,-12-4 0-15,-7-7 1 16,-3-7-1-16,-2-3 0 16,2-9 0-16,4-4 0 15,9-7 0-15,11-3 0 16,15-6-1-16,14 2 0 15,11-4 0-15,12 3-1 16,11-3 1-16,9 2 1 16,4 2 0-16,1 1-1 15,0 3 1-15,-3-1-1 0,-3 4 2 16,-9-1-2-16,-8 4 1 15,-14 0-1-15,-8 3 1 16,-18 1 0-16,-7 14 0 16,-21-12 2-16,-10 13-2 15,-8 6 1-15,-2 5 1 16,-5 6 0-16,4 4-1 15,8 5 1-15,9-1-1 16,16-1-1-16,12-2-1 16,13-1-1-16,10-9-3 15,21 2-9-15,-8-18-12 16,27 5-3-16,-9-16-2 15,15 5-3-15</inkml:trace>
  <inkml:trace contextRef="#ctx1" brushRef="#br0" timeOffset="125403.1727">22429 9625 56 0,'2'-15'31'0,"-22"-4"-6"15,0 12 3-15,-16-3-15 16,9 14-6-16,-9-2-1 16,7 9-1-16,4-1-2 15,8 3-1-15,9 1 1 16,12 2-1-16,6 0 2 15,11 2-1-15,1-2 0 16,5 5-1-16,-4-2 2 16,-1 3-3-16,-8-2 2 15,-8 1-3-15,-11-3 1 0,-8-3-1 16,-7-3 0-16,-6-3-1 15,0-3-2-15,-2-7 0 16,5-2-3-16,-5-13-9 16,28 16-16-16,-12-30-3 15,21 14-2-15,0-15 2 16</inkml:trace>
  <inkml:trace contextRef="#ctx1" brushRef="#br0" timeOffset="125591.1834">22737 9374 69 0,'37'18'35'15,"-21"8"-2"-15,2 21 2 16,-16-7-29-16,0 9-2 16,-9-3 0-16,-1-3-1 0,-3-4-1 15,-1-9-2-15,3 0-5 16,-11-19-21-16,16 3-7 15,-8-15-1-15,12 1-3 16</inkml:trace>
  <inkml:trace contextRef="#ctx1" brushRef="#br0" timeOffset="125756.1929">22588 9619 79 0,'0'0'36'0,"20"-10"-2"15,12 11 0-15,1-6-29 16,14 1-2-16,11 4-10 15,-5-12-27-15,25 10-1 0,4-8-3 16,18 8 1-16</inkml:trace>
  <inkml:trace contextRef="#ctx1" brushRef="#br0" timeOffset="126638.2433">13918 11015 24 0,'24'-34'32'0,"-11"-11"0"0,2 4 1 15,-16-15-14-15,2 12-13 16,-21-1 0-16,-2 13-1 15,-15 8-1-15,-5 15-1 16,-8 14 0-16,3 23 0 16,2 16-2-16,6 16 0 15,8 12 0-15,10 7 0 16,14 3-1-16,11-2-1 15,12-7-1-15,7-14-4 16,10-3-11-16,-10-24-17 16,9-8 0-16,-14-17-2 15,5-3 2-15</inkml:trace>
  <inkml:trace contextRef="#ctx1" brushRef="#br0" timeOffset="127085.2689">13448 11191 43 0,'0'0'33'0,"0"0"-1"16,22 12 0-16,1-21-23 16,19 2-3-16,1-8-1 15,10-2-3-15,-2-5 0 16,-1 1-2-16,-5-3 1 15,-6 5-1-15,-8 4 0 16,-11 6 0-16,-20 9 0 16,15 10 0-16,-17 8-1 15,0 6 2-15,-2 8-1 16,0 3 0-16,3 2 1 0,5-1-2 15,3-5 2-15,7-4-1 16,7-11 1-16,5-5-2 16,3-13 2-16,6-4 0 15,-1-9 1-15,0-6 0 16,-3-5-2-16,-2-4 2 15,-8-4-2-15,-4 0 2 16,-9-1-2-16,-6 1 0 16,-5 4 0-16,-3 5-1 15,0 8 0-15,6 17-2 16,0 0-11-16,-19-3-17 15,25 19-1-15,-3-3-3 16,15 8 2-16</inkml:trace>
  <inkml:trace contextRef="#ctx1" brushRef="#br0" timeOffset="127330.2829">14348 11190 54 0,'0'0'33'16,"7"25"0"-16,-7-25-5 15,14 27-18-15,-14-27-2 16,11 22-1-16,-11-22-3 15,7 12-1-15,-7-12-1 16,0 0-1-16,3-13 0 16,-4-1 0-16,1-4 0 15,0-5-1-15,1-7 0 16,5-4-1-16,7-1 0 15,5-3-4-15,13 12-17 0,-10-15-12 16,17 13 1-16,-4-7-3 16,13 17 1-16</inkml:trace>
  <inkml:trace contextRef="#ctx1" brushRef="#br0" timeOffset="127548.2954">14861 10759 38 0,'0'0'34'16,"-12"-2"1"-16,14 20-1 15,-14-4-12-15,20 25-14 16,-13 5-3-16,10 11-1 16,-1 1-1-16,2 2-1 15,5-4-2-15,-2-7-2 16,7-6-2-16,-12-19-11 0,15 1-17 15,-19-23-1-15,12 7-2 16,-12-7 1-16</inkml:trace>
  <inkml:trace contextRef="#ctx1" brushRef="#br0" timeOffset="128464.3478">14596 10995 47 0,'4'11'32'0,"-4"-11"0"16,42 25-1-16,-12-21-23 15,16 2-2-15,-1-10-2 0,7-2-1 16,-1-8-2-16,1-3 0 16,-3-3-1-16,-6-5 0 15,-7 1-1-15,-6-3-1 16,-6 3 1-16,-6 3-1 15,-3 6 1-15,-15 15 1 16,0 0 0-16,10 11 0 16,-13 16 1-16,2 10 1 15,0 7-1-15,3 6 1 16,2-1 0-16,4-2 0 15,6-9 0-15,5-6 0 16,6-12-1-16,7-8 0 16,3-10 0-16,3-6-1 15,4-6 0-15,1-6 0 16,0 0-1-16,1-1 1 0,-2 3-1 15,-2 2 1-15,-4 6 0 16,-5 2 0-16,-3 7 0 16,-1 3 0-16,-1 3 0 15,-2 0 0-15,2-1 0 16,1-1 0-16,4-4 0 15,3-2 0-15,3-5 0 16,-4-3 0-16,2-4 0 16,-3-1-1-16,-1-2 0 15,-6-3 0-15,-5 0 1 16,-6-2-2-16,-6 2 1 15,-4 1 1-15,-7 3 0 16,3 13 0-16,-24-13 1 16,2 14 1-16,-4 6-1 0,1 7 0 15,-2 5 0-15,2 4 1 16,3 0-1-16,8 2 0 15,9-4 0-15,10-1 0 16,9-6 0-16,7-5-2 16,10-6 1-16,5-4-2 15,8-3-1-15,-2-7-3 16,7 3-1-16,-9-9-1 15,9 8 0-15,-16-8 1 16,5 5 1-16,-14-2 3 16,-2 5 2-16,-8 4 2 15,-14 5 4-15,15 0 0 16,-15 0 1-16,0 16 1 15,0-16-2-15,-3 29 1 0,-4-17-2 16,12 5 2-16,-5-17-2 16,8 21 1-16,-8-21 0 15,18 6-1-15,-6-11 0 16,4-4 0-16,4-5-1 15,3-5-1-15,4-7 0 16,2-3-1-16,2-9 0 16,2-1-2-16,0-1-1 15,-6-9-11-15,14 16-24 16,-16-9 1-16,11 17-3 15,-2 0 0-15</inkml:trace>
  <inkml:trace contextRef="#ctx1" brushRef="#br0" timeOffset="136193.7899">13641 11686 32 0,'-10'12'33'0,"13"13"2"16,-8-11-2-16,23 13-20 16,-10-9-4-16,15 9-3 15,-5-6-1-15,5 4-1 16,1-6-3-16,-4-4-1 15,2 1-5-15,-22-16-15 16,26 7-14-16,-26-7-1 0,13-6 1 16,-15-8-2-16</inkml:trace>
  <inkml:trace contextRef="#ctx1" brushRef="#br0" timeOffset="136568.8113">13929 11730 51 0,'5'27'35'15,"11"13"-1"-15,-11-9-6 16,9 9-21-16,-6-10 0 16,7 1-4-16,-6-9 0 15,3-3-1-15,-12-19-1 16,10 15 0-16,-10-15-1 15,0 0 0-15,0-25 0 0,-2 6 0 16,0-8 1-16,1-5-1 16,4-6 0-16,6 3 0 15,5 1 1-15,4 7-1 16,5 9 1-16,4 8 0 15,5 14 0-15,5 13 0 16,3 7 0-16,-2 8 0 16,0 4-1-16,1-1-1 15,0-1-4-15,-15-15-16 16,11 6-12-16,-19-16-2 15,6 2-1-15,-22-11 0 16</inkml:trace>
  <inkml:trace contextRef="#ctx1" brushRef="#br0" timeOffset="137120.8429">14533 11711 54 0,'9'23'34'15,"15"16"0"-15,-10-12-5 16,14 17-23-16,-3-5-1 15,7-1-2-15,-1-8 0 16,3-5 0-16,-6-9-2 16,3-6 0-16,-4-10 0 15,-3-5-1-15,-3-8 0 16,-4-5 1-16,-7-5-1 15,-2-5 0-15,-4-5 1 16,-6-5-1-16,-1-4 0 0,0 2 1 16,0 5-1-16,5 5 0 15,3 8 1-15,6 9-1 16,7 13 0-16,6 8 0 15,9 13-1-15,2 0 0 16,7 5-1-16,-2-5 0 16,8-1-2-16,-4-8 0 15,3-6 0-15,-4-9 0 16,0-3 0-16,-7-9 0 15,-1-5 2-15,-9-4 0 16,-7-1 2-16,-7-2 1 16,-11-2 1-16,-7 5 0 15,-12 1 1-15,-5 11 0 0,-12 6 1 16,1 15-1-16,-6 8 1 15,3 15 0-15,0 7-1 16,8 10-1-16,5 1 0 16,15 0 0-16,10-3-2 15,15-9 1-15,15-8-2 16,10-16-2-16,17-5-1 15,5-19-6-15,20 5-13 16,-14-21-9-16,12 3-2 16,-14-16 0-16</inkml:trace>
  <inkml:trace contextRef="#ctx1" brushRef="#br0" timeOffset="137401.859">15832 11525 53 0,'-35'-3'33'0,"10"18"0"15,-9-2-4-15,17 14-22 16,3 0-2-16,18 6 0 15,5 0-2-15,12 1 1 16,9-2-3-16,9-2 1 16,1-3-1-16,1-1 0 15,-8-3-1-15,-4-3 1 16,-11-2 0-16,-11-1-1 15,-12-3 1-15,-12-2-1 16,-6-2-1-16,-6-4 1 16,-2-2-3-16,-5-9-1 15,14 9-16-15,-8-20-13 16,23 2 0-16,-1-16-2 15,19-2 1-15</inkml:trace>
  <inkml:trace contextRef="#ctx1" brushRef="#br0" timeOffset="137582.8693">16152 11460 55 0,'14'23'36'16,"9"19"-2"-16,-16-1 0 16,19 12-27-16,-14-4-2 15,6 2-2-15,-1-4-2 16,0-6-2-16,2 0-12 15,-15-21-20-15,9-3 1 16,-13-17-4-16,0 0 2 16</inkml:trace>
  <inkml:trace contextRef="#ctx1" brushRef="#br0" timeOffset="137874.886">16098 11691 39 0,'17'-5'34'15,"2"-10"0"-15,20 14 0 16,-2-18-15-16,11 11-15 15,7-2-1-15,4 2 0 16,-4 2-2-16,2 1 0 16,-5 5-2-16,-9 2 1 15,-9 9-1-15,-10 4 1 16,-10 9-2-16,-6 3 2 15,-3 5 0-15,-3 2 0 16,0-2 2-16,5-2-2 0,4-3 0 16,9-7-2-16,9-4-3 15,1-17-12-15,22 6-10 16,-5-17-5-16,13 4-1 15,-9-14 0-15</inkml:trace>
  <inkml:trace contextRef="#ctx1" brushRef="#br0" timeOffset="138317.9114">17107 11584 56 0,'-27'-5'32'0,"-14"1"-5"16,10 21 3-16,-11-2-20 16,12 20-3-16,-2-2-2 15,11 6 1-15,6-5-3 0,13 0 0 16,10-7-2-16,8-9 0 15,7-8-1-15,5-12 0 16,4-4 0-16,-1-7-1 16,0-3 1-16,-4-6-1 15,-5-3 0-15,-3 1 1 16,-3 2-1-16,-5 4 1 15,-11 18-1-15,17-12 1 16,-17 12 0-16,13 24 0 16,-3 3 0-16,4 7 0 15,3 6-1-15,4 5 2 16,2 0-2-16,4-2 4 15,0-2-3-15,-1-2 2 16,-7-5-2-16,-9-5 2 16,-11-8-1-16,-13-3 0 0,-15-7 0 15,-10-8-1-15,-10-5 0 16,-7-8-2-16,-3-6 2 15,2-3-2-15,9-4 0 16,13-6-3-16,22 4-6 16,4-16-14-16,36 12-5 15,4-12-5-15,29 10 2 16</inkml:trace>
  <inkml:trace contextRef="#ctx1" brushRef="#br0" timeOffset="138730.935">17668 11620 53 0,'23'-28'33'16,"-1"9"-1"-16,-29-9 0 15,-2 12-25-15,-21 2-1 0,-2 10-2 16,-11 8 1-16,1 10-2 16,1 7 0-16,3 11-1 15,7 2-1-15,13 5 0 16,13-5 0-16,13 0 0 15,11-10-1-15,10-7 0 16,7-10-1-16,2-12 1 16,3-9-1-16,-1-5 1 15,-2-7-1-15,-6-3 0 16,-4-2 0-16,-7 0 1 15,-6 7 0-15,-2 5-1 16,-13 19 2-16,12-13-1 16,-12 13 1-16,1 27 0 15,-2 0 0-15,2 5 0 0,0 2 0 16,6 2 1-16,3-5-2 15,5-7 0-15,7-7 0 16,4-11-2-16,5-4 0 16,0-12-2-16,5-1-2 15,-10-14-6-15,11 8-13 16,-18-19-5-16,10 7-3 15,-14-14 1-15</inkml:trace>
  <inkml:trace contextRef="#ctx1" brushRef="#br0" timeOffset="139106.9565">18191 11378 50 0,'4'-24'32'16,"-4"24"0"-16,0 0-3 15,7 15-15-15,-19 11-5 16,9 16-2-16,-5-1-3 16,8 9-1-16,4-4-1 0,8 0 0 15,6-9 0-15,7-6-2 16,8-10 0-16,3-11-2 15,6-2-1-15,-3-16-2 16,3 0-3-16,-11-16-3 16,10 10-5-16,-21-22-3 15,12 14 2-15,-21-11 8 16,5 5 6-16,-5 1 4 15,-7 2 3-15,-4 25 5 16,2-23 6-16,-2 23 5 16,-11 16-2-16,11 8-5 15,-11-2-6-15,7 11-3 0,0-2-1 16,8 2-1-16,5-6 0 15,8-3-2-15,8-3-2 16,6-11-2-16,16 4-6 16,-10-23-13-16,21 11-7 15,-12-24-5-15,11 8 0 16,-15-17 0-16</inkml:trace>
  <inkml:trace contextRef="#ctx1" brushRef="#br0" timeOffset="139419.9744">19026 11450 60 0,'-18'14'34'0,"-11"0"-1"15,18 14-3-15,-9-3-25 16,9 8 0-16,2-1-1 16,11 0-2-16,7-4-1 0,6-4 0 15,10-9-1-15,3-6 0 16,5-6 0-16,3-9 0 15,0-6-1-15,-1-7 1 16,-4-4 0-16,-5-6 0 16,-8-2 0-16,-8-4 0 15,-9 3 0-15,-7-1-1 16,-9 3 2-16,-5 6-2 15,1 6 1-15,-2 8 0 16,7 9-2-16,3 5-2 16,12 7-1-16,-1-11-10 15,28 30-12-15,-7-20-5 16,20 8-2-16,-1-8 1 15</inkml:trace>
  <inkml:trace contextRef="#ctx1" brushRef="#br0" timeOffset="139700.9905">19545 11582 45 0,'0'0'30'16,"-9"15"2"-16,-7-19-8 15,16 4-13-15,-16-6-4 16,16 6-3-16,0-15 0 16,0 15-1-16,23-26-1 15,0 12 0-15,7-4-1 16,6 2-1-16,10 1 1 15,8 4-1-15,7 3 0 16,7 4 1-16,0 8 0 16,0 4 1-16,-5 6-1 15,-3 4 0-15,-14 1 0 0,-10 3 0 16,-13-4-1-16,-14-4-1 15,-10-2-6-15,-22-14-18 16,3 1-7-16,-14-12-3 16,-1 1 1-16</inkml:trace>
  <inkml:trace contextRef="#ctx1" brushRef="#br0" timeOffset="139897.0017">19285 11258 68 0,'-17'-14'39'0,"17"14"1"16,3-15-2-16,11 9-30 16,-14 6-7-16,13-14-2 0,-13 14-17 15,0 0-17-15,-12 4 1 16,-15-7-3-16,0 13-1 15</inkml:trace>
  <inkml:trace contextRef="#ctx1" brushRef="#br0" timeOffset="140097.0131">18070 11390 65 0,'73'-7'36'0,"7"-9"-2"0,19 4-2 15,5 0-63-15,-11-2 0 16,-3 8-6-16,-16-2 1 16</inkml:trace>
  <inkml:trace contextRef="#ctx1" brushRef="#br0" timeOffset="140898.0589">14184 12524 26 0,'0'0'32'0,"-27"14"1"15,22 11 0-15,-8-3-24 0,14 22-1 16,-3-1 0-16,8 12-1 16,-2-4-1-16,6 2-2 15,1-8 0-15,1-7-1 16,0-10-1-16,-2-10 0 15,-10-18-1-15,13 4-2 16,-8-18 2-16,1-6-1 16,-4-9-1-16,-1-6 1 15,-1-10-1-15,2-5 1 16,-2-7-1-16,1 5 1 15,2 1 0-15,0 11-1 16,5 9 1-16,4 15 0 16,6 13 0-16,7 14 1 15,8 14-1-15,8 3 0 0,8 5 0 16,5-4 0-16,2-4 0 15,4-9 0-15,-5-6-1 16,-2-9 1-16,-9-7 0 16,-10-6-1-16,-9-5 1 15,-12-4-1-15,-10-5 1 16,-9-2-1-16,-11-2 1 15,-8 5-1-15,-8 4 1 16,-8 11 0-16,-3 10 0 16,-1 12 1-16,2 13-1 15,5 11 1-15,11 9-2 16,12 5 2-16,16 0-1 15,17-5 1-15,21-4-4 0,11-16-5 16,25 3-14-16,-7-25-13 16,21 0 2-16,-11-19-1 15</inkml:trace>
  <inkml:trace contextRef="#ctx1" brushRef="#br0" timeOffset="141240.0785">15198 12630 58 0,'-36'18'35'16,"-17"0"-3"-16,15 20-8 15,-11-6-17-15,13 8 0 16,5-4-2-16,13 0 1 16,10-9-4-16,13-9 1 15,12-8-2-15,9-8 0 0,7-7-2 16,9-8-1-16,0-6 1 15,-1-5-1-15,-2-2 0 16,-4-1 0-16,-7 3 1 16,-5 2-2-16,-9 6 4 15,-14 16-1-15,0 0 2 16,0 0-2-16,-4 28 2 15,-6 5 1-15,-2 9-2 16,2 10 1-16,-1 1-1 16,4 1 0-16,5-4-1 15,3-6 0-15,7-7-4 16,2-20-8-16,21 0-13 15,-13-26-9-15,20 2-1 16,-11-20 1-16</inkml:trace>
  <inkml:trace contextRef="#ctx1" brushRef="#br0" timeOffset="141631.1009">15584 12580 47 0,'-5'41'35'16,"-10"-1"-1"-16,15 13 1 15,-9-13-27-15,13 6 1 16,0-11-4-16,11-3 0 16,4-13-2-16,10-6 0 15,3-9-2-15,5-9-3 16,3-7 1-16,4-7-1 15,-3-4 1-15,-4-8-2 0,-1-1 2 16,-5-5-2-16,-5-3 2 16,-4-1 1-16,-5 4-1 15,-6 8 1-15,-2 8 1 16,-9 21-1-16,0 0 2 15,4 15-1-15,-10 15 0 16,2 7 1-16,-4 5-1 16,4 1 2-16,2-4-2 15,2-7 1-15,6-6-4 16,0-11-3-16,15 3-19 15,-21-18-10-15,32-5 1 16,-18-10-5-16</inkml:trace>
  <inkml:trace contextRef="#ctx1" brushRef="#br0" timeOffset="141827.1121">16276 12558 48 0,'0'0'35'0,"5"36"1"15,-16-10-1-15,13 9-19 16,-13 3-12-16,4-1 0 15,-2-4-2-15,2-5-2 16,5-5-3-16,2-23-19 16,4 18-11-16,-4-18-3 15,21-7 1-15,-10-9-2 16</inkml:trace>
  <inkml:trace contextRef="#ctx1" brushRef="#br0" timeOffset="142376.1435">16530 12580 49 0,'0'28'34'16,"13"14"1"-16,-11-11-1 16,12 10-26-16,-8-13 0 15,8 0-2-15,-3-8-3 16,-1-6-1-16,-10-14-1 15,14 6-1-15,-14-6 1 16,4-18-1-16,-4 2-1 16,0-7 1-16,1-4 0 15,-1-8-1-15,4-3 0 16,4-3 1-16,3 1-1 15,6 4 1-15,2 7 0 0,6 11-1 16,-1 12 1-16,6 12 0 16,0 12 0-16,3 6 0 15,4 2 1-15,6 2-1 16,3-3 0-16,6-7 0 15,6-9 0-15,0-6 0 16,1-7-1-16,-6-6 1 16,-7-4-1-16,-11-6 0 15,-8-3-1-15,-15-1 2 16,-8 1-1-16,-9 2 0 15,-9 5 1-15,-5 6-2 16,-6 10 2-16,0 8 2 16,-2 13-2-16,-1 8 1 0,4 7-1 15,5 3 1 1,6 2 0-16,8-2-1 0,14-6 0 15,7-8 0-15,15-7-3 16,9-10-5-16,23 2-10 16,-5-20-9-16,26 6-1 15,-8-17-7-15,11 7 4 16</inkml:trace>
  <inkml:trace contextRef="#ctx1" brushRef="#br0" timeOffset="142765.1657">17973 12486 49 0,'-2'-41'30'15,"0"20"0"-15,-22-5-1 16,6 25-16-16,-21 2-5 15,6 19-4-15,-7 6 0 0,5 11 0 16,3 0-2-16,6 4 0 16,10-5-1-16,10-5 0 15,14-4-1-15,9-10 0 16,10-10 0-16,4-9 0 15,6-9-1-15,2-10 1 16,1-6-1-16,-3-8 1 16,-2-7-1-16,-6-7 0 15,-4-5 0-15,-5-3 0 16,-2-6 0-16,-2-1 1 15,-3 4 0-15,-4 6 1 16,-3 14-1-16,-3 16 4 16,-3 24-3-16,0 0 4 15,-17 34-2-15,5 19-2 16,-6 11 1-16,2 10 0 0,-2 2 0 15,5-1-3-15,1-5 1 16,2-13-5-16,9-3-5 16,-12-28-18-16,17-1-8 15,-4-25-1-15,0 0 0 16</inkml:trace>
  <inkml:trace contextRef="#ctx1" brushRef="#br0" timeOffset="143014.18">16390 12272 68 0,'25'6'38'16,"-6"-13"-3"-16,8 3-16 15,17 2-52-15,-22-2-3 16,8 8-2-16,-6-4 0 15</inkml:trace>
  <inkml:trace contextRef="#ctx1" brushRef="#br0" timeOffset="143250.1935">18386 12632 70 0,'20'8'39'0,"-20"-8"-14"15,0 0-24-15,8-11-37 16,-8 11-4-16,-12-15 1 15</inkml:trace>
  <inkml:trace contextRef="#ctx1" brushRef="#br1" timeOffset="164380.4021">883 11975 60 0,'0'0'38'0,"0"0"-2"15,0 0 3-15,0 0-29 16,0 0-2-16,0 0-2 15,0 0 0-15,0 0-3 16,0 0-1-16,59 26 1 16,-59-26-3-16,21 59 2 0,-21-59-1 15,16 74 0-15,-16-74-1 16,22 78 0-16,-22-78 1 15,21 71-1-15,-21-71 1 16,15 53-1-16,-15-53 0 16,0 0 1-16,0 0-2 15,0 0 1-15,0 0 1 16,0 0-1-16,-1-91 0 15,1 91 0-15,-2-89 1 16,2 89-1-16,10-87 1 16,-10 87-1-16,22-71 1 15,-22 71 0-15,0 0 0 16,58-48 1-16,-58 48-3 15,51 5 2-15,-51-5-1 16,58 34 1-16,-58-34-1 0,58 62 0 16,-58-62-1-16,53 68 1 15,-53-68 1-15,37 57-1 16,-37-57 0-16,0 0 1 15,0 0-1-15,0 0 1 16,0 0-1-16,0 0 0 16,0 0 1-16,28-51-1 15,-28 51 1-15,11-59-1 16,-11 59 0-16,51-78-2 15,-6 46 0-15,2 13 0 16,10 29 1-16,-6 19-1 16,-2 29 0-16,-8 6-1 0,-12 4 0 15,-25-13 2 1,-5-6-4-16,7 5-11 0,-26-29-25 15,11 1 3-15,9-26-2 16,9 13 0-16</inkml:trace>
  <inkml:trace contextRef="#ctx1" brushRef="#br1" timeOffset="164944.4343">2588 12089 70 0,'-9'-29'38'15,"15"17"-3"-15,-30-17 3 16,11 9-30-16,-14-1-3 16,-2 5-1-16,-11 5 0 15,-10 7-2-15,-8 12 0 16,-5 11 1-16,-2 12-3 15,6 8 0-15,5 9 0 16,10 2-1-16,16-2 2 16,19 1-2-16,15-13 2 15,20-10-2-15,15-15 1 16,8-11 1-16,8-11-1 0,5-10 1 15,-7-6 0-15,-6-9-1 16,-7 2 0-16,-11-2 1 16,-9 3-1-16,-8 4 0 15,-7 6 0-15,-7 9 1 16,0 14-1-16,-14 1 2 15,3 14-1-15,2 9-2 16,4 7 2-16,4 3-1 16,2 2 1-16,15-1-3 15,-2-5 2-15,14-9-3 16,7-7 0-16,0-9-2 15,3-2-3-15,-7-19-17 16,13 6-15-16,-25-13 4 16,19 4-5-16,-27-13 4 0</inkml:trace>
  <inkml:trace contextRef="#ctx1" brushRef="#br1" timeOffset="165130.445">2763 11579 69 0,'0'0'38'0,"4"28"-1"16,10 31 1-16,-17 7-32 15,19 22 0-15,-4 3-2 16,6 1-2-16,-3-6 0 16,5-10-4-16,-1-11-3 15,-16-21-30-15,21-10-2 16,-19-22-3-16,14-5 1 0</inkml:trace>
  <inkml:trace contextRef="#ctx1" brushRef="#br1" timeOffset="166349.5147">2556 12011 72 0,'11'14'40'16,"-11"-14"-4"-16,46 19 1 15,-10-21-31-15,23-1-5 16,7-8 0-16,-2-5 2 15,-1-5-2-15,0-6-1 16,-4-4 0-16,-10-5-1 16,-9-2 0-16,-17-10 0 15,-10 1-1-15,-6-3 1 0,-6 6-1 16,-5 10 1-16,-2 11 0 15,-6 16 1-15,3 21 0 16,1 22 0-16,1 19 1 16,-2 14 1-16,2 11-2 15,3 1 0-15,3-6 2 16,9-6-2-16,0-11 1 15,3-14-1-15,8-16 1 16,8-15-2-16,4-13 2 16,4-9-1-16,-4-12 0 15,5-5 0-15,-4-6-2 16,-2-2 1-16,-3 1-1 15,-7 3 1-15,0 7-1 16,-4 5 1-16,0 12 0 0,-3 7 2 16,2 9 0-16,5 9 0 15,3 6 0-15,6 0-1 16,6 1 1-16,8-4-1 15,8-4 2-15,4-4-3 16,5-5 1-16,-3-8-1 16,3-7 1-16,-6-3 2 15,-4-5-4-15,-11-4 2 16,-7-4-2-16,-12-2 2 15,-8-3-1-15,-7-2 0 16,-9 6 0-16,-9 4-1 16,-3 8 3-16,-5 8-1 15,-5 9 1-15,4 9 2 16,1 11-2-16,-1 6 0 0,4 4 1 15,5-1-2-15,5-3 2 16,9-4-2-16,11-7 1 16,5-7-4-16,7-7 1 15,7-7-1-15,8-2-2 16,-3-11-2-16,9 3-3 15,-14-16-2-15,12 7-1 16,-18-14 3-16,10 8 1 16,-14-4 5-16,0 6 3 15,-3 7 5-15,-6 1 2 16,6 19 5-16,-18-4 0 15,20 28 1-15,-17-6 0 16,12 10-6-16,-3-3 0 16,7 5-2-16,-3-6 0 15,3-1-2-15,-2-5 0 0,-3-10-3 16,0-7 2-16,-14-5 0 15,0 0-1-15,10-17 1 16,-14-4-1-16,1-3 3 16,0-7-3-16,3-2 1 15,3-6-1-15,6 3 0 16,3 6 0-16,6 7 0 15,4 11-1-15,5 9 0 16,3 12 1-16,5 14 0 16,-1 12 0-16,1 3-1 15,1 5 2-15,0-4-3 16,-2-4 2-16,-7-5-1 0,-8-9 1 15,-3-9-2 1,-16-12 2-16,12-4 0 0,-12-10 0 16,0-3 0-16,2-8-1 15,2-2 2-15,7-3-4 16,2-2 3-16,8 4-3 15,0 2 3-15,5 10-2 16,-1 4 3-16,0 15-1 16,0 7 1-16,-2 11 1 15,1 4-2-15,0 6 2 16,-1 2-2-16,-3-3 1 15,-3-6-7-15,8 6-13 16,-25-30-20-16,24 19 0 16,-10-18-2-16,13 2 0 15</inkml:trace>
  <inkml:trace contextRef="#ctx1" brushRef="#br1" timeOffset="167395.5745">5815 12099 50 0,'21'-18'37'0,"-20"-6"-3"15,7 9 0-15,-22-8-28 16,-4 9 0-16,-15 1-2 16,-5 9-2-16,-11 7 0 15,-3 8 0-15,-3 6-1 16,6 10 1-16,8 2-2 0,11 2-1 15,16-2 1-15,18-6-1 16,19-7 2-16,13-11-4 16,13-10 3-16,9-13-1 15,4-7 0-15,-2-5 3 16,-7-5-3-16,-10 1 2 15,-11 0-1-15,-12 7 1 16,-9 9-2-16,-11 18 1 16,0 0 1-16,-22 9 0 15,6 16 0-15,4 11 1 16,0 5-1-16,7 3-1 15,7-1 1-15,10-5-1 16,7-6 1-16,10-9-3 16,4-11 2-16,7-14-3 15,4-7 1-15,-2-14 1 0,-1-3-2 16,-5-9 2-16,-3-1-4 15,-8-6 3-15,-4-3-1 16,-7-5 2-16,-5-3-1 16,-2 3 2-16,-4 6-1 15,-1 8 2-15,-2 9 0 16,1 14 1-16,-1 13 0 15,1 21 1-15,-1 9 0 16,5 14 0-16,2 3 0 16,3 4 0-16,2-1-1 15,3-6-1-15,4-7 0 16,3-7-1-16,4-10 0 15,2-8 0-15,3-10-1 16,4-11 0-16,1-7 1 0,-2-6 0 16,-1-5-1-16,-3-5 1 15,-3-5-1-15,-4-2 1 16,-5 3 0-16,-8 7-2 15,-2 3 2-15,-4 12 1 16,-4 14-1-16,0 0 1 16,-4 22 0-16,1 6 1 15,-1 7 0-15,3 2 0 16,4 0-1-16,2 0 2 15,5-6-3-15,6-7-2 16,5-6 1-16,7-11-5 16,6-3 1-16,-2-16-10 15,19 7-15-15,-15-21-7 0,13 4 2 16,-12-12 1-16</inkml:trace>
  <inkml:trace contextRef="#ctx1" brushRef="#br1" timeOffset="167799.5976">7151 11839 57 0,'-11'-18'33'16,"11"18"-5"-16,-25 8-1 15,16 7-20-15,-6 0-2 16,7 4-1-16,-2-3-1 16,6 2-2-16,1-4 0 15,3-1 0-15,0-13 0 16,4 16 1-16,-4-16-1 15,0 0 0-15,0 0 0 16,12-7 0-16,-12 7 1 0,1-13 0 16,-1 13 0-16,-1-11 0 15,1 11-1-15,0 0 1 16,0 0-1-16,0 0 0 15,0 0 0-15,0 0-1 16,0 0 1-16,-5 17 0 16,5-17 0-16,6 24-1 15,-2-9 1-15,2 3 1 16,-1 1-2-16,3 3 2 15,1-3-2-15,1 3 1 16,11-4-1-16,4-1 1 16,11-6-3-16,9-6-1 15,14-1-3-15,-4-17-15 16,25 10-15-16,-12-17-2 0,15 10 0 15,-13-14-1-15</inkml:trace>
  <inkml:trace contextRef="#ctx1" brushRef="#br1" timeOffset="168346.6289">7987 11917 42 0,'-20'-14'31'15,"20"14"2"-15,-18-14-4 0,18 14-16 16,-31-13-3-16,11 11-4 15,-14-2 0-15,1 7-3 16,-8 2-1-16,2 8 0 16,0 3-1-16,5 7 0 15,7 2 0-15,10 0 0 16,12 1 1-16,14-3-1 15,13-5-1-15,7-7 1 16,9-4-2-16,4-6 0 16,3-6 0-16,-2-5-1 15,-5-4 0-15,-7-3 0 16,-5-1 1-16,-7-1-1 15,-7 0 2-15,-5 1 0 16,-4 5 0-16,-3 13 0 0,0 0 0 16,0 0 1-16,-14 5-1 15,10 10 0-15,1 6 1 16,5 1 1-16,2 1-1 15,5-2 1-15,5-1-1 16,5-5 0-16,5-3-1 16,4-6-1-16,5-2-3 15,-6-11-9-15,13 9-17 16,-18-18-6-16,9 6 0 15,-16-12 1-15</inkml:trace>
  <inkml:trace contextRef="#ctx1" brushRef="#br1" timeOffset="168534.6397">8333 11455 64 0,'0'0'35'0,"2"14"0"16,-11 19-12-16,8 26-16 15,-9 9-1-15,5 7-2 16,-4-4-1-16,1-2-2 15,-1-7-1-15,1-15-3 16,7-1-22-16,-12-29-9 16,10 0-2-16,-13-15-1 15</inkml:trace>
  <inkml:trace contextRef="#ctx1" brushRef="#br1" timeOffset="168797.6547">7087 11509 65 0,'17'-8'39'0,"-15"-10"-2"15,12 12 1-15,-10-8-34 16,-4 14-1-16,5-16-2 16,-5 16-5-16,0 0-21 15,-23 10-10-15,13 6-2 16,-16-6-2-16</inkml:trace>
  <inkml:trace contextRef="#ctx1" brushRef="#br1" timeOffset="169073.6705">6079 11737 49 0,'0'0'36'15,"0"0"-1"-15,36 9 1 0,-11-19-26 16,34 3-4-16,14-8-3 15,15-4-5-15,18 7-31 16,-12-11-2-16,9 9-2 16,-14 0-1-16</inkml:trace>
  <inkml:trace contextRef="#ctx1" brushRef="#br1" timeOffset="178326.1997">1107 13150 68 0,'0'0'36'0,"0"0"-1"16,0 0-2-16,0 0-23 0,0 0-2 15,0 0-2-15,0 0-1 16,0 0-2-16,0 0 1 15,0 0-1-15,0 0 0 16,0 0-1-16,54-8 1 16,-54 8-2-16,67-12 1 15,1-13-3-15,16 14 0 16,-3-3-1-16,4 2 0 15,-13-1 1-15,-14 7-2 16,-12 1 2-16,-20 6-2 16,-26-1 2-16,0 0-1 15,-14 8-3-15,-8-13-16 16,22 5-14-16,0 0 1 15,0 0-4-15,-53 3 3 0</inkml:trace>
  <inkml:trace contextRef="#ctx1" brushRef="#br1" timeOffset="178706.2215">1308 13140 83 0,'0'0'37'16,"0"0"0"-16,0 0 0 16,0 0-30-16,0 0-1 0,0 0-2 15,0 0 0-15,0 0-1 16,0 0-1-16,0 0-1 15,-9 73 1-15,9-73-1 16,16 63 0-16,-16-63 0 16,17 75-1-16,-17-75 1 15,18 90-1-15,-18-90 0 16,22 93 0-16,-22-93 0 15,26 90 0-15,-26-90-2 16,24 78 0-16,-24-78-3 16,18 58-12-16,-18-58-20 15,0 0-1-15,0 0 0 16,0 0-2-16</inkml:trace>
  <inkml:trace contextRef="#ctx1" brushRef="#br1" timeOffset="179456.2644">1593 13438 64 0,'0'0'37'0,"0"0"-1"15,-7 30-1-15,16-1-12 16,-7 3-19-16,11 12-1 16,13-1-1-16,2 5-3 15,2-7 1-15,-1-4-1 16,-11-16 2-16,4-9-1 15,2-5 0-15,-12-10 1 16,-12 3-1-16,8-25 1 16,-18 3-1-16,-4-4 0 15,-4-10 0-15,-2-3 1 16,4-8-1-16,-1 4 0 15,3 1 0-15,7 4 0 16,7 9 0-16,5 11 0 16,15 12 1-16,5 13-1 0,10 13 0 15,13 3 2-15,7 3-1 16,7 0 0-16,1-2 0 15,5-7 1-15,2-4-1 16,2-8 0-16,-9-8 1 16,-3-3-2-16,-9-7 1 15,-10-2-1-15,-5-7 0 16,-10-2 0-16,-10-6 0 15,-7 1-1-15,-10-1 1 16,-7 3-1-16,-8 4 1 16,-9 8-1-16,-2 7 1 15,-9 10-1-15,1 10 1 16,-3 11 1-16,-4 12-1 0,5 5 0 15,2 5 0-15,10-1 1 16,11 0 0-16,15-4 0 16,7-8-1-16,12-7 1 15,12-8-2-15,11-12-1 16,8-4-1-16,8-13-9 15,7 8-16-15,-18-22-11 16,12 10 2-16,-19-16-4 16</inkml:trace>
  <inkml:trace contextRef="#ctx1" brushRef="#br1" timeOffset="179838.2862">2743 13377 65 0,'-17'13'36'0,"11"20"-1"0,-15-5 0 15,21 14-25-15,-8-6-4 16,10 4-1-16,2-3-1 15,5-2-1-15,1-7-1 16,8-5 0-16,-3-8-1 16,2-4 1-16,-3-7-2 15,0-6 0-15,-14 2 1 16,14-19-1-16,-15 1 0 15,-5-5 0-15,-2-6 0 16,2-6-1-16,-1-5 2 16,2-2-2-16,1 4 2 15,3 2-1-15,3 7 0 16,9 10 0-16,3 8 1 15,7 12 0-15,6 9-1 0,6 9 2 16,-1 5-1-16,4 4 0 16,-4 0 0-16,-2 1 0 15,0 2 0-15,-11-5-2 16,-4-2-1-16,-8-5-3 15,4 4-8-15,-11-23-18 16,15 18-7-16,-15-18 0 16,34 5-1-16</inkml:trace>
  <inkml:trace contextRef="#ctx1" brushRef="#br1" timeOffset="180326.3141">3733 13529 74 0,'5'-34'36'0,"8"9"-1"0,-21-16 0 15,2 11-31-15,-13-2 0 16,-5 9-1-16,-9 3-2 16,-9 14 1-16,-7 8-1 15,-3 11 1-15,-5 13 0 16,3 7 0-16,5 7-1 15,7 1 1-15,8 4-1 16,15-4 1-16,15-1-2 16,12-10 1-16,12-8-1 15,18-7-1-15,8-8 0 16,5-8 0-16,4-8 0 15,-1-8 0-15,-2-6 0 16,-1-7-1-16,-5-5 0 16,-14-9 0-16,-2-7 1 0,-8-10-1 15,-7-4 0-15,-9-8-1 16,-6-3 1-16,-6 1 1 15,-4 7-1-15,-6 12 2 16,-2 20 1-16,-2 19 1 16,-2 22 0-16,4 26 1 15,2 21 0-15,6 22-1 16,1 9 2-16,9 7-2 15,0-5 0-15,6-4-2 16,6-8-3-16,-6-23-11 16,19-3-24-16,-16-25 0 15,13-1-5-15,-22-21 3 16</inkml:trace>
  <inkml:trace contextRef="#ctx1" brushRef="#br1" timeOffset="180927.3485">792 13599 73 0,'0'0'33'15,"0"0"1"-15,0 0 3 16,0 0-29-16,0 0-1 15,0 0-1-15,0 0-1 0,0 0-1 16,0 0 0-16,-52 46-3 16,52-46 0-16,0 0 0 15,0 0 1-15,0 0-2 16,0 0 1-16,0 0 1 15,54 16-1-15,-54-16-1 16,0 0 0-16,0 0 0 16,0 0 0-16,0 0 0 15,0 0 0-15,0 0 0 16,0 0-1-16,0 0-1 15,0 0-17-15,0 0-20 16,0 0 0-16,59-34-2 16,-59 34 0-16</inkml:trace>
  <inkml:trace contextRef="#ctx1" brushRef="#br1" timeOffset="181459.3789">4496 13486 47 0,'-12'4'33'0,"-7"-12"2"15,19 8-2-15,-19-8-21 0,19 8-1 16,0 0-4-16,0 0-2 16,14-2-1-16,22 0 0 15,15-1-2-15,18-9-5 16,27 7-28-16,-3-21-6 15,21 8-3-15,5-10 0 16</inkml:trace>
  <inkml:trace contextRef="#ctx1" brushRef="#br1" timeOffset="183120.4739">5910 13414 37 0,'12'-29'31'0,"-6"13"2"15,-13-13-3-15,5 7-20 16,-13-8-3-16,0 9-2 16,-12-1-2-16,-6 8-1 15,-8 9 0-15,-5 11-1 16,-7 13 0-16,2 11 0 15,4 12 0-15,6 4 0 16,11 4-1-16,15-1 1 0,15-7-1 16,14-7 2-16,13-14-2 15,8-10 2-15,5-14-1 16,0-8-1-16,-2-10 0 15,-4-4 0-15,-8-8 1 16,-7 0-2-16,-9-3 2 16,-5 0-2-16,-5 4 1 15,-4 5 0-15,-1 8 1 16,5 19-1-16,-11 0 0 15,9 22 0-15,5 14 0 16,6 13 1-16,5 6-1 16,4 6 0-16,5 7 0 15,1-5-1-15,-1-4 1 16,-4-7-1-16,-4-6 1 0,-9-7-1 15,-8-6 1-15,-9-3 0 16,-10-11 0-16,-6-5 1 16,-8-4-1-16,-8-6 1 15,-6-5-1-15,-3-9 0 16,1-5 0-16,7-8-1 15,10-2-2-15,11-11-6 16,30 8-20-16,0-13-5 16,32 10 0-16,4-11 0 15</inkml:trace>
  <inkml:trace contextRef="#ctx1" brushRef="#br1" timeOffset="183339.4865">6106 13237 57 0,'-14'4'37'0,"-5"-3"-2"16,20 25 0-16,-11 5-28 16,17 11-1-16,2 0-3 15,6 6-2-15,3-2-1 16,1-4-2-16,8 2-14 15,-16-23-19-15,15-1 1 16,-13-18-2-16,13 3 1 16</inkml:trace>
  <inkml:trace contextRef="#ctx1" brushRef="#br1" timeOffset="183858.5161">6318 13301 52 0,'8'35'35'16,"-7"-4"-2"-16,20 15-2 15,-9-12-25-15,11 6-1 16,-1-12-2-16,2-3-1 16,-1-10 1-16,-1-6-3 15,-5-8 1-15,-3-6-1 16,-14 5 0-16,14-26 0 15,-12 6-1-15,-4-6 1 16,0-3 0-16,-2-3-2 16,3 4 2-16,1 6 0 15,3 4 0-15,-3 18 0 16,24-12 0-16,-1 18 0 0,8 2 2 15,6 4-2-15,7-3 1 16,5-3-1-16,2-7 0 16,1-5 0-16,-2-7 0 15,-6-5-1-15,-10-1 1 16,-5-2 0-16,-14 1-2 15,-10-2 1-15,-11 3 0 16,-10-1 0-16,-6 6 1 16,-7 5-1-16,-6 9 1 15,0 8 1-15,-1 11 0 16,5 15 1-16,6 4 2 15,8 10 0-15,8 0-1 16,14 2 0-16,11-8 0 16,17-7-1-16,18-13-3 0,18-23-10 15,30-2-24-15,-5-20-2 16,22 1-2-16,6-19-1 15</inkml:trace>
  <inkml:trace contextRef="#ctx1" brushRef="#br1" timeOffset="184413.5479">7837 13404 23 0,'9'25'33'16,"22"6"2"-16,1-22-2 16,24 5-14-16,-4-28-12 0,15-5-2 15,-1-13-1-15,-3-7-2 16,-9-3 0-16,-11-3-2 15,-15 3 0-15,-18 2-1 16,-15 11 1-16,-17 8 0 16,-15 11-1-16,-12 10 2 15,-9 13-1-15,-2 14 1 16,-1 10 0-16,15 10 0 15,10 1 1-15,19 0-1 16,21-4 2-16,23-8-2 16,24-12-1-16,18-15 0 15,17-14-4-15,3-22-10 16,24 0-19-16,-17-15-1 15,9 7-2-15,-20-15 1 16</inkml:trace>
  <inkml:trace contextRef="#ctx1" brushRef="#br1" timeOffset="184773.5685">8823 13135 50 0,'-50'24'33'0,"-12"-3"0"16,17 16-1-16,-9-7-25 15,13 11-2-15,7 0-3 16,15-1 0-16,10-4-1 15,14-6 0-15,11-9-1 16,7-10 1-16,8-11-1 16,5-11-1-16,4-9 1 15,0-7 0-15,-2-1-1 16,-4-6 1-16,-5 2-1 0,-4 3 1 15,-8 6 0-15,-7 11 1 16,-10 12 0-16,-1 13 0 16,-8 11 0-16,-3 16 1 15,-4 8 0-15,0 7 0 16,-1 4-1-16,5-3-1 15,5-5 0-15,7-8 0 16,6-9-3-16,3-20-10 16,19 2-17-16,-11-24-5 15,18 3 0-15,-12-17 0 16</inkml:trace>
  <inkml:trace contextRef="#ctx1" brushRef="#br1" timeOffset="185133.5891">9108 13177 53 0,'-7'42'36'0,"-10"-7"-2"16,19 16-3-16,-5-10-26 15,10 0 0-15,3-6-2 16,7-8 0-16,2-9-2 15,5-13 0-15,2-8-1 16,-1-8 0-16,0-9 0 16,0-4 0-16,-3-7-1 15,1-5 1-15,-4-2 0 16,0 0-1-16,-3 3 2 15,-2 7-1-15,-4 7 0 0,-10 21 1 16,17-6 0-16,-9 22 0 16,-2 14 0-16,1 6 0 15,3 7-1-15,4 1 0 16,4 0-2-16,4-14-6 15,18 5-20-15,-13-24-7 16,18 1 0-16,-6-18-1 16</inkml:trace>
  <inkml:trace contextRef="#ctx1" brushRef="#br1" timeOffset="185516.611">9980 13100 29 0,'-19'6'34'0,"-16"3"2"16,3 18-2-16,-16-2-14 15,6 13-15-15,0 4-1 16,5 3-1-16,8-1-2 16,8-6 0-16,11-8 0 15,11-7-1-15,11-12 0 16,6-12 0-16,8-9 0 15,3-9-1-15,3-8 1 16,6-4 0-16,-1-4-1 16,-1 3 1-16,-4 2 1 15,-2 6-1-15,-8 9 1 16,-4 11 1-16,-18 4-1 15,13 25 0-15,-17 5 0 16,-4 9 1-16,0 3-1 0,2 0 0 16,1-2-1-16,3-7 0 15,6-3-2-15,1-16-5 16,15 0-14-16,-20-14-13 15,31-17-1-15,-18-7 0 16,12 4-1-16</inkml:trace>
  <inkml:trace contextRef="#ctx1" brushRef="#br1" timeOffset="185705.6218">10327 12850 50 0,'-4'32'36'0,"6"27"0"16,-12 0-2-16,13 10-28 0,-7 2-2 15,5-1 1-15,-1-7-5 16,3-9-3-16,12-3-21 16,-16-28-9-16,12 0-3 15,-11-23 1-15</inkml:trace>
  <inkml:trace contextRef="#ctx1" brushRef="#br1" timeOffset="185990.6381">10276 13083 30 0,'21'-18'34'16,"16"11"2"-16,-3-10-1 16,16 17-19-16,-8-11-11 15,5 8 1-15,-7 2-2 0,-3 8 0 16,-9 4-2-16,-7 9 0 15,-11 3-1-15,-5 9 1 16,-6 0-1-16,-2 4-1 16,1-1 1-16,2-3-1 15,4-4-1-15,2-7-2 16,11-2-4-16,-17-19-14 15,42 2-13-15,-21-14-1 16,15 3 0-16,-13-17 0 16</inkml:trace>
  <inkml:trace contextRef="#ctx1" brushRef="#br1" timeOffset="186298.6557">10933 13035 58 0,'-9'20'34'0,"-14"-1"0"15,15 17-11-15,-5-7-17 16,10 4 0-16,1-5-3 15,10-1 0-15,3-7-2 16,10-7 1-16,3-8-1 16,5-7 0-16,-2-7-1 15,0-3 0-15,-4-6 0 16,-4-2 0-16,-5-4 0 15,-6-3 0-15,-8 0 0 16,-6 1-1-16,-6 2 1 16,-5 3 0-16,2 7 0 15,-2 4-1-15,5 11-3 0,1 2-2 16,13 16-10-16,-2-19-12 15,13 31-6-15,0-20 1 16,18 10-1-16</inkml:trace>
  <inkml:trace contextRef="#ctx1" brushRef="#br1" timeOffset="186598.6729">11312 13186 43 0,'21'10'33'16,"-21"-10"1"-16,0 0-10 16,0 0-11-16,0 0-4 15,-21-11-2-15,21 11-3 16,-11-21 1-16,8 7-2 15,6-4-1-15,7 0 0 16,8-1-1-16,8-2 0 0,4 4-1 16,3 1 1-16,6 8-1 15,1 3 0-15,-1 7 1 16,0 4-1-16,-4 4 1 15,-3 6 0-15,-8-1-1 16,-2-1 1-16,-6-1-1 16,-16-13-1-16,13 19 0 15,-13-19-3-15,-11 12-11 16,-18-20-19-16,13 8-2 15,-22-13-2-15,2 7 1 16</inkml:trace>
  <inkml:trace contextRef="#ctx1" brushRef="#br1" timeOffset="186765.6824">10808 12834 64 0,'-25'-23'41'0,"25"23"-2"15,-23-20-2-15,23 20-34 16,-16 2-6-16,-10-1-32 15,10 17-2-15,-14-3-1 16,0 17-3-16</inkml:trace>
  <inkml:trace contextRef="#ctx1" brushRef="#br1" timeOffset="187447.7214">5466 14452 54 0,'-14'-1'33'0,"14"1"0"16,0 0-5-16,23 17-22 15,-5-11-2-15,11 1-1 16,2-4-1-16,3-1 0 16,1-7-1-16,-1-2 0 15,-5-9-1-15,-6-2 0 0,-6-3 0 16,-8-1 0-16,-8 1 0 15,-8 2-1-15,-9 4 1 16,-7 4-1-16,-5 10 1 16,-7 8 0-16,-1 10 0 15,2 9 0-15,5 6 1 16,10 4-1-16,10 1 1 15,15 2 0-15,12-9-1 16,14-3 2-16,11-11-4 16,7-9 1-16,7-8-3 15,-7-14-10-15,11 6-15 16,-21-20-5-16,7 10 1 15,-20-13 0-15</inkml:trace>
  <inkml:trace contextRef="#ctx1" brushRef="#br1" timeOffset="187620.7313">5990 14333 38 0,'-7'18'32'15,"0"-4"0"-15,17 18 1 16,-7-12-19-16,20 10-7 16,4-7-2-16,13-1-2 15,5-6-2-15,4-4-1 16,4 2-10-16,-16-17-22 15,7 10-1-15,-24-12-2 16,4 11 0-16</inkml:trace>
  <inkml:trace contextRef="#ctx1" brushRef="#br1" timeOffset="188198.7644">5945 14552 42 0,'-11'-13'34'15,"25"5"-1"-15,3-19-1 16,26 3-22-16,2-11-7 15,13 1-1-15,0-3 0 16,3 3-2-16,-7 6 0 16,-5 9 0-16,-11 10 0 15,-9 10-1-15,-11 15 1 16,-11 8 0-16,-3 12 0 15,-4 7 0-15,1 7 0 16,1 5-1-16,0 4 2 16,6 2-2-16,2-5 2 15,7-3-2-15,1-5 2 0,3-8-2 16,-1-9 1-16,-2-7 1 15,-2-7-1-15,-3-10 1 16,-13-7-1-16,0 0 1 16,3-29-1-16,-12 5 1 15,-6-6-1-15,-4-10 1 16,-6-10-1-16,-3-9 2 15,-2-10-2-15,5-8 1 16,8-5-1-16,9 3 1 16,12 3-1-16,11 10 0 15,14 11 1-15,12 15-2 16,10 19 1-16,2 21-1 15,-3 21 1-15,-6 7 0 16,-8 9 0-16,-10 6 1 0,-13 3-2 16,-16-1 2-16,-13-1 0 15,-9-6-1-15,-10-8 1 16,-5-4-1-16,-2-8-1 15,-2-7-1-15,6-5-3 16,-2-15-7-16,24 2-19 16,-7-21-3-16,22 1 2 15,-2-25-2-15</inkml:trace>
  <inkml:trace contextRef="#ctx1" brushRef="#br1" timeOffset="188394.7756">6881 14044 59 0,'5'27'35'0,"5"19"-3"15,-15-7-11-15,5 10-14 16,-1-3-2-16,7 0-2 16,2-5-1-16,4-7-3 15,7-5-2-15,2-22-14 16,21 5-14-16,-6-21-4 15,19 5 2-15,-8-17-1 16</inkml:trace>
  <inkml:trace contextRef="#ctx1" brushRef="#br1" timeOffset="188769.7971">7407 14210 47 0,'-46'-2'32'16,"9"18"1"-16,-26-11-3 15,14 15-23-15,-4 3-3 16,7 6-1-16,3 0 0 15,11 2-2-15,9-3 0 16,12-5 1-16,15-5-2 16,14-5 1-16,11-9-2 15,7-7 1-15,6-7-1 16,3-4 1-16,3-7-1 15,0 1 1-15,-5-3-1 16,-5 1 0-16,-8 4 1 16,-5 4 0-16,-8 4 1 15,-17 10-1-15,0 0 1 16,6 15 0-16,-15 4 0 0,-1 4 1 15,-3 3-1-15,0 2 0 16,4-2-1-16,3-6-1 16,4-1-2-16,2-19-7 15,20 15-18-15,-14-27-5 16,21 7-1-16,-9-14 0 15</inkml:trace>
  <inkml:trace contextRef="#ctx1" brushRef="#br1" timeOffset="188950.8074">7685 14190 47 0,'-6'16'34'0,"5"13"0"16,-19-7-1-16,18 6-26 15,-11 2-3-15,6-1-2 0,2-4-1 16,4-8-5-16,15 4-20 15,-14-21-9-15,22 5-1 16,-10-15 0-16</inkml:trace>
  <inkml:trace contextRef="#ctx1" brushRef="#br1" timeOffset="189294.8271">7929 14255 26 0,'-9'11'33'15,"9"15"2"-15,-16-11-1 16,17 18-17-16,-8-19-11 15,4 3 0-15,3-17-2 0,1 12-2 16,-1-12 0-16,17-11-2 16,-3 0 0-16,3-5-1 15,6-3 1-15,3-4-1 16,6-1 0-16,4 1 1 15,4 4-1-15,-1 4 1 16,-1 7 1-16,-2 6-1 16,-3 6 1-16,-4 9 0 15,-4 5 0-15,-5 2-1 16,-2 2 1-16,-2-4 0 15,-2-5-2-15,-3-7 0 16,-11-6-4-16,0 0-14 16,13-10-13-16,-28-9-4 15,15 19 2-15,-43-34-1 0</inkml:trace>
  <inkml:trace contextRef="#ctx1" brushRef="#br1" timeOffset="189446.8358">7604 13965 50 0,'-42'-21'37'15,"23"19"-2"-15,-9-5-2 16,28 7-37-16,-16 6-27 16,0-3-3-16,16 13-4 15,-1-3-1-15</inkml:trace>
  <inkml:trace contextRef="#ctx1" brushRef="#br1" timeOffset="190715.9084">9087 14101 44 0,'0'0'32'16,"-1"38"2"-16,-12-13-8 15,12 19-19-15,-6 4-2 16,6 4-1-16,-3-3-2 16,4-7 1-16,-1-8-2 15,-1-13 0-15,2-9-1 16,0-12 1-16,0-12 0 15,2-7-1-15,-1-6 0 16,7-9 1-16,3-11-1 16,5-3 0-16,6-1 0 15,5 3 0-15,4 6 0 0,1 11 0 16,3 12 0-16,-6 20 0 15,1 17-1-15,-6 15 1 16,-5 8 0-16,-3 6 0 16,-7 1 0-16,-1-7 0 15,-4-4 0-15,-2-15 0 16,-1-10 0-16,-1-14 0 15,0 0 0-15,8-20 0 16,-3-4 0-16,2-7-1 16,2-6 2-16,1-1-2 15,4 1 2-15,-1 8-2 16,1 8 1-16,0 14 0 15,3 12 0-15,1 11 1 16,3 14-2-16,3 8 2 0,3 3-2 16,5 0 2-16,4-4-1 15,2-8 0-15,3-11 0 16,-2-8-1-16,0-10 0 15,-1-9 0-15,-2-8-1 16,-7-6 0-16,-2-5 0 16,-7-5 0-16,-5-2 0 15,-8-3 1-15,-9 2 0 16,-8 2 1-16,-5 10 1 15,-7 14 1-15,-7 11-1 16,2 15 1-16,-1 10 0 16,4 13 0-16,4 7 0 15,11 4-1-15,11-3 0 16,13-8-1-16,9-8-1 15,12-14-1-15,10-9 0 0,4-13-2 16,13-4-2-16,-5-17-3 16,6 5 1-16,-15-15 0 15,5 6 0-15,-15-9 3 16,-3 3 3-16,-13 2 3 15,-15 1 4-15,-7 13 1 16,-15-1 2-16,0 20 0 16,-21 1 0-16,3 19-1 15,-10 5-3-15,3 10 0 16,1 3-2-16,7 1 0 15,6-2-1-15,10-6 0 16,13-7 0-16,10-10-1 0,11-8-1 16,9-13 0-16,6-6 1 15,4-8-2-15,2-5 1 16,1-4-1-16,-2-1 1 15,-4 3 0-15,-6 3 1 16,-8 10 0-16,-6 7 0 16,-15 9 0-16,4 12 1 15,-10 9 0-15,-7 7 0 16,-1 5 1-16,-4 2-1 15,2-3 0-15,5-1-1 16,2-8-1-16,7-6-2 16,2-17-4-16,17 12-11 15,-14-27-13-15,22 7-2 16,-12-16-1-16,18 6 2 15</inkml:trace>
  <inkml:trace contextRef="#ctx1" brushRef="#br1" timeOffset="191038.9268">10607 14220 43 0,'-11'20'31'0,"8"18"2"16,-12-19-12-16,12 10-13 16,-7-10-1-16,7 3-1 15,3-22-1-15,1 17-2 16,-1-17-1-16,20-12-1 15,-5-3 0-15,4-5-1 16,5-6 0-16,4-4 0 16,2-4 0-16,3-1-1 15,-1 3 1-15,2 5 0 0,-5 7 0 16,-2 11 1-16,-5 9-1 15,-8 10 1-15,-5 12-1 16,-5 7 1-16,-5 3-1 16,-3 0 0-16,1-1-2 15,0-13-3-15,14 6-17 16,-11-24-11-16,19 6-1 15,-8-21-1-15</inkml:trace>
  <inkml:trace contextRef="#ctx1" brushRef="#br1" timeOffset="191218.9371">11207 14133 57 0,'-13'16'35'0,"12"19"-2"15,-16-16-13-15,11 8-15 16,-2-4-3-16,4-7-5 15,17 3-21-15,-13-19-8 16,19-1-2-16,-11-15 0 16</inkml:trace>
  <inkml:trace contextRef="#ctx1" brushRef="#br1" timeOffset="191579.9578">11457 14065 36 0,'4'32'34'16,"-16"-13"1"-16,11 18-1 0,-19-12-23 15,13 8-5-15,-5-7-1 16,6-1-1-16,-2-9-2 16,8-16 1-16,0 0-2 15,0 0-1-15,0 0 0 16,10-23 0-16,-1 3-1 15,3-3-1-15,3-2 2 16,3-2-1-16,7-1 0 16,0 2 1-16,5 4-1 15,0 7 1-15,-1 6 0 16,-2 9 1-16,-2 9-1 15,-5 11 0-15,-6 7 1 16,-3 5-1-16,-2 0 0 16,-4-1 0-16,4-3-3 0,0-15-6 15,21 10-18-15,-12-26-7 16,19 11-1-16,-9-19 0 15</inkml:trace>
  <inkml:trace contextRef="#ctx1" brushRef="#br1" timeOffset="192043.9843">12172 14114 48 0,'0'0'34'16,"-23"-22"2"-16,9 24-3 16,-23-11-26-16,11 11-3 15,-5-2-1-15,1 6-1 16,2 6-1-16,5 4-1 15,5 5 2-15,4 2-2 0,9 0-2 16,3 0 2-16,9-1-1 16,4-4 0-16,6-6 0 15,6-3 0-15,4-3 0 16,4-4 0-16,3-1 1 15,2 1-1-15,1 0 1 16,-2 5 1-16,-4 5-1 16,-3 9 1-16,-6 6 0 15,-4 5 1-15,-8 8 0 16,-3 6 1-16,-6 6-2 15,-4 7 0-15,-7 0 0 16,4-1-1-16,-9-4 2 16,0 2-3-16,-3-9 1 15,-3-2-1-15,-4-14 1 0,-2-8 1 16,-6-15 0-16,-7-8-1 15,-5-10 0-15,-7-15-1 16,-8-6-2-16,-8-16-8 16,12 7-20-16,-18-21-6 15,19 13-1-15,-11-17 0 16</inkml:trace>
  <inkml:trace contextRef="#ctx1" brushRef="#br1" timeOffset="192195.993">11269 13804 46 0,'-4'-13'40'16,"-13"-8"-2"-16,17 21-1 0,-19-19-25 16,5 11-15-16,14 8-30 15,0 0-4-15,2 20-3 16,-2-20-1-16</inkml:trace>
  <inkml:trace contextRef="#ctx1" brushRef="#br1" timeOffset="193665.077">819 15185 3 0,'-13'51'20'0,"13"-51"-3"16,0 0-1-16,0 0-8 16,0 0-2-16,9 63 2 15,-9-63 1-15,0 0 1 16,0 0 1-16,0 0-2 15,0 0 3-15,0 0-3 16,42 52 0-16,-42-52-2 16,0 0-1-16,0 0-2 0,0 0 2 15,0 0-2-15,0 0-2 16,0 0 0-16,0 0 0 15,0 0-2-15,30-51 1 16,-30 51-1-16,0 0 1 16,0 0 0-16,0 0 0 15,0 0 0-15,0 0 0 16,0 0 0-16,0 0 0 15,-52 13 0-15,52-13-1 16,0 0 0-16,0 0-6 16,0 0-28-16,0 0-2 15,0 0-4-15,0 0 1 16</inkml:trace>
  <inkml:trace contextRef="#ctx1" brushRef="#br1" timeOffset="194246.1103">1590 15091 52 0,'25'-38'33'0,"-25"38"2"15,0 0-1-15,0 0-21 16,4-67-3-16,-4 67-3 15,0 0-2-15,0 0-1 16,-59-27-1-16,59 27-3 16,0 0 0-16,-68 28 1 15,68-28-2-15,0 0 2 16,-47 53-1-16,47-53 0 15,-10 51 0-15,17 0-1 16,-7-51 1-16,15 62-1 16,-15-62 0-16,24 58 2 0,-24-58-1 15,0 0-2-15,33 69 2 16,-33-69 1-16,0 0-1 15,10 55 0-15,-10-55-1 16,0 0-2-16,0 0 2 16,0 0-2-16,-64 42-2 15,64-42-14-15,0 0-13 16,-57-16-1-16,57 16 0 15,0 0 0-15</inkml:trace>
  <inkml:trace contextRef="#ctx1" brushRef="#br1" timeOffset="194422.1203">1720 14898 59 0,'3'38'34'16,"1"4"-2"-16,18 24 0 16,-14-5-24-16,9 12-3 15,5 4-2-15,-2-4-2 16,6-5-1-16,0-10-2 15,-2-1-11-15,-15-26-20 16,4 1-1-16,-13-32-1 16,8 25 0-16</inkml:trace>
  <inkml:trace contextRef="#ctx1" brushRef="#br1" timeOffset="195062.157">1601 15330 55 0,'-2'-20'30'15,"16"-3"-1"-15,15 4 1 16,19 4-21-16,11-6-3 15,4 1-3-15,-6-3-2 16,-7 7 1-16,-13 7 0 16,-6 11-1-16,-6 8 1 15,-6 9-2-15,-6 8 0 16,-7 5 1-16,-2 4-1 15,-2 1-1-15,0-5-1 16,2-3 1-16,6-5 1 16,3-8-1-16,3-8 1 0,0-7-1 15,7-7 2-15,2-8 0 16,6-6 0-16,-2-5 1 15,-2-3-1-15,0-2 1 16,-1 3-2-16,0 5 1 16,0 6 0-16,-4 4-1 15,-1 8 0-15,1 7 0 16,0 3 0-16,7 6-1 15,0-2-1-15,5-1 0 16,0-1-1-16,1-6 1 16,0-4 0-16,-2-3 0 15,-3-4-1-15,-7-4 3 16,-5-1-1-16,-6-3 1 15,-6-1 0-15,-6 2-1 0,-8 1 1 16,-3 4-1-16,-7 6 1 16,-13 6 2-16,-3 8 0 15,0 9 1-15,-5 6 0 16,6 8 2-16,-1 4-2 15,6 5-1-15,7-1 2 16,16-3-4-16,10-5 0 16,12-6-4-16,9-8 1 15,6-12-7-15,17 2-15 16,-9-25-11-16,23 4 0 15,-19-14 0-15</inkml:trace>
  <inkml:trace contextRef="#ctx1" brushRef="#br1" timeOffset="195400.1763">3011 15219 29 0,'-27'14'31'0,"15"18"4"16,-16-7-4-16,22 17-13 15,-12-12-11-15,16 5-3 16,2-6-1-16,8-1-2 15,1-8 1-15,4-4-3 16,3-10 2-16,1-5 0 16,-3-7-1-16,0-4 0 15,-2-6 1-15,3-4-1 16,-3-2 0-16,1-2 2 15,1-3-2-15,3 0 2 16,3 3-1-16,2 4 3 16,0 6-2-16,-1 9 1 0,-1 10-1 15,2 11 0-15,-1 11-1 16,-3 7-2-16,5 17-12 15,-17-12-22-15,16 11-2 16,-15-8-4-16,16 9-1 16</inkml:trace>
  <inkml:trace contextRef="#ctx1" brushRef="#br1" timeOffset="196225.2235">3505 15246 15 0,'1'-15'30'0,"-21"-4"-2"16,8 15-3-16,-20-4-11 15,6 18-4-15,-10 3-3 16,9 14 0-16,-1 5-3 16,13 8-2-16,9 0-1 15,12 2-1-15,9-6 2 16,16-7-4-16,3-8 2 15,5-11-3-15,-1-10 2 0,0-10 1 16,-7-8-1-16,-6-5 0 16,-5-6 1-16,-14 0 2 15,-6-2-2-15,-4 1 2 16,-3 1-1-16,-4 5 1 15,1 6-1-15,10 18 2 16,-17-5-2-16,13 20 0 16,4 13 0-16,4 19-2 15,5 14 1-15,5 16-1 16,4 11 1-16,6 6-1 15,-1 1 1-15,-3-3-3 16,-2-5 3-16,-7-7 2 16,-9-10-2-16,-7-14 0 15,-12-11 1-15,-8-10-2 16,-14-11 3-16,-6-8-1 0,-4-13 1 15,-2-9-3-15,-1-15 0 16,-1-9 2-16,2-15-2 16,2-18-1-16,18-2-16 15,-5-29-12-15,30 8-3 16,0-16 2-16,30 11-1 15</inkml:trace>
  <inkml:trace contextRef="#ctx1" brushRef="#br1" timeOffset="196447.2362">3682 14975 48 0,'-19'16'32'0,"23"25"1"16,-8-6-5-16,17 21-21 15,1-1-3-15,9 4-3 16,4-2-1-16,3-6-3 16,6 5-15-16,-18-24-14 15,12 3-1-15,-23-21-1 16</inkml:trace>
  <inkml:trace contextRef="#ctx1" brushRef="#br1" timeOffset="196962.2656">3546 15299 41 0,'13'-2'30'16,"15"8"2"-16,1-15-4 15,17 5-22-15,0-9-1 16,10-4-3-16,-2-6 0 15,0-2-2-15,-4-2 0 16,-8-3-2-16,-7 1 1 16,-13-3-1-16,-7 4 1 15,-8 1-1-15,-3 6 1 16,-4 21 0-16,0 0 1 15,-13 3 1-15,5 21 0 16,3 17 0-16,1 10 1 16,4 8-2-16,0 5 2 15,8-2-1-15,1-6 1 16,6-6-2-16,2-13 1 0,4-11 0 15,-1-15 0-15,6-9 0 16,0-12 0-16,-2-8-1 16,-1-7 1-16,-1-4 0 15,0-5-2-15,-4 1 2 16,0 2-1-16,-4 7 1 15,-1 6-1-15,-1 10 2 16,-1 8-2-16,-11 0 2 16,22 26 0-16,-9-2-2 15,0 5 1-15,4 0-1 16,-1-1 0-16,1-3-3 15,2 1-6-15,-19-26-21 16,30 25-3-16,-30-25-2 0,28 5-1 16</inkml:trace>
  <inkml:trace contextRef="#ctx1" brushRef="#br1" timeOffset="197223.2806">4752 15383 48 0,'13'-2'34'0,"20"7"0"15,-9-12-7-15,12 4-27 16,11 3-28-16,-9-11-5 16,10 9-3-16,-6-8 0 15</inkml:trace>
  <inkml:trace contextRef="#ctx1" brushRef="#br1" timeOffset="198098.3306">6012 15415 13 0,'0'0'29'16,"-17"-28"-1"-16,17 28 1 15,-34-33-19-15,13 21 1 16,-12-2-5-16,2 8 0 15,-9 2-2-15,-1 8-1 16,-3 6 0-16,3 9-2 16,6 4 1-16,8 8-2 15,9 0 2-15,13-2-2 0,11-4 1 16,15-5-2-16,8-10 1 15,9-7 1-15,3-11-1 16,-1-7 0-16,-3-6 1 16,-6-3-1-16,-7-2-1 15,-7 1 3-15,-7 0-3 16,-7 2 2-16,-6 5-2 15,1 6 2-15,2 12-1 16,0 0 1-16,0 0-1 16,4 30-1-16,7 2 2 15,7 12-2-15,7 6 1 16,-1 6 0-16,2 6 0 15,-2 2-1-15,-4-3 0 16,-9-4 2-16,-7-6-2 0,-8-10 1 16,-10-6 0-16,-8-10 0 15,-7-11 0-15,-7-6 0 16,-3-11 1-16,-2-4-2 15,-2-12 1-15,2-6-1 16,3-8 0-16,5-6-2 16,17 5-4-16,0-16-16 15,30 14-8-15,-3-11 0 16,27 15 0-16</inkml:trace>
  <inkml:trace contextRef="#ctx1" brushRef="#br1" timeOffset="198292.3417">6243 15358 31 0,'-6'-12'31'16,"6"12"3"-16,0 0-4 15,6 16-21-15,-9-4-2 16,11 11-5-16,1 4-1 15,4 0-5-15,14 14-22 16,-15-19-6-16,15 7 1 16,-12-18-1-16</inkml:trace>
  <inkml:trace contextRef="#ctx1" brushRef="#br1" timeOffset="198853.3738">6522 15353 29 0,'5'18'29'0,"16"16"1"16,-10-8-7-16,19 10-15 16,-7-8-2-16,9 4-3 15,-4-10-2-15,2-7 0 16,-4-9-1-16,-4-7 0 15,-3-8-1-15,-5-6 1 16,-4-4-1-16,-4-7 0 16,-5-1 0-16,-4 0 1 15,-1-1 0-15,-2 1 1 16,0 4-2-16,3 5 3 15,2 6-1-15,1 12 1 16,14-6-1-16,5 10 1 0,8 4 0 16,8 1-1-16,6-2 1 15,9 1-2-15,1-3 0 16,0-5 0-16,-2-4 0 15,-5-2 0-15,-7-2-1 16,-7-5 0-16,-10 2 0 16,-12-3 0-16,-7-2 0 15,-11 2 0-15,-7 1 0 16,-9 4 0-16,-7 3 1 15,-2 6 0-15,-1 5 1 16,0 8 0-16,3 5 2 16,7 9-1-16,4 2 1 0,13 7-1 15,8 0 2 1,8 2-2-16,9-4 1 0,12-5-2 15,7-7 0-15,7-9-1 16,13-4-8-16,-9-21-20 16,22 5-5-16,-7-20-3 15,16 6-2-15</inkml:trace>
  <inkml:trace contextRef="#ctx1" brushRef="#br1" timeOffset="199425.4065">8397 15401 19 0,'7'-20'33'0,"4"12"0"15,-16-9-2-15,5 17-16 16,-18-15-8-16,0 14-1 16,-10 3-2-16,-2 12-2 15,-5 9 0-15,3 11-1 16,4 7-1-16,7 4 1 15,14 1-1-15,12-4-2 16,18-2 1-16,15-13-1 16,16-8-3-16,2-27-15 0,20 1-12 15,-13-22-1-15,14 4 0 16</inkml:trace>
  <inkml:trace contextRef="#ctx1" brushRef="#br1" timeOffset="199727.4238">8718 15341 34 0,'-22'30'31'0,"-12"-5"-1"16,20 17-3-16,-9-6-19 16,18 7-3-16,2-8-1 15,12 0-2-15,5-9-1 16,11-8 1-16,2-13-1 15,3-9 0-15,2-11-1 16,0-7 1-16,-4-8 0 0,-2-3-1 16,-9 0 0-16,-7-2 0 15,-7 0 0-15,-10 1 1 16,-7 4-2-16,-8 5 2 15,-6 7-2-15,-4 6 2 16,3 10-2-16,1 4-1 16,10 12-3-16,-1-2-17 15,26 16-9-15,-2-13-2 16,25 12 1-16</inkml:trace>
  <inkml:trace contextRef="#ctx1" brushRef="#br1" timeOffset="200035.4414">9061 15423 41 0,'18'12'31'0,"-18"-12"2"16,18 28-13-16,-22-13-12 16,19 12-1-16,-8-4-4 15,4 4 0-15,-2-4-2 16,0-2 1-16,-2-6-1 15,-4-2 0-15,-3-13 0 16,0 0 0-16,0 0 0 16,-1-26 0-16,-4 6 0 15,3-7 0-15,0-3-1 16,4-4 1-16,3 0-1 15,4-2 1-15,7 7-1 16,1 3-1-16,8 10-1 16,-1 5-2-16,14 17-19 0,-15-6-9 15,16 19-3-15,-12-8 1 16</inkml:trace>
  <inkml:trace contextRef="#ctx1" brushRef="#br1" timeOffset="200380.4611">9527 15508 47 0,'-6'15'33'16,"6"-15"0"-16,2 22-9 15,-3-11-18-15,6 6-1 16,-1-3-2-16,4 1 0 0,-4-3-2 15,-4-12 1-15,0 0-2 16,11 8 1-16,-11-8 0 16,3-22 0-16,-3 4 0 15,1-5-1-15,3-5 1 16,1-2 0-16,5-3-1 15,6 0 0-15,4 2 0 16,4 4 1-16,4 5-2 16,3 7 1-16,2 8-1 15,1 7 0-15,3 8-1 16,-2 0-7-16,11 15-17 15,-15-17-8-15,14 13-1 16,-13-13 1-16</inkml:trace>
  <inkml:trace contextRef="#ctx1" brushRef="#br1" timeOffset="200825.4866">10113 15467 58 0,'4'18'32'15,"-4"-18"-12"-15,19 0-1 16,-19 0-12-16,32-12-1 15,-9 2-2-15,7-2-1 16,2-2-2-16,2 0 2 0,-1-3-3 16,-1-1 1-16,-5 1 0 15,-5-1-1-15,-8 0 0 16,-10 2 0-16,-11 3 0 15,-9 4 0-15,-10 6 0 16,-6 6 0-16,-6 8 0 16,-4 5 1-16,1 9 0 15,3 11 0-15,3 5 0 16,9 5 0-16,8 1 1 15,14 1-1-15,13-9 0 16,18-3-2-16,17-6-4 16,7-29-17-16,34 1-12 15,3-26-3-15,28 0-1 16</inkml:trace>
  <inkml:trace contextRef="#ctx1" brushRef="#br1" timeOffset="201303.5139">10704 15068 19 0,'-3'-29'30'15,"3"29"1"-15,-2-20 1 16,5 38-21-16,-12 4-2 15,11 22-2-15,-5 6-3 0,10 9-1 16,0 2 0-16,10 4-2 16,5-7 0-16,5-8-2 15,8-9-1-15,-2-22-18 16,17 2-11-16,-14-25-2 15,16 3 0-15</inkml:trace>
  <inkml:trace contextRef="#ctx1" brushRef="#br1" timeOffset="201687.5359">11149 15292 38 0,'-13'16'31'16,"-16"-7"1"-16,14 15-8 15,-13-7-16-15,13 8-3 0,-3-3-2 16,6 2-1-16,3-2 0 15,8-5-2-15,7-4 1 16,-6-13-1-16,27 6 0 16,-5-14 0-16,4-4 1 15,2-8-1-15,2 1-1 16,-3-3 2-16,-1 2-2 15,-3 2 1-15,-4 1 0 16,-4 6 1-16,-15 11-1 16,18-8 2-16,-18 8-1 15,0 0 1-15,8 21 0 16,-5-5-1-16,-1 2 1 15,5 3 0-15,0-2-1 16,4-1 0-16,0-4 0 0,2 0-3 16,1-4 0-16,-2-10-4 15,11 8-18-15,-18-20-8 16,13 9-3-16,-14-17 2 15</inkml:trace>
  <inkml:trace contextRef="#ctx1" brushRef="#br1" timeOffset="201890.5475">11508 15034 35 0,'9'15'32'16,"-9"3"0"-16,18 25 1 15,-17 0-26-15,16 9 0 16,-4 1-3-16,5-2-1 0,-2-5-1 15,-2-5-3-15,1-5-3 16,-14-17-20-16,15 3-8 16,-16-22-2-16,4 12 1 15</inkml:trace>
  <inkml:trace contextRef="#ctx1" brushRef="#br1" timeOffset="202150.5624">11495 15264 28 0,'18'-15'29'15,"23"15"3"-15,-2-12-11 16,23 15-7-16,-9-8-6 16,8 10-2-16,-8 0-2 15,-1 5-2-15,-12 3 0 0,-7 4 0 16,-11 4-1-16,-12 5-1 15,-10 2 0-15,-1 0 0 16,-4 1 0-16,1-5-1 16,5-4 0-16,4-4-4 15,19 3-18-15,-8-23-7 16,23 6-2-16,-8-19 1 15</inkml:trace>
  <inkml:trace contextRef="#ctx1" brushRef="#br1" timeOffset="202483.5814">12342 15222 32 0,'-35'8'29'16,"7"20"3"-16,-16-8-5 16,15 15-19-16,-6-3-2 15,13 5-1-15,5-6-1 16,15-2-1-16,7-10-2 15,12-6-1-15,7-6 1 16,11-9-2-16,4-7 2 16,3-5-2-16,-1-4 0 15,-2-2 1-15,-6-2-1 16,-6-1 1-16,-7 0-1 15,-11 0 1-15,-9 1 0 16,-8 3 0-16,-8 5 0 16,-5 2-1-16,-1 8 0 15,-3 3-2-15,8 8-2 0,-1-4-3 16,22 15-9-16,-4-18-14 15,14 22 2-15,1-17-1 16</inkml:trace>
  <inkml:trace contextRef="#ctx1" brushRef="#br1" timeOffset="202799.5995">12522 15356 3 0,'42'16'27'16,"-14"-10"3"-16,9 13 0 15,-16-12-7-15,11 12-10 16,-18-11-5-16,4 3-3 16,-18-11-2-16,12 12 0 15,-12-12-1-15,0 0 0 16,-2-13-1-16,2 13 2 15,6-24-3-15,1 6 1 16,7-2-1-16,6 0 1 0,6 2-1 16,2 1 1-16,5 5-1 15,5 5 1-15,0 7-1 16,3 7 3-16,2 5-2 15,2 8 2-15,-1 1-2 16,-2 4 0-16,-6-3 0 16,-4-1 0-16,-6-3-1 15,-9-6-2-15,-17-12 0 16,0 0-6-16,-3 13-17 15,-26-28-7-15,6 10-4 16,-22-14 2-16</inkml:trace>
  <inkml:trace contextRef="#ctx1" brushRef="#br1" timeOffset="202972.6094">12019 14941 46 0,'-26'-7'35'0,"24"21"-1"15,2-14-7-15,2 18-54 16,24 1-5-16,-4-8-2 16,18 12-1-16</inkml:trace>
  <inkml:trace contextRef="#ctx1" brushRef="#br1" timeOffset="203640.6476">14068 15436 27 0,'-18'-13'31'16,"18"13"0"-16,-27-8-1 16,27 8-15-16,-38 8-7 15,14 9-3-15,-7 4-2 16,3 13 0-16,-1 4-2 15,7 3 0-15,5 3 0 16,11-2-1-16,15-5-1 16,11-10-1-16,19-8-3 15,2-22-14-15,19 0-11 16,-8-21-2-16,15 4 1 15,-17-18 0-15</inkml:trace>
  <inkml:trace contextRef="#ctx1" brushRef="#br1" timeOffset="204211.6803">14335 15440 14 0,'-30'1'29'0,"9"17"1"16,-9-4 1-16,13 15-14 16,-11-7-8-16,17 13-2 15,1-8-2-15,12 5-2 16,6-5 0-16,12-3-2 15,4-7 0-15,4-7 0 16,4-6-1-16,3-8 1 16,-1-5-1-16,-3-5 0 15,-6-3 0-15,-4-5 1 16,-8 2-1-16,-4-3-1 0,-7-1 1 15,-5-2 0-15,-7 3 0 16,-2 0-1-16,-4 4 1 16,-2 3 0-16,3 6 0 15,-1 6 0-15,16 4-1 16,-13 10 1-16,17 3-1 15,8 4 0-15,10 3-2 16,6-3-1-16,13 2-3 16,-3-14-11-16,16 11-12 15,-12-20 1-15,20 12 12 16,-21-19 8-16,8 4 5 15,-9-6 4-15,-9-4 5 16,0 8 10-16,-24-14 14 16,11 13 0-16,-29-13-12 15,11 23-6-15,-21-22-4 0,2 18-1 16,-9 3-2-16,-2 9-1 15,-1 7 0-15,-1 9-1 16,4 11 0-16,4 8 0 16,8 5-1-16,9 3 0 15,11-1-2-15,9-3 0 16,11-3-2-16,5-17-8 15,18 2-20-15,-13-25-3 16,16 5 1-16,-13-20-2 16</inkml:trace>
  <inkml:trace contextRef="#ctx1" brushRef="#br1" timeOffset="204553.6998">15312 15444 43 0,'2'-30'31'16,"12"11"1"-16,-19-14-6 15,10 9-18-15,-12-1-3 16,-4 7-1-16,-8 3-1 15,-5 8-1-15,-11 8 0 16,-3 14 2-16,-3 8-2 16,-4 14-1-16,0 10 1 15,4 12-1-15,0 6 0 0,10 6 0 16,10-2-1-16,7-2-2 15,9-6 1-15,9-11-1 16,7-6-5-16,-3-25-15 16,19 3-11-16,-14-22-2 15,17 5 2-15</inkml:trace>
  <inkml:trace contextRef="#ctx1" brushRef="#br1" timeOffset="204900.7197">15483 15379 32 0,'7'-35'31'16,"11"13"1"-16,-19-11-1 15,9 11-20-15,-18-5-5 16,1 9-2-16,-12 5-2 15,-3 8 0-15,-9 9 0 16,-4 10 0-16,-4 10 1 16,-3 10 0-16,-1 8-1 15,3 10-1-15,2 11 1 16,5 5-1-16,9 3 0 15,8 2 1-15,7-2-2 16,8-2-2-16,7-3 1 16,5-9 1-16,4-9-1 15,1-8-1-15,1-8-2 16,-4-16-7-16,11 7-14 15,-22-23-8-15,15 5-1 0,-20-16 0 16</inkml:trace>
  <inkml:trace contextRef="#ctx1" brushRef="#br1" timeOffset="205154.7342">14719 15710 40 0,'12'-6'34'0,"23"8"0"16,-3-16-2-16,32 10-21 16,2-10-6-16,16 1-2 15,5-1-2-15,0 0-2 0,5 12-16 16,-22-16-16-16,5 18-1 15,-24-9-1-15,4 20-2 16</inkml:trace>
  <inkml:trace contextRef="#ctx1" brushRef="#br1" timeOffset="205375.7469">15698 15804 62 0,'11'-4'40'0,"18"17"-2"16,-29-13-1-16,16 1-34 15,-16-1-1-15,0 0-3 16,4 15-10-16,-21-26-24 15,17 11-3-15,-28-4-4 16,28 4 1-16</inkml:trace>
  <inkml:trace contextRef="#ctx1" brushRef="#br1" timeOffset="206831.8301">4869 16215 12 0,'-13'6'28'0,"15"6"-1"0,-2-12 2 16,-4 14-17-16,4-14-2 16,6 17-2-16,-6-17-2 15,22 15 0-15,-7-11-3 16,9 0 0-16,1-10 0 15,9-1-1-15,-2-9-2 16,2-5 1-16,-2-4-1 16,-5-2 0-16,-4 0 0 15,-9-1 0-15,-9 5-1 16,-14 3 0-16,-9 7 1 15,-9 5 0-15,-6 7-1 16,-7 4 1-16,-4 5 0 16,2 8 1-16,0 6 0 15,9 3 0-15,7 7 0 0,12 4 0 16,13 0 0-16,15 0 0 15,15-8 1-15,15-4-3 16,13-8 1-16,6-10 0 16,8-4-2-16,-2-13-3 15,11 10-19-15,-22-22-7 16,9 14-4-16,-25-14 2 15</inkml:trace>
  <inkml:trace contextRef="#ctx1" brushRef="#br1" timeOffset="207051.8427">5528 16093 44 0,'31'18'33'0,"-17"-12"-1"15,24 20-7-15,-9-11-17 16,11 10-2-16,1-2-2 15,3 3-3-15,-3-1-1 16,-6-1-3-16,-2 11-12 16,-16-21-17-16,4 14-1 15,-21-28 0-15,6 31 0 16</inkml:trace>
  <inkml:trace contextRef="#ctx1" brushRef="#br1" timeOffset="207622.8754">5620 16266 47 0,'-3'-27'30'0,"24"13"2"16,-3-14-13-16,19 10-13 16,-1-3-2-16,6 6-2 15,2 2-2-15,-3 4 0 16,-2 8 0-16,-7 5 0 15,-6 7 0-15,-4 6-1 16,-5 6 1-16,-5 5 0 16,1 6 0-16,-2 4 1 15,0 4 0-15,2 6-1 16,0-2 1-16,2 1 0 15,1-1 1-15,2-3-1 16,-3-6 0-16,-1-5 0 0,-1-10 1 16,-2-8-1-16,-11-14 0 15,12 7 0-15,-12-7 0 16,-5-20 0-16,-2-6-1 15,-4-4 1-15,-2-11 0 16,-3-8 0-16,-1-7-1 16,0-10 0-16,6-3 0 15,5-4 0-15,10 5-1 16,9 3 1-16,10 8 0 15,12 12-1-15,8 15 2 16,3 13-1-16,0 15 0 16,-3 12 0-16,-6 9 0 15,-7 8 0-15,-14 6 0 16,-12 6 1-16,-11-1-1 15,-11 1 0-15,-9-5 1 0,-8-1-1 16,-4-7 1-16,-2-4-2 16,0-7 0-16,1-10-2 15,10 2-7-15,-3-25-18 16,25 5-7-16,0-20 0 15,25 7-1-15</inkml:trace>
  <inkml:trace contextRef="#ctx1" brushRef="#br1" timeOffset="207981.8959">6572 15750 27 0,'1'14'32'0,"-12"4"0"16,11 28-3-16,-14-4-21 15,12 15 0-15,-4 2-3 16,7 1-3-16,6-5 0 15,7-6-3-15,10-5-5 16,-3-22-24-16,21 1-2 0,-8-24-1 16,17 2 0-16</inkml:trace>
  <inkml:trace contextRef="#ctx1" brushRef="#br1" timeOffset="208373.9183">7026 16009 24 0,'-11'2'31'16,"-20"-7"1"-16,12 13-1 15,-20-10-20-15,9 14-5 16,-6-2-2-16,3 7-1 16,-2 0 0-16,6 4-1 15,3 2-1-15,9 2 0 16,7-4 1-16,8 0-2 15,8-4 2-15,8-3-2 0,5-7 1 16,7-5-1-16,0-5 0 16,1-6-1-16,0-4 0 15,1-3 1-15,-2-2-2 16,-3-1 2-16,-3 1-1 15,-3 2 0-15,-3 5 1 16,-14 11 0-16,16-9 1 16,-16 9-1-16,2 13 1 15,-3 2 0-15,-2 4 0 16,2 3 0-16,-1 2 0 15,0 1 0-15,6-5-2 16,-1-2-1-16,6 3-6 16,-9-21-20-16,20 7-6 15,-20-7 2-15,30-13-2 0</inkml:trace>
  <inkml:trace contextRef="#ctx1" brushRef="#br1" timeOffset="208553.9286">7223 16098 44 0,'-6'30'33'16,"6"-30"0"-16,-4 37-5 16,-1-19-23-16,6 2-3 15,0 1-3-15,-1-21-18 16,9 24-11-16,-9-24-3 15,18 9 0-15</inkml:trace>
  <inkml:trace contextRef="#ctx1" brushRef="#br1" timeOffset="208932.9503">7400 16119 21 0,'4'16'31'16,"2"9"0"-16,-14-9 1 15,16 13-22-15,-11-6-3 16,7 4-1-16,-5-6-2 15,6 1-1-15,-2-6-2 16,-3-16 1-16,14 10-1 16,0-15-1-16,1-7 0 15,5-6 1-15,3-6-1 0,7-4 0 16,3-6 0-16,3 4 0 15,1 1-1-15,-4 5 1 16,-1 7 0-16,-4 7 0 16,-2 11 0-16,-6 10 0 15,-3 8 1-15,-1 10-1 16,-4 5 1-16,4 3-1 15,1 1 0-15,-2-2 0 16,-1-5 0-16,0-8-1 16,0-5-1-16,-14-18-12 15,22-1-18-15,-25-21-2 16,10 8 0-16</inkml:trace>
  <inkml:trace contextRef="#ctx1" brushRef="#br1" timeOffset="209132.9618">7274 15737 43 0,'-25'11'35'0,"-3"-13"0"16,28 2-5-16,5 13-57 15,-5-13-6-15,35 2-1 16,-11-4-3-16</inkml:trace>
  <inkml:trace contextRef="#ctx1" brushRef="#br1" timeOffset="210561.0434">8307 16064 12 0,'-5'18'32'15,"15"19"0"-15,-11-8 0 16,19 19-18-16,-9-11-6 16,9 8-3-16,-4-11-1 15,2-2-2-15,-7-10 0 16,0-9-1-16,-9-13 0 15,0 0-1-15,7-23 1 0,-7-2-1 16,0-4 0-16,3-6 0 16,1-2 0-16,3 0 1 15,4 4-2-15,0 6 1 16,4 9-1-16,0 9 1 15,4 12 0-15,4 9 0 16,-1 13 1-16,1 7-2 16,-1 4 2-16,0 2-1 15,-4-5 0-15,2-2 0 16,-5-10 1-16,-2-9-1 15,0-9 0-15,-2-12 0 16,2-8 0-16,1-8 1 16,6-7-2-16,0-4 2 15,5-4-2-15,-1 2 1 0,3 0 0 16,-1 8 0-16,-2 7 0 15,1 10 0-15,-2 9 1 16,-2 12 0-16,-1 7 0 16,1 12-1-16,1 2 2 15,1 6-1-15,3-2 0 16,-2-2 0-16,2-5 0 15,0-4-1-15,-2-7 1 16,-1-7-1-16,0-6 0 16,1-4 0-16,-1-7 0 15,1-3-1-15,3-2 1 16,0-1 0-16,2-5-1 15,-1 0 2-15,-2 1-2 16,-2-2 2-16,-6 1-2 16,-4-3 2-16,-6 0-1 0,-8 1 0 15,-8 1 0-15,-5 2 0 16,-6 4 0-16,-7 3-1 15,-2 8 1-15,-3 8 0 16,1 8 0-16,2 9 1 16,6 10-1-16,6 5 0 15,7 4 1-15,7 0-1 16,14-3 0-16,8-4 0 15,10-6 0-15,10-10-1 16,9-10 0-16,5-8-1 16,9-7-1-16,-3-7-2 15,4-2-2-15,-10-10 0 16,5 4-2-16,-17-6 1 15,1 6-1-15,-18-5 3 0,0 4 3 16,-13 4 3-16,-9 1 3 16,-1 6 2-16,-15 1 1 15,13 12 1-15,-34-7 1 16,14 14-1-16,-14 1-2 15,2 7 0-15,-7 3-1 16,1 8-2-16,-1 1 1 16,6 4-2-16,4-2 1 15,10-1-1-15,10-5 0 16,12-3-1-16,8-10 1 15,10-5-1-15,7-8 0 16,6-6 0-16,0-3 0 16,2-6 0-16,1-1-2 15,-5-2 2-15,-3 3-1 0,-2 0 1 16,-7 4-1-16,-2 1 1 15,-18 13 0-15,19-5 0 16,-19 5 1-16,0 17-1 16,-3-2 1-16,0 7-1 15,-1 1 1-15,1 4-1 16,2-1 1-16,1-2-2 15,1-2 1-15,3-3-2 16,5-5-1-16,-9-14-7 16,22 13-15-16,-21-27-8 15,17 11 0-15,-14-20 0 16</inkml:trace>
  <inkml:trace contextRef="#ctx1" brushRef="#br1" timeOffset="210928.0644">10106 16126 29 0,'6'16'30'15,"3"8"1"-15,-20-11-5 16,16 15-18-16,-8-7 0 16,8 6-4-16,-5-8 1 15,4-3-3-15,-4-16 1 16,6 18-1-16,-6-18-1 15,0 0 0-15,18-9 0 16,-8-5-1-16,2 0 0 16,2-5 0-16,4-4 0 15,1-4 0-15,6-1-1 0,4-2 2 16,2 2-1-16,0 4 1 15,0 5 0-15,-1 7 0 16,-4 11 1-16,-2 9-1 16,-7 9 1-16,-4 10-2 15,-4 7 2-15,-4 5-2 16,0 2 0-16,-4-2-3 15,9 4-10-15,-15-22-20 16,22 3-3-16,-17-24 0 16,32 9-2-16</inkml:trace>
  <inkml:trace contextRef="#ctx1" brushRef="#br1" timeOffset="211154.0774">10771 16103 31 0,'2'25'36'0,"-11"-12"-1"15,14 15-1-15,-12-12-21 16,7 7-12-16,1 2 0 15,-6-14-22-15,12 10-11 16,-7-21-3-16,9 11-1 16</inkml:trace>
  <inkml:trace contextRef="#ctx1" brushRef="#br1" timeOffset="211785.1135">10894 16203 20 0,'0'0'29'16,"-8"35"-5"-16,8-35 7 15,-10 22-20-15,10-22-1 16,0 0-2-16,0 0-3 0,-6-13 0 16,12-6-3-16,4-6 1 15,6-4-2-15,7-3 1 16,7-4-2-16,3 3 1 15,4 1-1-15,3 9 0 16,-1 8 0-16,0 13 0 16,-7 10 0-16,-5 10 0 15,-8 11 0-15,-2 6-1 16,-3 3 0-16,-2-2-3 15,6 7-12-15,-13-23-15 16,18 4-3-16,-9-19 2 16</inkml:trace>
  <inkml:trace contextRef="#ctx1" brushRef="#br1" timeOffset="212235.1392">11625 16010 43 0,'-13'2'33'0,"-19"-8"-1"15,10 16-11-15,-18-8-14 16,7 10-1-16,-8 2-3 16,2 8-1-16,4 3-1 15,8 1 0-15,5 3 0 16,11-1-1-16,8-4 1 15,12-5-1-15,9-6 1 16,9-9-2-16,6-5 2 16,4-6-1-16,4-5-1 0,-1-6 1 15,1 0 0-15,-2 0 0 16,-3 5-1-16,-3 3 1 15,-4 7 0-15,-6 11 0 16,-4 11 0-16,-3 12 0 16,-4 10 1-16,-1 13 0 15,-4 8 0-15,-3 6-1 16,-2 3 1-16,-5-3 1 15,-5-4-1-15,-6-7 0 16,-5-8 0-16,-7-13-1 16,-4-9 0-16,-3-13-1 15,0-10 0-15,-6-9-3 16,5-3-9-16,-17-23-21 15,14 6-1-15,-17-29 0 0,11 1 0 16</inkml:trace>
  <inkml:trace contextRef="#ctx1" brushRef="#br1" timeOffset="212430.1503">10907 15850 50 0,'0'0'38'15,"-4"20"-2"-15,4-20-2 16,-1 13-31-16,1-13-2 16,0 0-16-16,29 22-18 15,-29-22-5-15,38 7 0 0</inkml:trace>
  <inkml:trace contextRef="#ctx1" brushRef="#br1" timeOffset="213594.2169">995 17189 51 0,'0'0'35'15,"0"0"-2"-15,0 0-13 16,0 0-12-16,0 0-3 15,0 0-2-15,0 0 0 16,0 0-1-16,0 0-1 16,0 0 0-16,0 0-1 15,0 0 1-15,-44 51 0 16,44-51-1-16,0 0 1 0,0 0 0 15,0 0 0-15,0 0-1 16,0 0 0-16,0 0 1 16,0 0-1-16,0 0 2 15,0 0-2-15,0 0 1 16,0 0-1-16,0 0 1 15,0 0 0-15,0 0-1 16,0 0-11-16,0 0-23 16,0 0-3-16,0 0 0 15,0 0-2-15</inkml:trace>
  <inkml:trace contextRef="#ctx1" brushRef="#br1" timeOffset="214367.2611">1514 17094 46 0,'0'0'33'0,"0"0"3"15,0 0-4-15,0 0-24 16,0 0-3-16,-20 78-3 15,42 8-1-15,10 14-1 16,8 1-2-16,-4 0 0 16,0-9 0-16,-5-15 0 0,-9-31 0 15,-12-24 2-15,-10-22 0 16,-11 5 0-16,11-5 3 15,0 0-1-15,0 0 1 16,-34-51-1-16,34 51 1 16,-30-67-1-16,30 67 2 15,-40-92-2-15,22 41-2 16,-2-3 0-16,7-5 1 15,3-1-1-15,6 2 2 16,15 22-4-16,0-76 0 16,15 16 1-16,14 15 0 15,11 44 0-15,14 27-2 16,-2 25 2-16,-16 21-1 15,-25 14 2-15,-15 1 1 0,-22 2-2 16,-15-1 1-16,30-52 2 16,0 0 0-16,-72 72 1 15,72-72-2-15,-62 36 1 16,62-36 0-16,-59 16-2 15,59-16-1-15,0 0-13 16,-71 3-17-16,71-3-2 16,0 0-4-16,-2-19 0 15</inkml:trace>
  <inkml:trace contextRef="#ctx1" brushRef="#br1" timeOffset="214984.2964">2110 17353 48 0,'-22'-25'33'16,"22"25"1"-16,-23-37-14 16,23 37-12-16,0 0-3 15,-6 23-1-15,15 9-2 16,6 11 0-16,4 4-1 15,3 5 0-15,3 2 0 16,4-1 0-16,-1-13-1 16,-2-8 1-16,-8-15 0 15,-3-8-1-15,-15-9 1 16,16-12-1-16,-15-9 1 15,-4-11-1-15,-4-5 1 16,2-12-1-16,-2-2 0 0,-2-4 0 16,5 4 1-16,6 2-1 15,1 8 0-15,6 12 0 16,6 8 1-16,1 17-1 15,8 13-1-15,4 14 2 16,5 8-1-16,10 5-2 16,3-2 0-16,4 2 0 15,3-5 0-15,5-4 0 16,5-9 0-16,5-12 0 15,-5-7 0-15,-6-5 3 16,-8-11-1-16,-5-5 0 16,-10-2 0-16,-9-4 0 15,-15-2 0-15,-9-1 0 16,-11 2 0-16,-9-1 0 0,-11 11 1 15,-4 4-1-15,-5 8 0 16,-5 10 0-16,3 10-1 16,-3 18 1-16,6 10 0 15,2 11 0-15,12 8 0 16,8 4-1-16,12 2 0 15,13-7-5-15,37 5-20 16,2-33-9-16,32-5-1 16,6-24 0-16</inkml:trace>
  <inkml:trace contextRef="#ctx1" brushRef="#br1" timeOffset="215690.3368">3682 17387 2 0,'20'-24'32'0,"-15"-12"0"16,6 14 0-16,-18-19-15 15,-2 17-13-15,-9 0 0 16,-4 6-1-16,-15 1-1 15,-5 7 0-15,-7 8-1 16,-2 10 0-16,-3 11 0 16,2 17 1-16,5 12-1 15,11 11 1-15,16 7-1 16,13 1 0-16,13-3 0 15,21-8-1-15,12-12 0 16,12-17 0-16,5-20 0 16,3-18 0-16,0-17 0 15,3-17-1-15,-4-9 1 16,-9-5 1-16,-9-6 0 0,-7-2-2 15,-14 2 1-15,-10 1 0 16,-11 3 0-16,-12 8 0 16,-10 4 0-16,-6 7 0 15,-1 8-1-15,-2 18 1 16,6 12 0-16,7 13 0 15,10 18 1-15,6 18-1 16,9 15 0-16,10 21 0 16,10 4 1-16,9-4-1 15,8 0 0-15,5-7 1 16,3-9-2-16,1-15 0 15,1-16-3-15,-8-30-4 16,6 2-16-16,-23-29-8 16,8 0-1-16,-19-23 1 0</inkml:trace>
  <inkml:trace contextRef="#ctx1" brushRef="#br1" timeOffset="215856.3463">4119 17217 15 0,'-8'-18'31'0,"-11"-3"0"16,19 21 1-16,-20 16-19 15,26 17-5-15,-3 6-4 16,10 12 0-16,3-4-2 15,6 6 0-15,3-5-1 16,6-5-2-16,5 3-11 16,-10-28-20-16,15 0-2 15,-11-25 0-15</inkml:trace>
  <inkml:trace contextRef="#ctx1" brushRef="#br1" timeOffset="216289.3711">4716 17266 27 0,'0'0'31'0,"1"-21"1"16,-1 21-4-16,-5-17-21 16,5 17-1-16,-27-10-3 15,3 11 0-15,-3 7-1 16,-4 9 0-16,-3 10-1 15,2 11 1-15,4 7-1 16,3 9 0-16,11-2 0 16,13 0 0-16,7-6-1 15,19-10-1-15,22-1-16 16,-2-32-16-16,28-2-2 15,-3-25-1-15</inkml:trace>
  <inkml:trace contextRef="#ctx1" brushRef="#br1" timeOffset="216814.4011">5018 17008 20 0,'0'0'31'0,"0"0"-1"0,13 3-5 15,-19 8-16-15,16 20-3 16,-2 2-1-16,6 17-3 15,-1 12 0-15,5 3-1 16,1 0 0-16,1-3-2 16,1-1-6-16,-13-16-23 15,10 1-2-15,-14-25 0 16</inkml:trace>
  <inkml:trace contextRef="#ctx1" brushRef="#br1" timeOffset="217125.4189">4966 17331 2 0,'15'-3'30'0,"1"-8"1"16,20 11 1-16,-8-18-19 15,17 13-4-15,-4-12-3 16,7 4-1-16,-7-5-2 15,1 2-1-15,-8 0-1 16,-4 6-1-16,-10 6 0 16,-4 5 0-16,-16-1 0 15,15 30 0-15,-10-1 0 16,0 10 0-16,0 6 0 15,3 3 0-15,2 1 0 16,6 0 1-16,3-6-2 16,4-9 0-16,7-1-7 0,-9-24-22 15,17 1-2-15,-11-24 1 16,14 5-1-16</inkml:trace>
  <inkml:trace contextRef="#ctx1" brushRef="#br1" timeOffset="217508.4408">5822 17248 11 0,'-21'10'29'0,"12"13"0"16,-14-8 0-16,15 16-19 15,-10-3-2-15,14 11-2 16,-1-5-3-16,9 5 1 0,6-5-3 16,10-4 1-16,5-7-1 15,7-10 0-15,6-11-1 16,0-6 1-16,1-10-1 15,-2-6 0-15,-4-8 0 16,-8-6 1-16,-7 0-1 16,-6-4 1-16,-10 4-1 15,-7-1 0-15,-9 3 0 16,-8 3 1-16,-7 4-1 15,-5 5 0-15,-2 5 0 16,-1 8 0-16,5 5-1 16,1 3-6-16,20 17-22 15,-7-10-2-15,25 15-2 16,-2-12 1-16</inkml:trace>
  <inkml:trace contextRef="#ctx1" brushRef="#br1" timeOffset="217950.4661">6155 17346 15 0,'-4'21'29'0,"13"13"0"15,-9-13 0-15,10 11-21 16,-7-10-2-16,6 2-2 16,-5-6 0-16,1-3-1 0,-5-15 0 15,3 14-1-15,-3-14 1 16,-3-12-1-16,-1-3 0 15,3-5-1-15,-4-8 1 16,3-3 0-16,2-10-1 16,7 0 0-16,4 0 0 15,10 1 0-15,5 7-1 16,5 7 1-16,7 8-1 15,5 9 0-15,1 12 0 16,-1 9-1-16,1 13 1 16,-4 9 0-16,-5 7-1 15,-2 6 1-15,-6-1-1 16,-4 0 1-16,-6 0-1 15,-5-6-2-15,-5-2-5 16,-16-22-18-16,13 4-8 0,-17-21 1 16,13 1 0-16</inkml:trace>
  <inkml:trace contextRef="#ctx1" brushRef="#br1" timeOffset="218433.4937">6977 17173 29 0,'-10'-30'31'15,"10"30"-4"-15,-26-31-5 16,12 23-12-16,-10-3-3 15,3 7-2-15,-5 5-1 16,3 7-2-16,1 3-1 16,6 7 0-16,4 1 0 15,7 7 0-15,5 1-1 16,6 1 0-16,7 2 0 15,4 3 1-15,2-4-2 16,1 1 2-16,-1-2-2 0,-2-1 1 16,-4 1 0-16,-4 0 0 15,-7-3 0-15,-3-5 0 16,-7-1 0-16,-3-3-1 15,-6 0 1-15,-5-7-1 16,0 3-3-16,-15-15-18 16,11 12-11-16,-18-19 1 15,8 9-2-15</inkml:trace>
  <inkml:trace contextRef="#ctx1" brushRef="#br1" timeOffset="218703.5092">5654 17000 29 0,'-24'4'32'16,"11"13"3"-16,-6-18-4 15,19 1-24-15,0 0-11 16,0 0-25-16,0 0-2 15,-5-15-2-15,5 15 1 16</inkml:trace>
  <inkml:trace contextRef="#ctx1" brushRef="#br1" timeOffset="218991.5256">4311 16816 24 0,'-20'7'34'15,"-8"-10"0"-15,14 12-2 0,-8-15-26 16,22 6-26-16,0 0-9 16,0 0-4-16,23 16-2 15</inkml:trace>
  <inkml:trace contextRef="#ctx1" brushRef="#br1" timeOffset="219792.5715">7665 17430 27 0,'0'0'36'16,"-31"-9"0"-16,31 9-1 15,-13 1-26-15,27 0-2 16,11-3-2-16,21 3-2 16,17-4-3-16,14 1-6 15,25 13-29-15,-6-21-3 16,19 9-1-16,0-15-1 15</inkml:trace>
  <inkml:trace contextRef="#ctx1" brushRef="#br1" timeOffset="222705.7381">9652 16964 32 0,'12'-10'34'16,"-14"-13"-1"-16,2 23-9 15,-1-31-17-15,-3 11-3 16,-10-2-1-16,-3 3 0 15,-7 5-1-15,-7 5-1 16,-5 0-1-16,-5 4 0 16,-3 5 1-16,0 4-1 15,2 6 0-15,3 10 0 0,3 7 0 16,5 9 0-16,11 8 1 15,7 8 0-15,8 5 0 16,8 9 0-16,10 5 0 16,7-3-1-16,5-1 1 15,5-2-1-15,0-5-1 16,-1-12 0-16,-3 0-3 15,-9-20-4-15,7 7-22 16,-25-24-4-16,7 5-1 16,-20-19 0-16</inkml:trace>
  <inkml:trace contextRef="#ctx1" brushRef="#br1" timeOffset="222908.7497">9112 17335 32 0,'23'-3'33'15,"-5"-8"0"-15,20 12-13 16,-7-18-13-16,19 8-2 16,3-4-2-16,5 1-3 15,5 1-3-15,-7-8-11 16,9 11-17-16,-20-8-1 15,5 12 0-15</inkml:trace>
  <inkml:trace contextRef="#ctx1" brushRef="#br1" timeOffset="223081.7596">9755 17184 25 0,'-4'14'30'0,"4"-14"1"15,-4 30-2-15,-3-10-18 16,13 15-3-16,-2-3-4 16,5 8-1-16,1-3-1 15,4-2-1-15,2-2-2 16,-3-12-3-16,6 7-12 15,-19-28-16-15,21 6-2 16,-19-25 0-16</inkml:trace>
  <inkml:trace contextRef="#ctx1" brushRef="#br1" timeOffset="223433.7797">9855 17164 31 0,'21'13'33'0,"-15"0"1"0,22 19-4 16,-14-6-24-16,6 9-1 15,-2-5-1-15,0 3 0 16,-5-8-2-16,0-2 0 16,-7-5 0-16,0 0-1 15,-6-18 1-15,0 0-2 16,0 0 1-16,0 0-1 15,-9-25 0-15,7 5 1 16,4-1-2-16,1-4 1 16,7 1 0-16,4-1 0 15,9 8 0-15,6 1 0 16,7 7 0-16,7 6 0 15,2 2 0-15,4 8 0 16,0 6 0-16,-3 8-2 0,-1 7-1 16,-13-1-11-16,8 14-20 15,-23-13-2-15,9 12-1 16</inkml:trace>
  <inkml:trace contextRef="#ctx1" brushRef="#br1" timeOffset="223929.8081">10759 17339 40 0,'3'-30'36'15,"9"15"-1"-15,-17-24-10 0,10 20-19 16,-14-4-2-16,-5 5-2 15,-9 7-1-15,-5 2-1 16,-8 9 0-16,-4 10 1 16,-1 10-1-16,-2 14 0 15,7 8 1-15,7 7-1 16,9 2 0-16,11 4 1 15,13-12 0-15,13-3 0 16,11-14-1-16,8-16 1 16,7-15-1-16,2-16 1 15,1-12-1-15,0-10 0 16,-2-5 0-16,-5-6-1 15,-6 3 0-15,-4-3 0 16,-6 3-1-16,-8-7 1 0,-6 2 0 16,-9 0 0-16,-2 4-1 15,-6 5 2-15,-4 10 0 16,1 9 1-16,-3 16 0 15,1 27 1-15,2 16 0 16,5 17 0-16,2 11 1 16,7 14-2-16,3 7 0 15,7 6-2-15,10 3-5 16,-2-23-27-16,20 6-4 15,-1-20 0-15,24-3-2 16</inkml:trace>
  <inkml:trace contextRef="#ctx1" brushRef="#br1" timeOffset="224495.8405">12270 17576 32 0,'5'-20'36'15,"7"10"0"-15,-10-23-2 16,22-2-28-16,-12-13-1 16,14-5-2-16,0-6-1 15,2-5 0-15,2-4-1 16,-1-5 0-16,0 4 0 15,-5 6 0-15,1 4-1 16,-5 10 0-16,-2 11 1 16,-1 11-2-16,0 21 2 15,-1 24-1-15,4 18 0 16,-2 16 0-16,1 17 0 15,0 13 0-15,-2 8 0 16,1 3 0-16,-2-2 0 0,-1-12-1 16,-3-10 0-16,-2-12 0 15,0-13-2-15,-7-24-5 16,12 4-19-16,-15-24-7 15,0 0-1-15,-24-30-1 16</inkml:trace>
  <inkml:trace contextRef="#ctx1" brushRef="#br1" timeOffset="224681.8511">12309 17241 14 0,'0'0'34'15,"-12"0"1"-15,37 4 0 0,-1-19-16 16,26 7-11-16,6-7-2 15,11 2-3-15,5-1-1 16,4-3-4-16,6 9-11 16,-20-11-20-16,10 14-3 15,-22-13 1-15,7 13-2 16</inkml:trace>
  <inkml:trace contextRef="#ctx1" brushRef="#br1" timeOffset="224950.8665">13055 16831 17 0,'0'0'34'16,"0"0"0"-16,0 0 0 15,18-1-17-15,8 1-9 16,2-8-2-16,12 1-3 15,3-4 0-15,7 0-1 16,4-5 0-16,1 2-1 16,-1 0-1-16,0 1-1 15,-7 3 0-15,-6 2-3 16,-4 14-7-16,-24-12-19 15,9 19-4-15,-22-13 0 16,4 22 0-16</inkml:trace>
  <inkml:trace contextRef="#ctx1" brushRef="#br1" timeOffset="225161.8786">13381 16905 57 0,'-8'16'36'16,"17"17"-2"-16,-15-5-9 15,11 17-19-15,-4 5-1 16,4 14-2-16,-3-1-1 16,-1 0-3-16,1 2-1 15,-7-8-14-15,14 8-20 16,-13-22-3-16,17 1 0 15</inkml:trace>
  <inkml:trace contextRef="#ctx1" brushRef="#br1" timeOffset="225846.9177">14508 16879 36 0,'-12'23'30'16,"14"18"1"-16,-16-3-10 15,13 20-14-15,-11 1-1 16,10 12-2-16,-6-4-1 15,4-2-2-15,0-10 0 0,3-10 0 16,1-13-1-16,4-11 1 16,-4-21 0-16,23-10 0 15,-5-12 0-15,6-10 0 16,5-2 0-16,3 2 0 16,6 4 0-16,5 5 1 15,3 10-1-15,7 7 1 16,0 9-1-16,0 8 0 15,-1 4 0-15,-2 7-1 16,-3 0-1-16,-6 1-1 16,-4-2-2-16,-15-14-10 15,10 16-18-15,-32-23-2 0,24 8-1 16,-27-20 1-16</inkml:trace>
  <inkml:trace contextRef="#ctx1" brushRef="#br1" timeOffset="226498.955">15362 16905 43 0,'11'0'33'0,"-13"-12"0"16,15 30-4-16,-17 0-22 16,2 12-2-16,-3 7-1 15,0 8-2-15,0 8 0 16,1 8 0-16,2 1-1 15,3-3-1-15,4-5 1 16,4-6-1-16,7-7-1 16,4-11 2-16,6-16-1 15,2-13 0-15,4-11 0 0,2-13-1 16,2-7-1-16,-4-3-1 15,5-2-4-15,-17-9-19 16,11 15-8-16,-24-13 0 16,11 16-1-16</inkml:trace>
  <inkml:trace contextRef="#ctx1" brushRef="#br1" timeOffset="226709.9671">15296 16888 45 0,'13'-27'31'0,"20"19"1"0,-7-15-10 16,22 5-16-16,1-4-3 15,4 4-3-15,2 7-5 16,-17-7-19-16,9 18-6 15,-25-7-1-15,2 20-1 16</inkml:trace>
  <inkml:trace contextRef="#ctx1" brushRef="#br1" timeOffset="226882.977">15368 17046 20 0,'-11'20'33'0,"-4"-22"0"15,30 5 0-15,-3-26-16 0,25 11-11 16,1-8-4-1,7-2-3-15,11 18-16 0,-18-18-14 16,15 21-1-16,-18-4-2 16</inkml:trace>
  <inkml:trace contextRef="#ctx1" brushRef="#br1" timeOffset="227296.0006">15821 17377 20 0,'-14'23'34'0,"14"13"0"16,-11-17 0-16,17 7-20 16,-6-26-8-16,3 15 0 0,-3-15-2 15,12-25-1-15,-1-4 0 16,4-9-1-16,4-7 0 15,7-6 0-15,4-7-2 16,1-2 1-16,-2-4-1 16,2 0 0-16,0 2 0 15,-3 7 1-15,-2 7-2 16,-5 9 1-16,-3 11 0 15,0 13-1-15,-2 17 1 16,1 17-1-16,-1 12 1 16,-5 9-1-16,2 8 2 15,-1 6-2-15,-1 3 2 16,1-1-2-16,-1 0 1 15,-2-4-2-15,2-10 0 0,-5-5-2 16,6 0-10-16,-12-37-13 16,-1 28-9-16,-11-31 1 15,12 3 0-15</inkml:trace>
  <inkml:trace contextRef="#ctx1" brushRef="#br1" timeOffset="227791.0289">15880 17110 19 0,'-18'-12'34'0,"18"12"0"16,25-13-1-16,19 10-18 16,7-10-11-16,17-1 0 15,7-7-3-15,10-1 0 0,5-3-3 16,-2-4-3-16,6 10-12 15,-22-15-9-15,6 17-3 16,-24-13 2-16,7 17 15 16,-23-9 5-16,-3 8 4 15,-12 2 6-15,-18-6 11 16,-5 18 11-16,-5-13 2 15,5 13-1-15,-41 2-13 16,15 9-4-16,-11-2-3 16,4 6-1-16,0 2-1 15,8 4-1-15,5 0 0 16,11 5 0-16,9-2-1 15,12 0 0-15,6 1-2 16,9-4 1-16,1 2 0 0,7 2-1 16,-3-2 1-16,-1 0 0 15,-5 0-1-15,-4 3 0 16,-7 0 1-16,-6 3-2 15,-6 0 2-15,-10 1-1 16,-7-2 1-16,-5-1-2 16,-8-4 1-16,-7-4-2 15,0 4-5-15,-17-22-18 16,17 8-12-16,-14-23-1 15,18 7-2-15</inkml:trace>
  <inkml:trace contextRef="#ctx1" brushRef="#br1" timeOffset="228275.0566">17282 16763 35 0,'0'0'33'16,"-1"13"0"-16,12 24-3 15,-14-1-22-15,6 15-3 16,-3 4 0-16,3 4-3 16,-2 2 0-16,2-4-1 15,-2-3-1-15,-2-15-4 16,2-4-3-16,-14-19-21 15,16 3-8-15,-16-22 2 0,13 3-2 16</inkml:trace>
  <inkml:trace contextRef="#ctx1" brushRef="#br1" timeOffset="228475.0681">16932 16853 39 0,'27'-10'37'0,"1"-15"-1"15,32 10-1-15,-1-9-29 16,24 2-1-16,14-1-5 16,5-7-12-16,23 12-21 15,-11-14-4-15,17 14 0 16,-7-7-2-16</inkml:trace>
  <inkml:trace contextRef="#ctx1" brushRef="#br1" timeOffset="229426.1225">18730 16868 29 0,'-26'-15'34'0,"26"15"1"15,-24-24-2-15,27 10-25 16,-9-8-3-16,14 1-2 15,5-4 0-15,10 0-2 16,8 0 1-16,9 4-1 16,5 6 0-16,3 8 0 0,-1 10-1 15,-2 7 1-15,-6 12-1 16,-10 9 1-16,-9 10-2 15,-12 10 2-15,-12 4-2 16,-9 1 1-16,-13-3 0 16,-6 3 0-16,-9-2 0 15,-3 0-1-15,-4-5 1 16,-2-6-1-16,-3-6 1 15,2-3 0-15,3-6-1 16,3-9 0-16,4-7 1 16,2-11 0-16,7-6-1 15,4-13 0-15,10-1 1 16,6-10 0-16,8 3 0 15,8-5 0-15,8 4 0 0,8 3 0 16,7 4 2-16,7 9-1 16,5 4 0-16,3 9 1 15,3 5 0-15,3 10 0 16,1 0 0-16,1 11 0 15,-1-3-1-15,-4 2-1 16,-4 0 0-16,-2-1-1 16,-5-4-3-16,-8-13-6 15,10 16-17-15,-24-30-10 16,10 12-1-16,-22-7 1 15</inkml:trace>
  <inkml:trace contextRef="#ctx1" brushRef="#br1" timeOffset="230699.1953">19389 17341 25 0,'0'0'38'0,"19"-2"0"15,-19 2-1-15,22 0-20 16,-9-3-14-16,-1-2-4 15,10 13-32-15,-22-8-3 16,0 0-4-16,2-24 0 16</inkml:trace>
  <inkml:trace contextRef="#ctx1" brushRef="#br1" timeOffset="232905.3215">20975 16649 27 0,'-4'21'35'0,"-13"-1"1"15,15 35-2-15,-24-5-26 16,17 18-2-16,-4 1-2 16,4 3-2-16,1 0 0 15,3-5-1-15,3-12-1 16,-1-17-1-16,4-14 0 15,-1-24-4-15,15 11-6 16,-17-36-17-16,18 6-8 0,-16-31 1 16,13 14 1-16</inkml:trace>
  <inkml:trace contextRef="#ctx1" brushRef="#br1" timeOffset="233093.3322">20838 16684 19 0,'-5'-30'35'0,"19"21"1"15,-6-10-1-15,28 15-16 16,-5-14-12-16,19 2-2 15,8-9-1-15,9-2-1 16,4-1-2-16,2-1-2 16,-1 3-1-16,-12 3-2 15,-6 18-5-15,-34-9-20 16,0 33-8-16,-31-2 1 0,0 23-1 15</inkml:trace>
  <inkml:trace contextRef="#ctx1" brushRef="#br1" timeOffset="233281.343">20914 16905 49 0,'-2'-26'37'16,"34"13"-1"-16,0-30-5 15,26 17-28-15,13-3-1 16,7 4-2-16,6 6-3 15,-8-1-8-15,10 24-18 16,-30-10-7-16,0 21 1 16,-22-6-1-16</inkml:trace>
  <inkml:trace contextRef="#ctx1" brushRef="#br1" timeOffset="233851.3756">21698 16800 19 0,'-7'-21'35'0,"7"21"1"16,-29-11-1-16,15 18-17 15,-23-2-11-15,8 12-1 16,-9 13-2-16,0 10-1 15,1 6-1-15,5 9 0 16,8 0 1-16,9 2-2 16,17-9 0-16,8-3-1 15,18-19 0-15,11-9 0 16,10-15 1-16,5-11-1 15,2-11-1-15,0-11 1 16,-6-9 0-16,-5-6 0 0,-10-1-1 16,-11-3 2-16,-12 1-2 15,-12-1 0-15,-12 4 2 16,-11 2-2-16,-8 14 1 15,-7 7 0-15,-2 6 0 16,0 10-2-16,8 10 0 16,5 6 0-16,10 11-2 15,8 0-3-15,26 13-11 16,-17-33-13-16,50 31-4 15,-19-30 5-15,24 13 18 16,-9-11 7-16,3-1 4 16,-1 6 5-16,-17-8 12 15,11 29 13-15,-24-9 6 16,14 19-5-16,-25-10-18 0,11 8-4 15,-12-4-3-15,2 2 0 16,-4-8 0-16,0-12-2 16,-4-15 1-16,0 0-1 15,-4-13 0-15,3-4-1 16,4-17 0-16,7-14-1 15,8-9 0-15,12-10-1 16,12-5-2-16,5-1-5 16,21 23-15-16,-7-19-17 15,17 31-3-15,-5-2 0 16</inkml:trace>
  <inkml:trace contextRef="#ctx1" brushRef="#br1" timeOffset="234555.4158">24021 16352 43 0,'40'-22'38'16,"-19"-14"0"-16,5 18-2 15,-24-3-34-15,-2 5 1 16,-13 2-1-16,-12 9 0 16,-11 8-1-16,-8 8-1 15,-6 13 1-15,-2 17-1 16,6 12 1-16,6 10-1 15,12 3 0-15,12 4 1 16,17-6-2-16,19-4 1 16,11-10 0-16,7-13 0 0,6-15-1 15,-1-13 1-15,-2-8 0 16,-7-10 0-16,-6-4 0 15,-14-5 0-15,-8-2 0 16,-10 2 0-16,-7 1 1 16,-10 6-1-16,-9 7 0 15,-6 8 1-15,-5 10-1 16,-3 8 2-16,-1 13-1 15,6 14 0-15,0 10 1 16,9 8-1-16,10 2 0 16,11 4 0-16,11-8 0 15,14-1-1-15,11-15 1 16,11-20-1-16,13-16 0 15,6-11-2-15,7-13-1 16,-1-16-4-16,5 7-7 0,-22-34-16 16,11 21-8-16,-24-22-2 15,6 10 1-15</inkml:trace>
  <inkml:trace contextRef="#ctx1" brushRef="#br1" timeOffset="234753.4272">24284 16688 34 0,'-8'19'38'0,"21"22"1"15,-8-13-1-15,28 18-29 16,-5-4-4-16,10 3-1 16,1-4 0-16,4-1-2 15,-2-4-2-15,-5-5-1 16,-5-4-3-16,-11-15-4 0,1 13-16 15,-21-25-14-15,-3 18-2 16,-16-20 2-16</inkml:trace>
  <inkml:trace contextRef="#ctx1" brushRef="#br1" timeOffset="234933.4375">24132 17081 39 0,'10'-28'37'0,"3"-18"1"16,31 7-1-16,10-13-33 15,11 0-2-15,5 3-1 16,2-3-6-16,17 28-23 16,-19-13-8-16,4 23-2 0,-18-3 0 15</inkml:trace>
  <inkml:trace contextRef="#ctx1" brushRef="#br1" timeOffset="235241.4551">25184 16688 45 0,'-2'-18'38'0,"15"14"0"16,-23-14-1-16,10 18-34 15,-22-5 0-15,-1 11-1 16,-8 7 0-16,-9 8 0 15,-4 9-1-15,-4 16 1 0,0 7-1 16,4 6 1-16,3 2-1 16,11 2 0-16,11-3 1 15,13-2-1-15,9-9 0 16,13-15-1-16,11-12 1 15,13-17-3-15,13-6-2 16,-6-25-13-16,23 11-22 16,-15-30-3-16,16 4 1 15</inkml:trace>
  <inkml:trace contextRef="#ctx1" brushRef="#br1" timeOffset="236323.517">25845 16920 29 0,'13'14'35'16,"-13"-14"1"-16,18-4 0 15,-18 4-30-15,30-1-1 16,-3 1-2-16,9-2-2 15,8 5-3-15,-6-13-22 16,16 22-10-16,-18-13-3 16,12 18 0-16</inkml:trace>
  <inkml:trace contextRef="#ctx1" brushRef="#br1" timeOffset="237081.5603">27026 16875 9 0,'15'-5'33'15,"-12"-13"0"-15,-3 18 1 16,4-32-18-16,-7 16-12 16,-7-2 0-16,-5 6-2 15,-6 4-1-15,-6 9 0 16,-8 8-1-16,-3 9 1 0,2 14-2 15,2 9 1-15,5 3 0 16,6 2 1-16,9-1-2 16,11-6 1-16,11-8 0 15,9-9 1-15,5-18-1 16,4-12 0-16,1-13 1 15,2-8-1-15,1-8 0 16,-4-2 1-16,-3-2-1 16,-5 2 1-16,-4 4 0 15,-3 9 0-15,-11 26 0 16,13-5-1-16,-9 22 1 15,0 19 1-15,0 13-1 16,-1 13 0-16,-1 14 0 16,1 3-1-16,-6 3 0 15,-2 0 1-15,-8-7 0 0,-4-11 0 16,-7-10 0-16,-3-11 0 15,-7-13 0-15,-2-11 0 16,-1-14 0-16,0-10 0 16,1-9-2-16,3-12 0 15,10-10-2-15,3-12-5 16,24 9-12-16,-6-21-13 15,27 15-4-15,-2-13 0 16</inkml:trace>
  <inkml:trace contextRef="#ctx1" brushRef="#br1" timeOffset="237299.5728">27273 16818 39 0,'0'0'39'0,"0"0"-2"16,4 39 0-16,-11-8-32 15,10 8-2-15,1 2 1 16,-1 3-4-16,5-1-1 16,0-5-3-16,5 0-5 15,-13-38-22-15,22 19-7 16,-15-30 1-16,14 6 0 15</inkml:trace>
  <inkml:trace contextRef="#ctx1" brushRef="#br1" timeOffset="237840.6037">27520 16743 20 0,'0'0'34'0,"11"27"3"16,-9 3-3-16,18 28-17 16,-2-7-13-16,6 4-1 15,-1-8 0-15,2-4 0 16,-1-10-1-16,-1-6-1 15,-4-16-1-15,-3-10-1 16,-16-1 1-16,15-21-1 16,-12-3 0-16,-6-7 1 15,-1-1-1-15,-1-6 0 16,0 1 1-16,4 2-1 15,2 3 1-15,5 9 1 16,6 9 0-16,6 9-1 0,8 5 1 16,7 9 1-16,8 0-1 15,11 3-1-15,3-1 2 16,6-6-2-16,-2-5 1 15,0-5-1-15,-6-3 0 16,-7-6 0-16,-10-4-1 16,-13-2 1-16,-11-2-1 15,-13 3 0-15,-10 1 1 16,-8 2-1-16,-7 9 1 15,-3 8 0-15,-5 8 1 16,2 10 0-16,-1 13 0 16,6 21 1-16,-2 9 1 15,14 9-1-15,2 2 1 16,15 1-1-16,7-5 0 0,9-8-1 15,12-11 0-15,6-26-2 16,12-13-1-16,-4-14-1 16,6-10-4-16,-17-22-9 15,17 11-18-15,-29-22-5 16,6 5 0-16</inkml:trace>
  <inkml:trace contextRef="#ctx1" brushRef="#br1" timeOffset="238028.6145">27356 16312 42 0,'-63'-10'39'0,"29"14"0"0,1-11-3 16,33 7-36-16,0 25-27 15,0-25-7-15,43 23-5 16,-10-10 0-16</inkml:trace>
  <inkml:trace contextRef="#ctx1" brushRef="#br1" timeOffset="238516.6424">29021 16724 43 0,'16'48'39'16,"-14"-7"0"-16,13 22-2 16,-3-9-33-16,-1 1 0 15,1-8-2-15,2-7 1 16,-2-16-2-16,-12-24 0 0,14-1-1 15,-10-21 0-15,0-10 1 16,2-6-1-16,4-11 1 16,11-7-1-16,10-2 0 15,9-2 0-15,9 13 0 16,5 12-1-16,5 14-2 15,1 10-2-15,7 25-5 16,-20-5-16-16,14 32-11 16,-18-5-3-16,11 20 2 15</inkml:trace>
  <inkml:trace contextRef="#ctx1" brushRef="#br1" timeOffset="238906.6647">29978 16848 36 0,'-25'-25'37'16,"-19"-9"0"-16,8 20-3 15,-14 0-30-15,-2 11 0 16,-3 11 0-16,2 16-1 16,3 15-1-16,9 11 1 15,8 3-2-15,13 2 1 16,16-6-1-16,17-7 1 15,15-11-2-15,15-14 0 16,11-17 0-16,11-19-2 16,4-11 2-16,0-8-1 15,-3-5 1-15,-6-1-1 16,-7 1 0-16,-9 5 1 0,-11 7 0 15,-14 16 0-15,-19 15 0 16,12 6 1-16,-20 16-1 16,-6 18 1-16,-4 8 2 15,-2 11-2-15,-1 0-1 16,2 1 0-16,4-4-3 15,4-10 0-15,15 0-8 16,-4-46-12-16,14 15-15 16,-3-33-1-16,20 7 0 15</inkml:trace>
  <inkml:trace contextRef="#ctx1" brushRef="#br1" timeOffset="239260.685">30388 16807 40 0,'9'37'37'16,"-22"-5"0"-16,18 26-3 15,-18-7-27-15,5 5-2 16,-7-7-1-16,2 0 0 16,5-12 1-16,1-12-3 15,3-12 0-15,4-13-2 16,0 0-1-16,13-27 0 15,6-2 1-15,4-8 0 16,4-2-1-16,6-9 1 16,5-4 1-16,0 1-2 15,9 2 1-15,-1 8 0 16,-2 13 0-16,-2 12 0 15,-6 12 0-15,-5 17 1 16,-8 13-1-16,-8 22 0 0,-8 7-1 16,-5 4-1-16,-1-1 0 15,-1-11-7-15,23 12-11 16,-19-32-17-16,29 4-4 15,-6-33 1-15</inkml:trace>
  <inkml:trace contextRef="#ctx1" brushRef="#br1" timeOffset="239748.7129">31282 16812 35 0,'4'-21'38'0,"-25"1"0"16,3 20 0-16,-22 1-34 15,-8 13-2-15,-10 9 2 16,-7 16-3-16,7 7 0 0,7 4 2 15,7 1-1-15,15-3-1 16,11-5 0-16,15-7 1 16,18-7-1-16,11-18-2 15,8-10 1-15,5-10-2 16,8-14 0-16,-2-5 1 15,2-7 0-15,-5-2 0 16,-5 0-1-16,-5 6 2 16,-5 3 0-16,-9 9 0 15,-18 19 0-15,13 9 0 16,-15 18-1-16,-6 12 2 15,-5 15 0-15,-4 14 0 16,-1 11 0-16,-2 11 0 0,-4 5 1 16,1-4-1-16,-4-1 2 15,1-7-2-15,-4-7 0 16,-3-14 0-16,-4-13 0 15,0-18-1-15,-3-13 2 16,0-17-2-16,-1-9 1 16,-2-10 0-16,2-15 0 15,0-9-2-15,6-12-1 16,0-10-3-16,17 4-9 15,-10-21-17-15,29 12-9 16,1-9-3-16,23 16 2 16</inkml:trace>
  <inkml:trace contextRef="#ctx1" brushRef="#br1" timeOffset="240326.7459">31570 16999 56 0,'-15'1'38'15,"11"15"0"-15,2-32-17 16,13 18-17-16,12-5-1 16,13-5-1-16,4 1 0 15,10-10-1-15,2-1 0 16,2-8 0-16,-4 2-1 15,-5-9 0-15,-10 1 1 16,-9-4-2-16,-15-1 2 16,-11 0-2-16,-14 2 1 15,-10 5 1-15,-14 6-1 16,-7 10 2-16,-14 11-1 15,-1 16 0-15,-3 15 1 16,1 16 0-16,5 15 1 0,7 11 0 16,9 6 0-16,18 5 0 15,15 1 0-15,16-3-1 16,20-11-1-16,13-8 0 15,21-19 0-15,10-12-3 16,13-13-1-16,-85-16-1 16,90 4-13-16,-35-14-23 15,-3 0-3-15,-52 10-2 16</inkml:trace>
  <inkml:trace contextRef="#ctx1" brushRef="#br1" timeOffset="242610.8766">32177 17389 46 0,'0'0'37'0,"0"0"-8"15,0 0 6-15,0 0-24 16,0 0-3-16,52-20-2 15,-52 20-3-15,0 0-1 16,0 0 1-16,0 0-1 0,0 0-1 16,0 0 0-16,0 0 0 15,0 0-1-15,-55 30 1 16,55-30 0-16,0 0-1 15,0 0 0-15,0 0-1 16,0 0 1-16,0 0 0 16,0 0 0-16,0 0-1 15,0 0 1-15,0 0-1 16,0 0 1-16,0 0 0 15,57-3 0-15,-57 3 1 16,0 0-1-16,0 0 1 16,0 0 0-16,0 0-1 15,0 0 1-15,0 0-1 0,0 0 0 16,0 0 0-1,0 0 0-15,0 0 0 0,-14 58 0 16,14-58-1-16,0 0 0 16,0 0 0-16,0 0-3 15,0 0-15-15,0 0-20 16,59-7-2-16,-59 7 0 15,0 0 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2-06T02:17:31.46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3402 8991 56 0,'0'0'37'15,"0"0"-3"-15,-12-14 1 16,12 14-26-16,-6-30-2 16,6 15-1-16,-10-5-2 15,6 2 0-15,-1-2-2 16,-1 5 0-16,1 1-2 15,0 2 2-15,5 12-1 16,0 0-1-16,-12-11 0 16,12 11 0-16,0 0-1 15,0 0 1-15,8 11-1 16,-8-11-6-16,14 9-30 0,-14-9 2 15,0 0-4-15,0 0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2-06T02:15:30.28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11342 3806 58 0,'0'0'34'16,"0"0"-1"-16,0 0-5 15,-14-4-21-15,14 4 1 16,-7-15 0-16,7 15-3 0,-10-25-1 15,8 9 0-15,-5-5-1 16,2-2 0-16,-4-7-1 16,-4-2-1-16,-7-5 1 15,-6-5-1-15,-12-3-1 16,-9-5 0-16,-12-4 0 15,-15-2 1-15,-13-2-1 16,-14-1 1-16,-11-1-1 16,-16-1 0-16,-13-6 0 15,-10-1 1-15,-14-10-2 16,-9 0 2-16,-6-5-1 15,-11-3 0-15,-4-3 0 16,-7-2 0-16,-4 2 0 16,-4-4-2-16,-4 1 2 0,-2-4-1 15,-5 0 1-15,0-3 0 16,-2 2 0-16,-1 1 2 15,-2 0-1-15,-3 2 1 16,0 7-2-16,-1 0 3 16,-2 2-3-16,-4 5 2 15,0 5-2-15,-5 1 0 16,-4 1 0-16,0-1 0 15,-3 1 2-15,122 38-2 16,-20-1 1-16,5 2 0 16,-20 2 1-16,2 0-2 15,-15-1 2-15,9 9-2 16,-11 2 1-16,5 7 0 15,46 10-2-15,-217 11 1 16,177 5 0-16,-8 6 0 0,15 10-1 16,-5 8 1-16,9 10-1 15,0 5 0-15,29 11 2 16,-1 10-1-16,33 0 0 15,1 9-1-15,23 1 2 16,1 8-2-16,36-11 3 16,4 7-2-16,12-6 1 15,7 5 0-15,26 20-2 16,29 45 1-16,29-31-1 15,21-14 2-15,15-23 0 16,14-17-1-16,-4-24 1 16,-14-10-1-16,-29-13 1 15,-9-5-2-15,-14-3-2 16,-26-17-14-16,-11 10-21 0,-29-14 0 15,-5 5-2-15,-16-13-1 16</inkml:trace>
  <inkml:trace contextRef="#ctx0" brushRef="#br0" timeOffset="378.0216">2062 1660 60 0,'-17'2'36'0,"13"14"0"16,4-16-1-16,4 33-14 0,12-17-16 15,11 11 1-15,7-2-1 16,13 8-1-16,7 2-1 15,17 3-1-15,-2 2-1 16,3 2-1-16,-9 5 0 16,-5-2 2-16,-17 8-2 15,-12 2 1-15,-18 3-1 16,-22 1 1-16,-20 1 2 15,-13 4-1-15,-15-4 0 16,-12 2-3-16,-4-3-3 16,-10-25-23-16,19 8-12 15,5-20 0-15,24 1-3 16,15-20 0-16</inkml:trace>
  <inkml:trace contextRef="#ctx0" brushRef="#br0" timeOffset="1037.0593">3545 2080 62 0,'11'-10'33'0,"-17"-12"-2"0,6 22 2 16,-18-31-24-16,-1 25 0 15,-16-2-3-15,1 11-3 16,-8 4 0-16,-2 9-1 15,2 4-1-15,4 7 0 16,7 1 0-16,19 2 1 16,9 0-1-16,12 4 1 15,12-2-1-15,12-1 0 16,8-3-1-16,2 0 0 15,-2 1 0-15,-5 0-1 16,-9 0 0-16,-10-1 0 16,-16 0 1-16,-16 1 0 15,-11-3 1-15,-8-1 0 16,-6-3-1-16,-3-4-1 0,3-3-2 15,-4-13-5-15,27 9-22 16,-7-23-3-16,24 12-1 16,0-28-1-16</inkml:trace>
  <inkml:trace contextRef="#ctx0" brushRef="#br0" timeOffset="1412.0807">3641 2416 79 0,'-13'10'34'15,"17"14"-1"-15,-19-8-3 16,17 13-23-16,0-5-1 16,8 7-3-16,2-3 0 0,3 0-2 15,3-6 1-15,5-4-2 16,2-11 1-16,0-6-1 15,4-4 0-15,-1-8-1 16,-1-6 2-16,-1-5-1 16,-2-2-1-16,-4-3 2 15,-4 4-1-15,0-1 0 16,-6 3 1-16,-2 6-1 15,-8 15 1-15,0 0 0 16,11 2 0-16,-7 16-1 16,-1 5 1-16,1 7 0 15,-1 2-1-15,4 1-1 16,2-1-2-16,-4-16-10 15,17 10-21-15,-22-26 0 0,28 12-1 16,-28-12-1-16</inkml:trace>
  <inkml:trace contextRef="#ctx0" brushRef="#br0" timeOffset="1980.1132">4218 2464 75 0,'0'25'34'15,"10"13"-1"-15,-10-15-1 16,10 10-26-16,-6-7-1 16,4-2-2-16,-4-8-1 15,0-5-1-15,-4-11 0 0,0 0 0 16,0 0-1-16,10-23 1 15,-5 3 0-15,3-5-1 16,4-3 0-16,4-3 0 16,6 2 1-16,5 3-1 15,3 6 0-15,1 6 0 16,1 9 0-16,0 10 0 15,-2 10 0-15,-2 9 0 16,-6 10-1-16,-4 3 1 16,-5 3 0-16,-4-1 0 15,-4-5 0-15,-3-6 0 16,-2-9 0-16,-2-6 1 15,2-13-1-15,0 0 0 16,-9-26 0-16,9 3 0 0,5-6 1 16,1-6-2-16,9-1 1 15,4-1 0-15,7 5 0 16,3 5 1-16,6 8-1 15,6 6 0-15,2 12 1 16,4 10 0-16,1 10 0 16,-2 9 0-16,-1 3 0 15,-3 5 0-15,-8-3-1 16,-7-3 0-16,-5-1-5 15,-22-29-14-15,13 26-16 16,-13-26 0-16,0 0-2 16,-26-23 1-16</inkml:trace>
  <inkml:trace contextRef="#ctx0" brushRef="#br0" timeOffset="2509.1435">5289 2527 72 0,'-5'26'35'0,"15"13"-1"16,-14-14 0-16,18 2-22 15,-11-4-8-15,6-3-1 16,-4-8-2-16,-5-12 0 15,0 0 0-15,14-4-1 16,-10-12 1-16,-1-3-1 16,3-4 0-16,-2-6-1 0,5-3 1 15,5 1 1-15,4 3-2 16,4 1 1-16,1 9 1 15,3 6-2-15,2 15 1 16,3 10 1-16,0 11-1 16,-1 11 0-16,-3 4 0 15,1 6 1-15,-4-4-1 16,-1-2 1-16,-3-10-1 15,-3-7 0-15,-5-11 0 16,-12-11-1-16,17-7 1 16,-13-12-1-16,-1-4 1 15,-1-7-1-15,2-5 1 16,0-3-1-16,2 1 1 0,3 0 0 15,4 6 0 1,3 5 0-16,-1 11 1 0,2 10 0 16,0 11-1-16,-3 13 1 15,-1 11-1-15,-3 8 0 16,0 5-2-16,-2-5-4 15,12 12-22-15,-12-26-6 16,19 10 0-16,-7-25-3 16</inkml:trace>
  <inkml:trace contextRef="#ctx0" brushRef="#br0" timeOffset="2876.1645">6281 2523 76 0,'-22'-27'35'15,"4"20"-2"1,-18-5 2-16,9 25-29 0,-8 1-2 15,6 13-1-15,-1 6-1 16,8 4-1-16,7 0 0 16,10 2 0-16,10-8-1 15,9-8-1-15,7-8 1 16,4-11-1-16,6-8 0 15,0-7 0-15,0-9 0 16,-1-4 0-16,-6-4 1 16,-3-3 0-16,-5 0 0 15,-1 6 0-15,-6 3 1 16,-3 8 0-16,-6 14-1 15,0 0 1-15,1 11 0 16,-2 12 0-16,1 7 0 0,1 3-1 16,3 2-1-16,3-3-2 15,7 2-6-15,-8-21-18 16,25 10-6-16,-9-21 0 15,22 7-2-15</inkml:trace>
  <inkml:trace contextRef="#ctx0" brushRef="#br0" timeOffset="3207.1834">6715 2767 96 0,'22'-7'35'15,"-29"-9"-9"-15,7 16 4 16,-6-24-22-16,1 3-3 16,-6-7-1-16,5-5-2 15,0-2 0-15,2-3-1 16,5-1-2-16,2-1-1 0,7 9-1 15,0 1-1-15,9 12-3 16,-4 0-3-16,14 20-1 16,-11-4-1-16,12 18 3 15,-10-2 2-15,5 12 3 16,-6 1 3-16,-3 0 4 15,2 6 4-15,-13-9 3 16,10 14 0-16,-13-14 1 16,7 11-3-16,-11-10-2 15,5 3-2-15,-3-6-3 16,-1-4-2-16,8 8-10 15,-7-26-22-15,8 14-2 16,-8-14-1-16,39 5 0 16</inkml:trace>
  <inkml:trace contextRef="#ctx0" brushRef="#br0" timeOffset="3778.2161">7356 2498 79 0,'-14'-17'35'15,"-21"-7"-2"-15,11 18 1 16,-13-3-30-16,9 8-1 15,2 6 0-15,11 7-2 16,9 4 0-16,9 5 1 16,10 2-2-16,12 5 1 15,7 3-2-15,4 1 1 16,5 1 0-16,-1-2-1 15,-4 0 1-15,-5-2-1 16,-8-3 1-16,-11-3 0 0,-11-3 0 16,-10-4 0-16,-13-5 1 15,-6 0-1-15,-3-2 0 16,0-4 1-16,4-1-1 15,6-3 0-15,21-1 0 16,0 0-1-16,15-9 1 16,14 1-1-16,12-3 0 15,7-3 0-15,7-4 0 16,7-5-1-16,1-4 1 15,-5-5 0-15,-1 1 0 16,-7-4 1-16,-6 5-1 16,-10-4 1-16,-10 7 0 15,-15 6 0-15,-15 5 0 16,-9 11 1-16,-12 8 0 0,-5 11 0 15,-7 7 1-15,2 13 0 16,1 2 0-16,9 6 1 16,6-1-1-16,15 0 0 15,8-5-1-15,15-7 0 16,10-7 0-16,7-8-2 15,5-6-1-15,1-12-3 16,7 9-13-16,-20-25-18 16,6 7 1-16,-21-23-2 15,1 8 1-15</inkml:trace>
  <inkml:trace contextRef="#ctx0" brushRef="#br0" timeOffset="3936.2251">6936 2186 95 0,'-51'-20'38'15,"30"17"-1"-15,1-8-5 16,5-1-57-16,15 12-11 16,0 0 0-16,12 24-4 15,-20-12 0-15</inkml:trace>
  <inkml:trace contextRef="#ctx0" brushRef="#br0" timeOffset="4532.2592">3081 3275 88 0,'0'0'35'0,"-6"-11"0"15,11 29-1-15,-10 7-30 16,9 21 0-16,2 10-2 0,5 8 1 16,-1 3-2-16,7 4 0 15,-3-7-2-15,2-5 0 16,5-10-5-16,-13-29-21 15,11 1-7-15,-19-21-2 16,12-2 1-16</inkml:trace>
  <inkml:trace contextRef="#ctx0" brushRef="#br0" timeOffset="4717.2698">2953 3283 96 0,'-2'-24'36'0,"32"15"-1"0,-2-8-7 16,28 9-21-16,9-3-2 15,16 2-3-15,2 0-3 16,-2 0-3-16,8 11-24 16,-26-12-7-16,-2 15-1 15,-30-6-2-15</inkml:trace>
  <inkml:trace contextRef="#ctx0" brushRef="#br0" timeOffset="4908.2807">3029 3552 70 0,'-7'19'36'0,"7"-19"-1"15,40-4 1-15,-1-19-20 0,28 2-12 16,5-3-3-1,2-4-12-15,10 10-22 0,-17-6-1 16,2 14-3-16,-20-3 1 16</inkml:trace>
  <inkml:trace contextRef="#ctx0" brushRef="#br0" timeOffset="5078.2904">3671 3512 79 0,'1'31'38'16,"-11"-12"-3"-16,18 18 2 15,-16-6-27-15,17 4-6 16,0-3-3-16,-1-5-6 0,17 6-28 16,-20-21-3-16,15 6 1 15,-20-18-3-15</inkml:trace>
  <inkml:trace contextRef="#ctx0" brushRef="#br0" timeOffset="5458.3121">3927 3557 89 0,'1'37'34'15,"13"11"-1"-15,-11-14-7 16,10 6-20-16,-8-10-1 15,5-4-2-15,-5-6-1 0,-1-8-1 16,-4-12 0-16,0 0 0 16,0 0-1-16,-9-12 0 15,7-5 1-15,-1-4-1 16,3-5 0-16,5-8 0 15,7-3 0-15,6 0 0 16,6 2 0-16,6 7 0 16,2 8 0-16,0 9 0 15,3 13-1-15,-4 12 1 16,-3 11-1-16,-5 9-1 15,1 11-7-15,-18-15-21 16,21 11-3-16,-11-15-3 16,17 5 1-16</inkml:trace>
  <inkml:trace contextRef="#ctx0" brushRef="#br0" timeOffset="5883.3365">4825 3601 83 0,'-29'-45'35'16,"3"17"-2"-16,-20-9-2 15,2 21-28-15,-9 11 1 16,2 18-2-16,-2 14-1 16,5 9 0-16,6 8-1 15,10 4 1-15,7 2-1 16,12-5 0-16,16-4-1 15,12-12 1-15,11-10 0 16,9-8-1-16,10-13-1 0,6-7 1 16,6-9-1-16,-3-7 0 15,-1-8 0-15,-7-10 0 16,-5-8 0-16,-7-7 1 15,-11-2 0-15,-9-4 0 16,-7 5 2-16,-5 7 0 16,-7 11 2-16,0 16-1 15,5 25 2-15,-18 12-1 16,8 21 1-16,2 17-1 15,0 8-1-15,4 4 0 16,3 1-2-16,2-5-1 16,8-7-5-16,-10-21-20 15,24 0-8-15,-11-23-1 16,17 0-1-16,-12-18 1 15</inkml:trace>
  <inkml:trace contextRef="#ctx0" brushRef="#br0" timeOffset="6058.3465">5100 3532 63 0,'0'0'35'16,"9"39"0"-16,-12-17-2 16,13 16-11-16,-7-11-19 15,2 0-1-15,0-4-5 16,-5-23-25-16,10 23-4 15,-10-23-3-15,15 3 0 16</inkml:trace>
  <inkml:trace contextRef="#ctx0" brushRef="#br0" timeOffset="6377.3647">5290 3619 70 0,'12'30'35'15,"-18"-8"-1"-15,18 9 1 16,-12-18-27-16,9 6-1 15,-9-19-2-15,13 18-1 16,-13-18-2-16,13-3 0 16,-13 3-2-16,8-23 0 15,-6 5 0-15,2-3-1 16,1-8 1-16,5-3 0 15,2-4-1-15,6 3 1 0,3 6 0 16,6 7 0-16,4 7 0 16,1 14 0-16,1 15-1 15,-1 9 1-15,-1 12-2 16,-1 3-1-16,6 10-12 15,-15-19-19-15,15 6 1 16,-11-18-3-16,16 3 2 16</inkml:trace>
  <inkml:trace contextRef="#ctx0" brushRef="#br0" timeOffset="6790.3883">6127 3602 72 0,'6'-28'35'0,"-23"-6"-2"15,5 20 2-15,-25-2-27 0,8 16-2 16,-6 9-3-16,3 10 0 15,1 8-1-15,7 6-1 16,6 2-1-16,9-3 1 16,10-5-2-16,8-6 1 15,10-5 0-15,6-5-1 16,7-3 0-16,3-3 1 15,3 0-1-15,2 2 1 16,0 3 0-16,-1 9 0 16,-1 8 2-16,-3 8-1 15,0 6 0-15,-2 6 1 16,-5 6-1-16,-3 2 0 15,-6 1 1-15,-6-2-1 16,-13-4-1-16,-8-7 1 0,-13-11-1 16,-10-7 1-16,-12-14 0 15,-6-11 0-15,-9-14-1 16,-5-10 1-16,-2-9-2 15,0-8-1-15,12 0-2 16,3-13-10-16,31 15-15 16,0-13-7-16,33 19 0 15,4-8-2-15</inkml:trace>
  <inkml:trace contextRef="#ctx0" brushRef="#br0" timeOffset="7535.431">6647 3579 74 0,'0'0'35'16,"-12"-27"-1"-16,12 27 0 15,0-22-27-15,0 22-2 16,-2-13-2-16,2 13-1 15,0 0 0-15,0 0-2 16,0 0 1-16,0 0-1 0,0 0 1 16,0 0-1-16,0 0 0 15,0 0 1-15,0 0-1 16,0 0 1-16,0 0-1 15,0 0 1-15,0 0-1 16,0 0 1-16,0 0 0 16,0 0-1-16,0 0 0 15,0 0 1-15,0 0 0 16,0 0-1-16,0 0 1 15,0 0 0-15,0 0-1 16,0 0 1-16,0 0-1 16,0 0 0-16,0 0 0 15,0 0 0-15,0 0 0 16,0 0 0-16,-15-14 0 15,2 10 0-15,-6 3 0 0,-3 1 0 16,-5 3 0-16,2 1 1 16,-1 3-1-16,4 2 0 15,6 4 0-15,11 2 0 16,17 2 0-16,11 1-1 15,11-1 0-15,8 1 1 16,7 2 0-16,2-1 0 16,0 2-1-16,-4 1 1 15,-12 1 0-15,-8-1 0 16,-10-1 0-16,-11 4 0 15,-8-4 0-15,-13 2 1 16,-3-5 1-16,-7-1-2 16,-2-7 0-16,-4 1 1 15,4-8-3-15,-2-8-2 0,11 10-14 16,-12-25-20-16,15 7 1 15,-9-15-3-15,8 5 1 16</inkml:trace>
  <inkml:trace contextRef="#ctx0" brushRef="#br0" timeOffset="8336.4768">2730 2640 70 0,'-19'5'34'0,"17"8"0"16,-10-9-1-16,13 11-24 15,-1-15-4-15,-1 24-1 16,1-24-2-16,10 22 0 16,-10-22-1-16,18 12 0 15,-7-14 0-15,-11 2 0 16,20-15 0-16,-14 1-1 15,-2-3 2-15,-3-2 0 16,-6 0 0-16,0 2 1 16,-3-1 0-16,-2 7-1 15,10 11 2-15,-21-7-2 16,10 16 0-16,6 8 0 15,2 7-4-15,-3-5-12 0,17 21-24 16,-8-7-2-16,6 14 0 16,-8-4-4-16</inkml:trace>
  <inkml:trace contextRef="#ctx0" brushRef="#br0" timeOffset="9111.5211">1986 4928 66 0,'-18'5'36'0,"18"-5"-1"0,-4-11-5 15,4 11-8-15,0 0-14 16,0 0-2-16,9-14-3 15,-9 14 0-15,12-11-1 16,-12 11 0-16,10-11-1 16,-10 11 0-16,15-14 0 15,-15 14 0-15,13-18 0 16,-13 18-1-16,15-18 0 15,-15 18 0-15,5-17 0 16,-5 17 0-16,-4-15 1 16,4 15-1-16,-12-5 1 15,-2 9-1-15,0 1 1 16,-5 6 0-16,-8 2-1 0,1 6 1 15,10-2-1-15,-3 5 1 16,10-4-1-16,6-3 1 16,3-15 0-16,13 18 0 15,12-17-1-15,-1-3 1 16,1-5-1-16,4-6 1 15,-6 1-1-15,1-4 0 16,-9 2 0-16,-10 1 1 16,-5 13 0-16,0-16-1 15,0 16 0-15,-20 2 0 16,0 8-2-16,-2-2-10 15,10 18-26-15,-4-11-2 16,15 12 0-16,2-8-2 16</inkml:trace>
  <inkml:trace contextRef="#ctx0" brushRef="#br0" timeOffset="10816.6186">2635 4699 54 0,'0'0'35'16,"0"0"0"-16,14 15-1 16,-21-3-13-16,10 22-17 0,0 6 0 15,4 7-1-15,-3 1-1 16,4-5-4-16,9 3-27 15,-12-21-4-15,9-5-1 16,-14-20-2-16</inkml:trace>
  <inkml:trace contextRef="#ctx0" brushRef="#br0" timeOffset="11117.6358">2497 4591 77 0,'0'0'37'0,"21"-24"-3"15,17 21 1-15,-6-7-24 0,31 9-9 16,10 3-1-16,10 10 1 16,-2 4 0-16,0 15-1 15,-9 8 1-15,-12 7-1 16,-18 9 0-16,-23 5-1 15,-22 4 0-15,-21 4 0 16,-21-4 0-16,-11-6 1 16,-9-6-3-16,-4-8 1 15,3-8-2-15,3-18-5 16,21 0-27-16,-2-29 0 15,31 0 0-15,8-22-1 16</inkml:trace>
  <inkml:trace contextRef="#ctx0" brushRef="#br0" timeOffset="11313.6471">3337 4933 76 0,'-14'17'38'15,"10"12"-2"-15,-11-6 0 16,19 18-23-16,-4-11-11 15,15 2-2-15,6 4-9 16,-6-18-26-16,20 1 0 16,-9-18 0-16,14 2-2 15</inkml:trace>
  <inkml:trace contextRef="#ctx0" brushRef="#br0" timeOffset="11612.6642">3851 4826 55 0,'-15'-8'33'16,"-21"2"0"-16,1 14 0 15,-14-2-13-15,17 13-15 16,-8 3-1-16,14 7-1 16,12-1-2-16,17 2 1 15,9-5-1-15,12 4 0 16,5-5-1-16,6 3 0 15,-2-4 0-15,0-3 1 16,-13 0-1-16,-8 1 1 16,-14 0-1-16,-8-3 1 15,-10-2-1-15,-10-4-1 16,-2 2-2-16,-13-16-20 0,13 8-10 15,-7-19-1-15,18 5-1 16,-1-16 0-16</inkml:trace>
  <inkml:trace contextRef="#ctx0" brushRef="#br0" timeOffset="11863.6785">4132 4874 73 0,'9'20'35'0,"-21"-12"-1"15,10 16 1-15,-27-8-25 16,18 10-6-16,-7-2-1 16,7 9-1-16,0 0 0 0,4 1-1 15,3-3-1-15,8-2 1 16,8-4-1-16,6-6-2 15,11-4 0-15,4-12-6 16,21 5-23-16,-13-20-4 16,19 4 1-16,-11-16-2 15</inkml:trace>
  <inkml:trace contextRef="#ctx0" brushRef="#br0" timeOffset="12238.7">4518 4935 78 0,'-18'17'34'16,"-11"-2"-1"-16,13 14-3 15,-6-2-24-15,14 11-1 0,0-3-1 16,10 3-1-16,4-4 0 16,11-4-2-16,1-8 1 15,13-5-1-15,5-11-1 16,6-6 1-16,2-7 0 15,2-7-1-15,1-8 0 16,-5-4 0-16,-1-3 0 16,-8-6 0-16,-8-1 0 15,-5 3 0-15,-9 3 0 16,-4 6 1-16,-7 10-1 15,0 14 1-15,-12 1 0 16,3 17 0-16,-3 8 0 16,2 7 0-16,2 2 0 15,7 2 0-15,9-1-1 16,7-4-2-16,11-3-2 0,-2-19-12 15,25 8-20-15,-11-23 1 16,15 8-2-16,-14-22 0 16</inkml:trace>
  <inkml:trace contextRef="#ctx0" brushRef="#br0" timeOffset="12513.7157">5231 4846 59 0,'-30'-4'34'0,"12"15"-2"16,-6-3 0-16,16 12-15 15,4 1-14-15,13 6-1 0,7 2-1 16,7 3 0 0,5 1 0-16,3 2-1 0,-4-3 1 15,-2-2 0-15,-6-3 0 16,-8-2 0-16,-11-5 0 15,-10-3 1-15,-9-6-2 16,-8-3 1-16,-7-6-2 16,-3-4-1-16,2 4-7 15,-6-17-24-15,24 7 0 16,2-18-2-16,25 5 2 15</inkml:trace>
  <inkml:trace contextRef="#ctx0" brushRef="#br0" timeOffset="12814.7329">5762 4837 51 0,'0'0'29'16,"-12"-6"3"-16,-13 12-2 16,-17-8-21-16,4 9-4 15,-5-2 0-15,9 7-1 16,4-2 1-16,16 4-3 15,10 2 0-15,11 3 0 16,6 1-1-16,9 5 2 16,2-1-1-16,8 8 1 15,-2-4 0-15,2 4 0 16,-6-2 0-16,-3-2 0 15,-8-4 0-15,-6 1 0 16,-14-4-1-16,-13-4 0 16,-11 0-3-16,-18-13-10 0,6 7-25 15,-25-16-1-15,6 1-2 16,-13-16-1-16</inkml:trace>
  <inkml:trace contextRef="#ctx0" brushRef="#br0" timeOffset="13303.7609">6494 4897 76 0,'7'23'35'0,"11"25"-1"16,-5-5 0-16,22 4-32 16,-8 5-1-16,6-5 1 15,2-9-1-15,0-13-1 16,-3-13 0-16,-2-16 1 0,-8-15-1 15,-7-11 0-15,-7-9 1 16,-4-9-2-16,-4-4 2 16,-2-4-1-16,1 5 0 15,2 1-3-15,13 22-20 16,-7-5-8-16,16 23-2 15,-5 2-1-15,17 24-1 16</inkml:trace>
  <inkml:trace contextRef="#ctx0" brushRef="#br0" timeOffset="13713.7843">7355 5037 63 0,'1'-37'34'0,"3"7"-1"15,-22-9-1-15,14 8-24 16,-24 3-4-16,-3 12-1 15,-9 9 0-15,0 13-1 16,-5 12-1-16,4 13 0 16,-1 10 0-16,8 7 0 15,8 2 0-15,12-2 0 16,15-7 0-16,15-10 0 15,12-15-1-15,10-13 0 16,10-16 1-16,7-11-1 16,1-8 0-16,-3-6-1 15,-8 1 2-15,-8 0-1 16,-7 6-1-16,-9 7 2 0,-6 10-2 15,-15 14 2-15,0 0-1 16,-8 27 1-16,-6 4-1 16,0 8 0-16,-2 5 1 15,3 2 0-15,3-2-1 16,6-10 0-16,8-4-3 15,-4-30-11-15,31 15-20 16,-14-34 0-16,16 0-2 16,-7-19 1-16</inkml:trace>
  <inkml:trace contextRef="#ctx0" brushRef="#br0" timeOffset="13915.7959">7781 4633 75 0,'-8'36'36'0,"9"23"-1"15,-20 1 0-15,6 12-33 16,-5 3 1-16,4-4-2 16,2-3-3-16,-6-22-20 15,21 3-11-15,-8-27-1 16,20-6-1-16,-15-16 0 15</inkml:trace>
  <inkml:trace contextRef="#ctx0" brushRef="#br0" timeOffset="14107.8069">7960 4892 74 0,'0'27'36'0,"-13"-4"0"16,13 18 0-16,-14-7-30 15,12 5-2-15,-2-3-1 16,4-3-1-16,3-2-2 15,-2-17-12-15,12 8-23 16,-13-22-1-16,21 8-1 16,-10-20 0-16</inkml:trace>
  <inkml:trace contextRef="#ctx0" brushRef="#br0" timeOffset="14640.8374">8492 5006 60 0,'22'-16'33'15,"-22"-5"-1"-15,11 8-1 16,-15-11-26-16,1 6-1 15,-12-1 2-15,-3 7-2 16,-9 5-1-16,-6 9 0 16,-8 8-1-16,1 11 1 15,-2 7-2-15,5 9 1 16,3 4-1-16,10 4 0 15,8-1 0-15,15-6-1 0,14-6 0 16,9-9 1 0,7-10-2-16,9-10 1 0,4-14-1 15,4-9 1-15,2-8-2 16,-5-8 1-16,-1-7-1 15,-6-4-2-15,0-3 0 16,-9-10-1-16,0 5-3 16,-14-5 2-16,2 10 0 15,-11 3 3-15,-2 17 0 16,-5 10 3-16,3 20 3 15,-21 22 0-15,3 15 2 16,3 21 0-16,-8 6 0 16,3 12-1-16,2-6-1 15,7-1-3-15,8-10-3 16,-3-22-14-16,21 2-15 0,-2-30-1 15,19-3 0-15,-3-22 0 16</inkml:trace>
  <inkml:trace contextRef="#ctx0" brushRef="#br0" timeOffset="14816.8474">8909 4956 49 0,'13'0'34'16,"-13"0"1"-16,-1 22-2 16,-12-7-9-16,8 19-19 15,-7 0-2-15,5 5 0 16,0-5-2-16,7-3-1 15,4-5-2-15,-4-26-16 16,27 18-15-16,-11-31-1 16,17 4-2-16,-7-19 1 0</inkml:trace>
  <inkml:trace contextRef="#ctx0" brushRef="#br0" timeOffset="15015.8588">9355 4572 68 0,'-8'37'35'15,"5"31"0"-15,-15 2 0 16,7 16-32-16,-5-1 0 16,4-1 0-16,0-9-2 15,0-14-8-15,11-3-26 16,-9-26-1-16,11-6-1 15,-1-26 1-15</inkml:trace>
  <inkml:trace contextRef="#ctx0" brushRef="#br0" timeOffset="15759.9014">9229 4892 75 0,'15'-5'36'0,"13"10"-3"16,-7-10-6-16,10 5-22 15,-2-2 1-15,8 4-2 16,-4-3-1-16,3 3-1 16,-5 0-1-16,-1-1 0 15,-3 2-1-15,-6-2 1 16,-3 1-1-16,-3 0 0 0,-15-2 0 15,16 5 0-15,-16-5 0 16,0 0 1-16,0 0-1 16,0 13 1-16,0-13-1 15,-7 11 1-15,7-11 0 16,-11 18 0-16,11-18 0 15,-10 24 0-15,5-8 0 16,2 0 0-16,2 1-1 16,1 1 0-16,4-1 0 15,1-1 1-15,5-3-1 16,2-1 0-16,5-7 0 15,1 0 0-15,4-5 1 16,2-5-1-16,2-3 0 16,1-3-1-16,0-2 1 0,2-5 0 15,-2-1-1-15,0-6 1 16,-2 2 0-16,-4-2-1 15,-2 0 1-15,-5 2 0 16,-1 3 0-16,-7 2 0 16,-6 18 0-16,4-17 0 15,-4 17 0-15,0 0 0 16,-20 26 0-16,8-2 0 15,-5 6 0-15,-1 11 0 16,0 6 0-16,1 8 0 16,3 5 0-16,3 2 0 15,7 6 0-15,-1 2 0 16,7 3 2-16,6 0-1 15,-4-5 0-15,-3 1 0 16,-5-6 0-16,-5-3 0 0,-10-11 0 16,-9-11-1-16,-14-8 0 15,-9-12 0-15,-10-16 1 16,-7-13-1-16,-6-12-1 15,-5-13-1-15,7-5-3 16,4-21-6-16,25 9-19 16,-3-22-6-16,29 10-2 15,6-12-1-15</inkml:trace>
  <inkml:trace contextRef="#ctx0" brushRef="#br0" timeOffset="15992.9147">9023 4484 76 0,'14'-9'38'16,"-9"-8"-2"-16,10 14 1 15,-15 3-34-15,0 0-3 16,0 0-4-16,-11 16-29 16,4-2-1-16,-12-9-3 15,5 9 1-15</inkml:trace>
  <inkml:trace contextRef="#ctx0" brushRef="#br0" timeOffset="16217.9276">8299 4318 59 0,'-58'-13'40'16,"21"13"-1"-16,-8-15-1 15,23 15-15-15,4-4-21 16,18 4-1-16,10 19-9 15,-10-19-27-15,30 13-1 16,-15-13-4-16,13 10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2-06T02:16:28.8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10701 5055 55 0,'8'-32'33'0,"-2"18"-2"16,-17-14 0-16,11 11-23 15,-14-5-1-15,2 11-1 16,-13 0-3-16,0 13 0 16,-9 5-1-16,1 11 0 15,-2 4-1-15,5 5-1 16,7 4 0-16,10 0 1 15,15-3-1-15,12-5 0 16,13-9 0-16,9-8 1 16,6-7-1-16,7-8 0 15,0-6 0-15,-4-6 0 16,-6-4 0-16,-10-2-1 0,-10 0 1 15,-12 1-1-15,-12 4 0 16,-14 3 1-16,-10 8-1 16,-5 3 0-16,-5 9-1 15,0 3-1-15,10 10-4 16,-1-10-12-16,29 15-13 15,1-19 1-15,33 14-2 16,5-18 1-16</inkml:trace>
  <inkml:trace contextRef="#ctx0" brushRef="#br0" timeOffset="285.0163">11466 4700 52 0,'4'-36'31'15,"1"9"2"-15,-22-9-3 0,5 15-21 16,-13-4 0-16,3 12-2 15,-12 3-2-15,3 11-2 16,-2 6-1-16,-1 11-1 16,1 13 0-16,1 7 0 15,3 8 0-15,5 7 0 16,3 4 0-16,5 2-1 15,5 1 1-15,6-1-1 16,3-6 0-16,2-6-1 16,4-6-1-16,-3-10-4 15,12 4-22-15,-16-24-5 16,11 3 0-16,-8-14-2 15</inkml:trace>
  <inkml:trace contextRef="#ctx0" brushRef="#br0" timeOffset="486.0278">10875 5013 49 0,'0'0'36'15,"18"7"-1"-15,1-18-1 16,34 11-9-16,-5-16-20 15,15 4-1-15,6 8-19 16,-7-15-18-16,7 10-2 16,-16-7-2-16,0 11-2 15</inkml:trace>
  <inkml:trace contextRef="#ctx0" brushRef="#br0" timeOffset="1961.1122">2649 5907 66 0,'15'21'34'0,"-15"-7"-1"15,8 19 0-15,-12-4-23 16,12 21-1-16,-11 0-3 15,5 12-2-15,-4-2 0 16,2 2-1-16,-1-6-1 16,0-4-1-16,-3-5 0 15,1-8 0-15,1-8 0 16,-1-10-1-16,3-5-4 15,0-16-14-15,0 0-18 0,0 0 1 16,1-15-2-16,1-11 2 16</inkml:trace>
  <inkml:trace contextRef="#ctx0" brushRef="#br0" timeOffset="2310.1321">2622 6140 79 0,'-5'-18'35'16,"-6"-12"-1"-16,17 1 0 16,-5-12-28-16,17 7-1 15,5-3-2-15,9 6-1 0,16 6-3 16,1 8 2-16,0 9-1 15,1 13 1-15,-6 13-1 16,-10 9 0-16,-9 7-1 16,-15 6 1-16,-24 4 0 15,-14 2 0-15,-11-1-1 16,-9-4 1-16,-3-5-1 15,-4-7 1-15,-2-6-1 16,4-13-5-16,29-1-27 16,-8-18 1-16,32 9-1 15,-4-34-3-15</inkml:trace>
  <inkml:trace contextRef="#ctx0" brushRef="#br0" timeOffset="2689.1538">3166 6075 85 0,'-9'25'34'16,"-7"-7"-1"-16,12 13-1 15,-5-8-26-15,13 8-1 16,-6-3-2-16,5 4-1 15,-1-4 0-15,2-3 0 16,0-6-1-16,1-6 0 16,-5-13 0-16,0 0 0 15,5-12-1-15,-6-8 1 16,1-10-1-16,1-8 0 15,3-10 1-15,5-4-1 0,2 1 0 16,5 6 0-16,4 6 1 16,4 12-2-16,2 13 2 15,7 16-2-15,2 16 0 16,0 12 0-16,1 10 0 15,1 1 0-15,4 0 0 16,3-6-1-16,5-5-3 16,-13-17-21-16,22 3-9 15,-10-22 1-15,15 4-1 16</inkml:trace>
  <inkml:trace contextRef="#ctx0" brushRef="#br0" timeOffset="3049.1744">4084 6021 71 0,'-18'5'35'15,"-17"-9"-1"-15,12 12 2 16,-18-13-20-16,14 11-8 16,-8-6-3-16,7 4-1 15,-3-3-1-15,3 3 0 16,2-1-2-16,1 2 1 15,2 4-2-15,1 0 1 16,0 2 0-16,3 2-1 16,1 3 0-16,3 0 0 15,2 5 0-15,4-1 0 16,4 2 1-16,6 1 0 15,3-2-1-15,7-1 0 0,7-2 0 16,8 3 1-16,8-6-1 16,7-2-1-16,5-4 0 15,6-7-2-15,4-2-1 16,-2-7-3-16,17 10-20 15,-17-22-10-15,8 9 1 16,-13-14-1-16,10 11 2 16</inkml:trace>
  <inkml:trace contextRef="#ctx0" brushRef="#br0" timeOffset="3763.2152">3984 6103 74 0,'5'13'34'0,"-1"1"-1"16,-20-8 1-16,12 11-24 15,-16-5-2-15,2 5-3 16,-13 0-2-16,-1 2 0 15,-4-2-3-15,-3-4-4 16,13 6-30-16,-8-13-1 16,13 3 0-16,0-10-4 15</inkml:trace>
  <inkml:trace contextRef="#ctx0" brushRef="#br0" timeOffset="4438.2538">4556 6221 46 0,'0'-21'31'0,"0"21"3"16,-2-23-2-16,2 23-12 16,-18-27-11-16,10 15-3 15,-9-8-2-15,3 9-1 16,-8 2-1-16,-5 9 1 15,-4 5-2-15,-2 9 0 16,-2 7 0-16,2 7 0 16,3 4 0-16,7 5 1 15,7-1-2-15,11-3 1 0,10-6 0 16,12-6 0-16,12-11-1 15,5-9-1-15,9-7 1 16,1-11 0-16,3-7-1 16,1-7 0-16,-2-5 0 15,-5-9-1-15,-3-3 1 16,-7-10-2-16,-3-4 2 15,-9-5-2-15,-2 1 2 16,-7 3-1-16,-2 10 1 16,-4 10 1-16,-4 20 1 15,0 23 1-15,-12 13 0 16,6 28 0-16,-7 18 1 15,1 13 0-15,-3 2-1 16,5 4 0-16,2-7-1 16,5-5 1-16,7-9-2 0,4-16 0 15,10-9-7-15,-18-32-24 16,36 13-3-16,-18-24-1 15,14 4-1-15</inkml:trace>
  <inkml:trace contextRef="#ctx0" brushRef="#br0" timeOffset="4619.2642">4973 6061 91 0,'-18'24'36'0,"11"20"1"15,-20-14-2-15,16 18-29 16,-2-7-1-16,8 0-2 15,5-7-3-15,7-8-4 0,21 1-28 16,-10-22-5-16,19 3 1 16,-4-21-2-16</inkml:trace>
  <inkml:trace contextRef="#ctx0" brushRef="#br0" timeOffset="4897.2801">5506 6085 92 0,'-33'-5'35'15,"3"17"0"-15,-17-11-8 16,-1 14-22-16,-4 4-1 16,5 6-1-16,-1 3-1 15,8 5 1-15,7 2-2 0,11-3 1 16,13 0-1-16,15-5 0 15,15-5 0-15,14-8 0 16,15-5-1-16,12-9 0 16,7-8-2-16,6-7-2 15,7 0-6-15,-13-14-24 16,12 6-1-16,-17-19-1 15,7 6 0-15</inkml:trace>
  <inkml:trace contextRef="#ctx0" brushRef="#br0" timeOffset="5105.292">6070 5697 78 0,'-23'6'36'0,"13"22"-1"0,-17 5 0 16,12 22-27-16,-9 1-2 15,5 9-1-15,-2 5-3 16,6 0 1-16,0-6-2 15,8-1 0-15,3-11-3 16,3-11 0-16,11 0-20 16,-11-24-14-16,12 4 1 15,-11-21-3-15,8 11 2 16</inkml:trace>
  <inkml:trace contextRef="#ctx0" brushRef="#br0" timeOffset="5438.311">5746 6129 89 0,'27'-17'35'0,"23"11"1"16,-2-15-1-16,16 6-33 15,2-2 1-15,3 4-1 16,-1 2-1-16,-6 4 0 15,-8 6-1-15,-11 5 0 16,-13 10-1-16,-10 4 1 16,-12 9 0-16,-14 4-1 15,-7 4 1-15,-5 1 0 16,-2 4 0-16,-3-3 1 15,1-2 0-15,5-3 0 16,4-7-2-16,9-5 1 16,11-2-4-16,-7-18-25 0,33 10-5 15,-6-18-2-15,20 4 1 16</inkml:trace>
  <inkml:trace contextRef="#ctx0" brushRef="#br0" timeOffset="5760.3295">6687 6113 88 0,'-30'32'36'0,"-12"-6"-1"16,17 14 0-16,-3-6-31 15,11 3 1-15,5-5-3 16,16-3 0-16,9-9-1 15,10-6-1-15,9-6 0 0,6-11 0 16,4-3-1-16,3-8-1 16,0-7 1-16,-3-4-1 15,-6-7 1-15,-5-3-1 16,-11-3 2-16,-10-1-1 15,-10 5 1-15,-14 4 0 16,-9 7 0-16,-9 10 0 16,-4 9 0-16,-3 11-1 15,6 8-2-15,3-1-3 16,25 15-24-16,-4-14-4 15,24 7 1-15,3-13-3 16</inkml:trace>
  <inkml:trace contextRef="#ctx0" brushRef="#br0" timeOffset="6115.3498">7207 6245 76 0,'-18'18'34'16,"2"10"2"-16,-24-11-3 15,17 9-25-15,-5-8-2 16,7 1-1-16,-1-8-1 15,9-3-2-15,2-11 0 16,11 3-2-16,5-21 1 16,8 3-1-16,5-8 0 15,6-5-1-15,8-7 2 16,10-6-2-16,8 0 1 15,5-1-1-15,4 8 1 16,2 5-1-16,-4 14 1 16,-6 10-1-16,-9 18 1 0,-13 14 0 15,-16 14-1-15,-12 5 2 16,-10 5-1-16,-6-1 0 15,-2-5-1-15,-3-5 0 16,9-3-5-16,-7-19-26 16,23-1-2-16,-5-14-2 15,27 0 0-15</inkml:trace>
  <inkml:trace contextRef="#ctx0" brushRef="#br0" timeOffset="6439.3683">8063 6007 78 0,'-12'-23'36'0,"0"16"-1"0,-16-5 0 16,5 9-31-16,-8 4 0 16,5 10-1-16,0 1-1 15,7 9-1-15,8 2 0 16,8 1-1-16,7 5 0 15,5-3 0-15,6 3 0 16,2-1 0-16,2 1 0 16,-1-3 1-16,-2 0-1 15,-6-1 1-15,-5-6 0 16,-9 1 0-16,-7-6-1 15,-11-3 1-15,-9-3-1 16,-15-6-3-16,-4 9-18 16,-28-25-15-16,-4 7 0 0,-18-15-2 15,2 7 1-15</inkml:trace>
  <inkml:trace contextRef="#ctx0" brushRef="#br0" timeOffset="6689.3826">6631 5764 94 0,'26'14'38'15,"-26"-14"1"-15,31 10-3 0,-31-10-33 16,0 0 0-16,0 0-3 16,0 0-12-16,-13 11-25 15,-8-14 1-15,3 9-3 16,-16-11-1-16</inkml:trace>
  <inkml:trace contextRef="#ctx0" brushRef="#br0" timeOffset="7040.4027">5165 5765 89 0,'0'0'37'16,"-18"6"-1"-16,18-6-3 15,0 16-65-15,0-16-2 16,-1 25-3-16,-4-12-3 16</inkml:trace>
  <inkml:trace contextRef="#ctx0" brushRef="#br0" timeOffset="11020.6303">8682 6271 20 0,'0'0'26'16,"0"0"0"-16,0 0 3 0,-17-8-15 15,17 8-3-15,0 0-2 16,-8 13-1-16,-3-14-1 16,11 1-1-16,0 0 0 15,-13 13-2-15,13-13 1 16,0 0-2-16,-13 2 0 15,13-2 0-15,0 0-1 16,0 0 0-16,0 0 0 16,0 0 0-16,0 0-1 15,0 0 1-15,0 0-1 16,0 0 0-16,0 0 0 15,0 0-1-15,0 0 1 16,0 0-1-16,0 0 1 16,0 0-1-16,0 0 0 0,0 0 0 15,0 0 0-15,13-6 0 16,-13 6 1-16,25-4-1 15,-3 3 0-15,8-1 1 16,11 0-1-16,12-3 1 16,11-2-2-16,7-4-5 15,20 6-29-15,-16-13-1 16,10 6-2-16,-13-6-1 15</inkml:trace>
  <inkml:trace contextRef="#ctx0" brushRef="#br0" timeOffset="14871.8506">9834 6170 38 0,'-2'-14'31'15,"2"14"2"-15,-4-18-4 16,4 18-17-16,-14 6-4 16,12 11 0-16,-10 1-3 15,7 6-1-15,-1 2-1 16,2 4 0-16,4-4-1 15,5 0 0-15,4-11 0 16,5-1-2-16,5-11 1 0,6-6-1 16,3-6 1-16,0-5-1 15,1-5 0-15,-1-3 0 16,-2 2 0-16,-2-4 0 15,-4 5 0-15,-6 3 0 16,-3 4 0-16,-11 12 0 16,16-8 0-16,-16 8 0 15,7 16 0-15,-1-1 1 16,0 4-2-16,4 2 2 15,2-3-1-15,5 4 1 16,5-10-1-16,2-1 1 16,4-8-1-16,3-3 0 15,1-3 1-15,1-6-1 16,-5-3 1-16,-2-6-1 0,-8 0 0 15,-3-1 0-15,-7-1 1 16,-6 0-2-16,-4 1 2 16,-5 4-1-16,1 2 0 15,6 13-2-15,-12-5-4 16,-1 0-23-16,13 5-3 15,8 12-4-15,10 0 2 16</inkml:trace>
  <inkml:trace contextRef="#ctx0" brushRef="#br0" timeOffset="15071.862">10638 6107 76 0,'17'-3'36'16,"-17"3"-1"-1,20 4-2-15,-20-4-27 0,12 28-1 16,-11-3-2-16,1 4 0 15,-1 2-2-15,0 4 0 16,4-7-3-16,-1-5-2 16,17 4-14-16,-10-25-16 15,18 2-1-15,-11-17-2 16,15 2 2-16</inkml:trace>
  <inkml:trace contextRef="#ctx0" brushRef="#br0" timeOffset="15272.8735">11105 5664 53 0,'0'0'35'0,"5"41"-2"0,-23 12 0 16,15 23-10-16,-13 1-21 15,4 7 1-15,0-5-1 16,5-3-1-16,6-8-1 15,6-18-3-15,16-6-22 16,-8-30-7-16,8-4-1 16,-9-15-2-16</inkml:trace>
  <inkml:trace contextRef="#ctx0" brushRef="#br0" timeOffset="15771.9021">10756 6097 77 0,'0'0'35'0,"36"15"-1"15,-3-23-2-15,23 6-28 16,9-10 0-16,9-3-2 16,1-4-1-16,-3-8-1 15,-6-4-1-15,-10-7 0 16,-4-6 0-16,-8-6 0 15,-8 3 0-15,-7-1 0 16,-8 8 0-16,-3 8 1 16,-8 11 0-16,-10 21 0 15,10 15 1-15,-15 29 0 16,-10 17-1-16,-8 13 2 15,2 6-1-15,2 3 0 16,2-3 1-16,3-6 0 0,6-15-1 16,7-16 1-16,14-20-1 15,10-12 0-15,6-14 0 16,5-6-1-16,3-7 0 15,3-11 0-15,1-3 0 16,4-3 0-16,-1 2 0 16,-5 7 0-16,-6 6 0 15,-4 8 1-15,-9 10 0 16,-7 10 0-16,-8 9 0 15,-6 7 1-15,-7 6-2 16,-2 2-1-16,6 9-10 16,-8-14-24-16,29 4-2 15,1-11-1-15,30 2-1 16</inkml:trace>
  <inkml:trace contextRef="#ctx0" brushRef="#br0" timeOffset="16247.9293">12858 5986 62 0,'20'-5'34'0,"-20"5"-1"16,22 13-1-16,-21 5-23 15,7 22-1-15,-12 1-3 16,1 15 0-16,-7 2-1 15,1 3-1-15,-8 0-1 16,0-6 0-16,-6-8 0 16,-3-3-1-16,-7-10 0 15,-6-8 0-15,-6-10-1 16,-4-8 0-16,-2-9 1 15,1-9-2-15,5-7-1 16,5-10 0-16,19-5-5 0,3-17-16 16,37 10-12-16,3-13-1 15,28 10-1-15,3-9 1 16</inkml:trace>
  <inkml:trace contextRef="#ctx0" brushRef="#br0" timeOffset="16597.9493">13121 6024 73 0,'0'0'35'0,"-8"27"-1"16,-6-12 0-16,18 9-28 16,-12 4-2-16,8 4 0 15,-1 3-3-15,6 1 1 0,7-5-1 16,4-3 0-16,7-10-1 15,5-8 1-15,4-6-1 16,0-5-1-16,6-10 1 16,-1-9-1-16,-3-3 1 15,1-11-1-15,-3 0 2 16,-3 1-2-16,-6 2 1 15,-4 5 1-15,-9 10 0 16,-10 16 0-16,0 0 0 16,-4 14 0-16,-6 11 0 15,0 6 1-15,1 4-1 16,2 0-1-16,10-2-3 15,6-13-6-15,22 6-20 16,-9-19-6-16,19 1 0 0,-4-16-3 16</inkml:trace>
  <inkml:trace contextRef="#ctx0" brushRef="#br0" timeOffset="16922.9679">14001 5990 75 0,'-38'-21'35'0,"9"27"-1"16,-12-5 1-16,12 6-31 15,-4 4-1-15,9 5-2 16,10 0 1-16,11 5-1 16,12-1-1-16,13 2 0 15,8 1 1-15,3-1-2 16,2 2 1-16,0-2 1 15,-7 0 0-15,-6-2 0 0,-13-1 0 16,-12-1 1-16,-16-1-1 16,-9 0 1-16,-11-6 0 15,-6 1-1-15,-5-7-1 16,0-3-1-16,5-2-2 15,5-6-2-15,23 5-15 16,-4-22-15-16,29 7 0 16,4-20-2-16,25 3 2 15</inkml:trace>
  <inkml:trace contextRef="#ctx0" brushRef="#br0" timeOffset="17122.9794">14398 5570 64 0,'18'1'37'0,"-2"28"-1"16,-22 3 1-16,5 24-24 15,-12-1-7-15,-1 13-2 16,-9 2 0-16,3 2-2 16,1-1-3-16,2-10 0 15,4-5-5-15,-11-18-21 16,19-1-8-16,-16-18-1 15,15 0-1-15</inkml:trace>
  <inkml:trace contextRef="#ctx0" brushRef="#br0" timeOffset="17398.9951">14153 6079 70 0,'32'-14'36'0,"-2"-8"-2"16,16 12 0-16,-10-8-26 15,18 6-4-15,-3 1-2 16,3 5-1-16,-7 4 0 15,-3 4 0-15,-9 6-2 16,-8 6 2-16,-12 5-1 16,-7 6 0-16,-9 4 1 15,-4 1 0-15,-7 0 0 16,-1 1 0-16,0-4 1 15,3-3-1-15,3-4-2 16,6-7 0-16,11 4-11 16,-10-17-18-16,33 3-4 15,-11-12-3-15,19 5 2 0</inkml:trace>
  <inkml:trace contextRef="#ctx0" brushRef="#br0" timeOffset="17699.0123">15412 5843 72 0,'13'-36'36'0,"2"13"-2"16,-17-10 2-16,13 6-27 16,-18 0-4-16,-4 9-1 15,-9 5-2-15,-3 9 0 16,-8 9-1-16,-4 12 1 15,-9 13-2-15,-4 9 1 16,0 11 0-16,0 7-1 0,5 3 0 16,6 0 1-16,6-1-2 15,8-6 1-15,10-6-2 16,5-11 0-16,8-7-4 15,-7-17-16-15,16 3-13 16,-9-15-2-16,0 0 1 16,-17-13 0-16</inkml:trace>
  <inkml:trace contextRef="#ctx0" brushRef="#br0" timeOffset="17999.0295">14788 6071 92 0,'14'-6'36'0,"1"0"-1"16,24 15-7-16,6-11-23 15,8 4-2-15,2 0-2 0,6 0-2 16,3 2-1-16,-5-3-2 16,4 5-2-16,-13-9 0 15,-3 7-1-15,-16-5 1 16,-4 3 3-16,-12 1 2 15,-15-3 2-15,4 14 4 16,-18-7 1-16,1 10 1 16,-12-4 1-16,9 7-1 15,-10-2-1-15,8 4-1 16,-1-3-2-16,7 1-2 15,7 3-5-15,5-23-25 16,4 24-9-16,-4-24 0 16,40 19-2-16</inkml:trace>
  <inkml:trace contextRef="#ctx0" brushRef="#br0" timeOffset="18400.0524">15897 6141 46 0,'22'-11'33'0,"6"6"3"16,-15-9-1-16,4 11-12 15,-26-11-13-15,9 14-3 16,-39-5-2-16,1 13-1 16,-11 4-2-16,-3 6 0 15,2 4-1-15,8 5 0 16,12 1-2-16,15 3-1 15,25 5-9-15,5-18-21 16,37 6-3-16,1-16-1 16,23 6-1-16</inkml:trace>
  <inkml:trace contextRef="#ctx0" brushRef="#br0" timeOffset="18773.0737">16310 6152 81 0,'-55'-3'35'16,"7"16"1"-16,-13-5-1 15,16 6-31-15,3 5-1 16,10 3 0-16,9-2-1 16,15 3 0-16,11-5-2 15,14-1 1-15,10-8-2 16,6-5 1-16,6-6 0 15,1-3-1-15,0-5 0 16,-3-7 0-16,0 1 1 0,-6-5 0 16,-5 3 1-1,-6 6 0-15,-8 0 1 0,-12 12 0 16,0 0 1-16,0 0-1 15,-10 17 1-15,-1 3-1 16,0-2 0-16,4 6 0 16,5-1-2-16,4-3 1 15,10-1-3-15,6-6-1 16,10 1-5-16,-10-22-12 15,24 13-17-15,-17-21 0 16,18 3-1-16,-10-15 0 16</inkml:trace>
  <inkml:trace contextRef="#ctx0" brushRef="#br0" timeOffset="18975.0853">16978 5698 69 0,'0'0'37'0,"-27"9"-1"15,4 40 1-15,-14-2-21 16,10 26-10-16,-4 4-1 15,1 4-3-15,2 0-1 16,4-8-2-16,9-8-4 16,-5-25-21-16,16-2-11 15,-14-21 1-15,14-2-1 16,-11-23 2-16</inkml:trace>
  <inkml:trace contextRef="#ctx0" brushRef="#br0" timeOffset="19231.0999">16651 6033 86 0,'24'-27'35'0,"18"20"1"15,-5-4-1-15,19 13-30 16,-1 6-1-16,4 5-2 16,2 3-1-16,-1 5 0 15,-7 3-2-15,-7 3 1 16,-12 1 0-16,-14 1 0 15,-12 1 1-15,-8 0 0 16,-11-3 0-16,-7 2 0 16,-3-3 0-16,-2-6 1 15,5-2-2-15,2-5-1 16,13 4-8-16,3-17-18 15,0 0-9-15,20-4-1 16,17 5 0-16</inkml:trace>
  <inkml:trace contextRef="#ctx0" brushRef="#br0" timeOffset="19575.1196">17525 6113 96 0,'-45'16'36'0,"-11"-6"-2"16,17 14-7-16,2-3-24 15,10 6 0-15,9-2-2 16,15 3 0-16,16-1 0 16,13-2 0-16,14-6-1 15,6-6 1-15,8-6-2 0,1-7 0 16,-3-5 1-16,-3-10 0 15,-11-6 0-15,-9-3-2 16,-15-5 3-16,-14-2-2 16,-17 1 1-16,-11 1 1 15,-9 5-1-15,-5 6 0 16,2 6 1-16,6 8-2 15,11 7-2-15,8 1-3 16,30 16-16-16,-3-13-8 16,30 12-5-16,-1-10 0 15,18 6 1-15</inkml:trace>
  <inkml:trace contextRef="#ctx0" brushRef="#br0" timeOffset="19901.1383">17995 6282 62 0,'14'23'35'15,"-14"-23"-1"-15,-1 31 1 0,-14-28-14 16,11 8-15-16,4-11-1 15,-17 7-2-15,17-7-1 16,-9-13-1-16,9 13 0 16,3-26 0-16,3 11-1 15,9-6 0-15,6 3 1 16,6-2-2-16,10 2 1 15,12-1-1-15,5 5 1 16,7 3-1-16,-2 6 1 16,-5 7 1-16,-4 4-1 15,-6 7 1-15,-9 5 0 16,-12 4 1-16,-8-1-1 15,-7 4 1-15,-4-5-1 0,-4-2-2 16,-4-5-2-16,-10-12-7 16,14-1-22-16,-31-9-4 15,12-1 0-15,-18-21-2 16</inkml:trace>
  <inkml:trace contextRef="#ctx0" brushRef="#br0" timeOffset="20080.1485">17924 5846 91 0,'-21'-27'39'0,"15"15"1"16,-8-8-1-16,14 20-27 16,4-23-7-16,-4 23-3 15,0 0-4-15,0 0-9 0,-15 17-27 16,-20-9-2-16,-4 10-1 15,-26-4-2-15</inkml:trace>
  <inkml:trace contextRef="#ctx0" brushRef="#br0" timeOffset="20577.1769">12878 5728 92 0,'25'-18'38'15,"8"13"0"-15,-22-12-1 16,5 11-36-16,-11 18-12 15,-5-12-24-15,5 20-3 16,-5-20-2-16,36 23 0 16</inkml:trace>
  <inkml:trace contextRef="#ctx0" brushRef="#br0" timeOffset="21027.2027">14631 5624 91 0,'24'5'39'0,"-12"-11"-2"16,8 11 0-16,-7-1-38 15,-13-4-35-15,-1 15 0 16,1-15-3-16,-5 17-2 16</inkml:trace>
  <inkml:trace contextRef="#ctx0" brushRef="#br0" timeOffset="22528.2885">10155 6649 43 0,'20'2'30'0,"11"9"2"16,-3-9-1-16,22 10-20 15,-4-11-1-15,23 7-2 16,-1-6-2-16,18 2-2 16,5-3 0-16,15 1-2 15,6-2 0-15,12-2 0 16,7 1-1-16,8 1 1 15,2 0-1-15,2 0 0 16,0 3 0-16,0-1 0 16,-3 1 0-16,-3 2-1 0,-5-4 1 15,-3 3 0-15,-5-4 0 16,-2 6 0-16,4-4 0 15,-2 3-1-15,3-1 1 16,0 0 0-16,0-1 0 16,-3 3-1-16,5-1 1 15,1-3-1-15,-4 2 1 16,4-3-1-16,0-1 0 15,-2 0 0-15,0-1 0 16,1-3 1-16,-4 0-1 16,-3 1 1-16,-3-3-1 15,-7 1 0-15,-7 4 1 16,-4 0-1-16,-5 1 0 15,-3 1 0-15,-4 2 1 0,1 0-1 16,-4-1 1-16,1 2-1 16,2-3 0-16,3-1 1 15,0 0-1-15,0-3 0 16,0-2 0-16,1-1 0 15,1-1 1-15,0-2-1 16,1 0 0-16,2-1 0 16,-2-1 1-16,3 0-1 15,0 1 0-15,1 2 0 16,1 1 1-16,2 2-1 15,1-2 0-15,1 5 1 16,0-1-1-16,-1 4 0 16,2 3 1-16,-5 0-1 15,-4 2 0-15,-5 2 0 0,-9-1 0 16,-7 0 0-16,-8 1 0 15,-4-3 1-15,-16-2-1 16,-4-3 0-16,-12-4 0 16,-10 0 1-16,-21 4 0 15,6-17-2-15,-22 8 0 16,-17-5-9-16,4 15-19 15,-18-8-8-15,9 16-2 16,-8-4-2-16</inkml:trace>
  <inkml:trace contextRef="#ctx0" brushRef="#br0" timeOffset="37897.1676">1417 7901 40 0,'0'0'28'0,"0"0"1"15,0 0 0-15,0 0-9 16,0 0-3-16,0 0-4 15,0 0-3-15,0 0-2 16,0 0-3-16,0 0-2 16,0 0 0-16,0 0-1 15,0 0-1-15,0 0 1 0,0 0-1 16,0 0 0-16,0 0 0 15,-33 55 0-15,33-55-1 16,0 0 2-16,0 0-2 16,0 0 0-16,0 0 1 15,0 0-1-15,0 0 0 16,0 0 0-16,0 0 1 15,0 0-2-15,0 0 1 16,0 0 0-16,0 0 0 16,52-3 0-16,-52 3-1 15,0 0 1-15,0 0 0 16,0 0 0-16,0 0-1 15,0 0 2-15,0 0-1 16,0 0 0-16,0 0 1 0,0 0-1 16,0 0 1-16,0 0-2 15,0 0 2-15,0 0-1 16,0 0 1-16,0 0-2 15,0 0 2-15,0 0-1 16,0 0 0-16,0 0 1 16,0 0 0-16,0 0-1 15,0 0 1-15,0 0 0 16,0 0-1-16,0 0 0 15,0 0-3-15,0 0-24 16,0 0-11-16,0 0 0 16,0 0-1-16,4 39-3 15</inkml:trace>
  <inkml:trace contextRef="#ctx0" brushRef="#br0" timeOffset="46891.682">2446 7430 36 0,'10'-12'29'0,"-6"-2"3"16,-4 14 0-16,1-16-15 16,4 30-4-16,-19 0 0 15,13 27-4-15,-10 7-4 16,6 16 0-16,-4 2-1 15,3 10 0-15,-6-3-1 16,4 1-1-16,-1-10-1 0,3-12 0 16,2-15 0-16,2-12 0 15,2-25 0-15,0 12-1 16,0-12 0-16,0-27 0 15,1 0 0-15,0-7 0 16,0-9 0-16,-2-7 0 16,-3-6 0-16,2-7 0 15,3-2 0-15,5 1 0 16,11 2 1-16,10 5-2 15,7 8 0-15,9 9-1 16,9 16 1-16,2 11 0 16,1 9-1-16,2 7 1 0,-7 8-1 15,-14 9 2-15,-15 4 0 16,-12 5 0-16,-19 7 0 15,-14 3 0-15,-14 2 1 16,-19 0 0-16,-6-3 0 16,-5-3 1-16,6-10-1 15,3-4 0-15,15-13 1 16,16-6 0-16,28-2-2 15,14-20-1-15,21 4-1 16,17 1 1-16,10 2 0 16,12 5 0-16,0 11-1 15,-2 7 1-15,-14 12-1 16,-15 7 3-16,-18 11-2 15,-16 2 2-15,-14 8 0 16,-15 3-1-16,-15-2 0 16,-10-2 0-16,-9-3 3 0,-7-2-2 15,3-9 2-15,1-3-1 16,0-12 0-16,2-8 0 15,2-9 0-15,8-8 0 16,9-12-1-16,6-8-1 16,13-7 0-16,8-4 0 15,9 4-3-15,12-2 0 16,12 20-20-16,-8-10-15 15,17 12 1-15,-6 0-2 16,14 14 0-16</inkml:trace>
  <inkml:trace contextRef="#ctx0" brushRef="#br0" timeOffset="47274.7039">3128 7757 63 0,'0'0'34'16,"10"25"0"-16,-18-8-2 16,19 14-23-16,-17 0-2 15,8 11-2-15,-4-2 0 16,2 4-3-16,-2-6 1 15,2-1-1-15,-4-7 0 16,0-5 0-16,0-9 0 16,4-16-2-16,0 0 2 0,0 0-1 15,2-22 0-15,5-4 0 16,5-7 0-16,7-7-1 15,8-2 1-15,4 0-1 16,3 2 0-16,3 4-2 16,4 13-1-16,-5-1-6 15,10 20-27-15,-20-4-1 16,4 16 0-16,-13-3-3 15</inkml:trace>
  <inkml:trace contextRef="#ctx0" brushRef="#br0" timeOffset="47470.7152">3592 7865 76 0,'0'0'36'16,"-6"32"1"-16,-3-9-1 15,11 6-31-15,-5 1 0 16,0 4-2-16,-1-3-1 15,3-3-3-15,1-2 0 16,-1-9-6-16,16-2-26 16,-15-15-2-16,14-4-2 15,-7-9 0-15</inkml:trace>
  <inkml:trace contextRef="#ctx0" brushRef="#br0" timeOffset="47849.7368">3803 7938 71 0,'-2'34'36'16,"-14"-7"0"-16,15 8-1 16,-8-12-29-16,10 1-1 15,-4-6-2-15,4-2-1 16,-1-16 0-16,0 0-1 15,0 0 0-15,0 0-1 16,-8-16 1-16,7-3 0 16,2-7-1-16,6-3 1 15,8-6-2-15,6-1 1 16,8 2 0-16,7 1 0 15,7 8 0-15,4 9 0 16,4 5 0-16,-1 13 0 16,-4 9-1-16,-6 6 1 0,-7 6 0 15,-8 8-1-15,-8 1 0 16,-10-3-2-16,1 8-10 15,-20-15-23-15,12 2 0 16,-7-12-2-16,11 2 1 16</inkml:trace>
  <inkml:trace contextRef="#ctx0" brushRef="#br0" timeOffset="48327.7642">4756 7956 72 0,'11'-14'38'0,"-17"-13"-1"15,1 10 2-15,-17-3-36 0,0 4 0 16,-9 1-1-16,-2 7-1 16,-5 7 0-16,1 7 0 15,1 10-1-15,3 4 0 16,4 12 0-16,13 0-1 15,5 3 1-15,13-3 0 16,9-1-1-16,8-6 1 16,10-3 0-16,7-7-1 15,4-8 1-15,0-5 0 16,0-2 0-16,-6 0 0 15,-2-1 0-15,-3 4-1 16,-7 3 1-16,-6 8 0 16,-5 9 0-16,-5 8 0 15,-5 10-1-15,-3 9 2 0,-5 5-1 16,-3 3 0-16,-5-1 0 15,-5-2 1-15,-8-5-1 16,-7-6 1-16,-2-12-1 16,-8-9 0-16,-5-10 0 15,-4-8 0-15,-2-10 0 16,4-8 0-16,5-10 0 15,10-12-3-15,14-2-2 16,2-18-21-16,30 12-10 16,5-13 0-16,22 13-1 15,7-7 0-15</inkml:trace>
  <inkml:trace contextRef="#ctx0" brushRef="#br0" timeOffset="48550.7769">5496 7894 76 0,'0'0'39'16,"-19"11"-3"-16,14 6 1 15,-16 4-35-15,12 2-1 16,0 0 0-16,2 1-3 15,9 6-8-15,-9-15-26 16,19 3 2-16,-12-18-3 16,22 9 0-16</inkml:trace>
  <inkml:trace contextRef="#ctx0" brushRef="#br0" timeOffset="48890.7964">5675 7949 72 0,'-12'17'37'16,"8"12"-2"-16,-17-11 1 15,14 7-33-15,-3-5 1 16,6-2-1-16,0-5-2 16,4-13 0-16,0 0 0 15,0 0-1-15,14-6 1 16,-3-8 0-16,3-6-1 15,2-1 1-15,9-3-2 16,3 1 1-16,3 3-1 0,1 3 1 16,3 7 0-16,-1 9-1 15,-2 6 1-15,-4 13 1 16,-5 4 0-16,-4 4-1 15,-3 3 1-15,-3-2-2 16,-5-2 1-16,-5-6-4 16,9 7-20-16,-12-26-12 15,0 0 0-15,-12-9-1 16,5-2-1-16</inkml:trace>
  <inkml:trace contextRef="#ctx0" brushRef="#br0" timeOffset="49032.8045">5397 7539 88 0,'-44'-15'37'0,"16"14"-6"0,2 7-31 16,26-6-36-16,-10 22-2 15,20-11-1-15</inkml:trace>
  <inkml:trace contextRef="#ctx0" brushRef="#br0" timeOffset="49752.8457">6912 7766 45 0,'4'23'35'0,"-24"4"1"16,5 18-1-16,-12-4-22 15,15 10-7-15,-8-5-2 16,11 3 0-16,4-11-1 15,10-8-2-15,6-13 0 16,11-11 0-16,5-12 0 16,7-9-1-16,-1-9 1 15,4-3-1-15,-3-4 0 16,-3 5 0-16,-5 3 0 15,-7 7 0-15,-5 10 0 16,-14 6 1-16,15 25-1 16,-9 1-1-16,-1 7 1 15,4 4 0-15,4 1-1 16,6-4 1-16,7-6 0 0,5-10-1 15,5-9 1-15,5-9 0 16,3-10 0-16,-1-8 0 16,0-11 0-16,-5-6 1 15,-3-7-1-15,-8-3 0 16,-6 0 0-16,-8 3 0 15,-8 6 0-15,-5 6 0 16,-3 16-4-16,-11 0-12 16,14 14-17-16,-18 14-2 15,16 7-1-15,-8-4 0 16</inkml:trace>
  <inkml:trace contextRef="#ctx0" brushRef="#br0" timeOffset="49927.8557">7716 7937 67 0,'0'0'38'15,"16"7"-2"-15,-16-7-1 16,5 28-31-16,-9-2-1 16,3 2-4-16,6 13-14 15,-9-15-19-15,16 5-2 16,-5-12-1-16,19 1 0 15</inkml:trace>
  <inkml:trace contextRef="#ctx0" brushRef="#br0" timeOffset="50752.9029">8440 7847 49 0,'-30'-19'33'0,"-1"24"3"15,-19 0-2-15,7 14-20 16,-16 4-9-16,5 12-2 15,0 2 0-15,10 4-2 16,8 0 0-16,16-1 0 16,12-7-2-16,14-6 1 15,16-9 0-15,12-12-1 16,8-7 1-16,6-9 0 15,3-11 0-15,3-7 1 16,-1-8-2-16,-1-6 1 16,-3-12-1-16,-6-10 0 15,-1-8 1-15,-6-5-1 0,-7 7 0 16,-4 3-1-16,-6 13 2 15,-7 15-1-15,-9 25 1 16,-3 14 0-16,-18 48 0 16,-2 11 1-16,-9 13-1 15,1 11 0-15,0-1 0 16,6 0 0-16,7-13 1 15,11-10-1-15,11-15 0 16,15-17 0-16,16-13-1 16,11-15 1-16,7-13-1 15,5-9 1-15,0-7-1 16,0-8 1-16,-6-5-3 15,-8 1 3-15,-11 1-1 16,-18 5 1-16,-13 11 0 0,-14 7 0 16,-13 10 2-16,-10 13 0 15,-12 10 0-15,-1 12 0 16,-1 9 0-16,8 4 0 15,6-2-1-15,13 0 0 16,12-8 0-16,16-4-1 16,16-7 0-16,13-9 0 15,15-10-1-15,9-3 0 16,10-4 0-16,0-2-1 15,3 3-1-15,-7-2 1 16,-2 4-1-16,-14 4 1 16,-10 5 0-16,-13 4 2 15,-11 4 0-15,-6 5 1 16,-11 0 1-16,-1 2 2 0,-6-4-1 15,2-1 1-15,4-15 1 16,-9 12-1-16,9-12 0 16,1-17-1-16,3-6 0 15,8-5 0-15,7-9-1 16,10-4 0-16,14-5-1 15,8-2-1-15,15 3-1 16,9 4-2-16,16 18-14 16,-9-6-22-16,19 17 2 15,-8 3-4-15,15 16 2 16</inkml:trace>
  <inkml:trace contextRef="#ctx0" brushRef="#br0" timeOffset="51179.9273">10948 7903 58 0,'-23'-11'37'16,"-7"13"-1"-16,-20 2-4 15,-3 19-27-15,-3 5 1 16,6 11-3-16,6 1-1 16,14 3-1-16,16-2-1 15,26-4-2-15,21-5-1 16,11-21-20-16,29-1-11 15,3-17-2-15,19-2 1 16,-7-16 1-16</inkml:trace>
  <inkml:trace contextRef="#ctx0" brushRef="#br0" timeOffset="51466.9437">11270 7943 59 0,'-58'22'34'0,"7"15"0"16,-12-6-2-16,20 10-26 15,6-5 0-15,19 1-4 16,15-8 0-16,20-10 0 15,14-8-1-15,13-10-1 16,6-8 0-16,4-8 0 16,0-12 0-16,-7-4 0 15,-9-2 0-15,-12-3 1 16,-14 2-2-16,-12 4 1 15,-12 3 0-15,-12 8 0 16,-4 11-1-16,-4 5-1 0,4 12-2 16,-5-7-12-16,24 19-17 15,9-21-2-15,8 25 1 16,11-21-1-16</inkml:trace>
  <inkml:trace contextRef="#ctx0" brushRef="#br0" timeOffset="51780.9617">11633 8010 65 0,'18'24'35'0,"-23"-4"-2"15,2 12-2-15,-15-8-23 16,7 4-3-16,-7-5-2 16,6-8-1-16,0-8-1 15,12-7 0-15,0 0 0 16,7-16-1-16,10-6 0 15,6-7 1-15,8-8-1 0,11-4 0 16,8-7 0-16,7 2 0 16,4 5 0-16,-1 5 0 15,-3 16 0-15,-6 11 0 16,-7 14 1-16,-13 14-2 15,-13 17 1-15,-10 8 1 16,-10 4-2-16,-5-2 1 16,-1-2-1-16,-5-12-5 15,13 4-22-15,-12-23-6 16,12-13-2-16,0 0 1 15</inkml:trace>
  <inkml:trace contextRef="#ctx0" brushRef="#br0" timeOffset="52006.9746">12600 7514 65 0,'-3'60'36'15,"4"16"-2"-15,-17-6-1 16,12 11-28-16,-14-4-2 15,0-4 0-15,-3-14-1 16,3-9-1-16,4-8-2 16,0-13-3-16,14 2-27 15,0-31-2-15,-8 15-3 16,8-15 2-16</inkml:trace>
  <inkml:trace contextRef="#ctx0" brushRef="#br0" timeOffset="52505.0031">12367 7871 71 0,'31'4'37'15,"-2"-9"-3"-15,24 10 1 16,-3-9-31-16,11 5 0 15,0-1-3-15,4 2 0 16,-3-1-2-16,-6 0 0 16,-3 2-2-16,-11-2-1 15,-2 3 0-15,-11-4-2 16,-4 4 1-16,-9-7 1 15,-1 3 0-15,-15 0 3 0,14-9 0 16,-14 9 3-16,4-14 0 16,-4 14 1-16,3-20 0 15,-3 20 1-15,2-25 0 16,1 14-1-16,-7-3 0 15,4 14-1-15,-11-19 0 16,-1 15-1-16,-6 4 0 16,-4 6 0-16,-4 8 0 15,-2 5 0-15,0 6-1 16,2 4 1-16,4 2 0 15,8 5 0-15,10-4 0 16,9 0-1-16,12-4 1 0,7-6-1 16,15-5 0-16,3-6-2 15,7-2-2-15,-5-18-6 16,11 14-21-16,-16-25-4 15,7 3 0-15,-13-12 1 16</inkml:trace>
  <inkml:trace contextRef="#ctx0" brushRef="#br0" timeOffset="52705.0145">13356 7861 63 0,'0'0'34'0,"-2"14"1"16,2-14-5-16,11 30-18 16,1-18-4-16,18 10-4 15,1-5 0-15,7 2-3 16,7-1 1-16,5 1-2 15,1-1 0-15,-6-4-2 0,-4 2-2 16,-18-15-7-16,8 10-23 16,-31-11-1-16,13 3-2 15,-30-16 2-15</inkml:trace>
  <inkml:trace contextRef="#ctx0" brushRef="#br0" timeOffset="52907.0261">13401 8093 72 0,'0'0'37'15,"9"-13"0"-15,-1-13-1 16,22 6-29-16,3-8-2 16,10 0-2-16,3-8 0 15,6 2-2-15,-1 4 0 0,-2 1-1 16,-5 8-2-16,-10-1-4 15,6 18-24-15,-24-9-7 16,-1 16 0-16,-15-3-3 16</inkml:trace>
  <inkml:trace contextRef="#ctx0" brushRef="#br0" timeOffset="53410.0549">14296 7275 69 0,'-19'70'37'15,"-22"4"-1"-15,8 21 1 16,-10-4-33-16,9 11-1 15,2-3 1-15,9-7-2 16,5-10-1-16,11-23-3 16,12-6-8-16,-6-25-26 15,11-5 1-15,-10-23-2 16,0 0-1-16</inkml:trace>
  <inkml:trace contextRef="#ctx0" brushRef="#br0" timeOffset="53585.0649">13817 7853 63 0,'29'-5'40'0,"4"-3"-3"16,31 8 1-16,8-19-23 15,15 3-21-15,16 8-28 16,-8-13-2-16,7 6-3 15,-10-8-2-15</inkml:trace>
  <inkml:trace contextRef="#ctx0" brushRef="#br0" timeOffset="55731.1876">15304 7315 26 0,'-14'-5'29'0,"14"5"2"15,0 0 0-15,-17-19-15 16,17 19-5-16,0 0-3 15,0 0-2-15,0-12-2 16,0 12-1-16,0 0 0 16,0 0-1-16,0 0 0 15,0 0-1-15,0 0 0 16,0 0-1-16,0 0 1 15,-14 19 0-15,3 2-1 16,-3 12 2-16,-11 20-2 16,-13 17 2-16,-15 15-2 0,-13 17 1 15,-14 9 0-15,-6 5-1 16,-5 1 0-16,1-6 1 15,8-11-3-15,7-23-8 16,25-5-25-16,6-31 1 16,24-7-2-16,2-20 0 15</inkml:trace>
  <inkml:trace contextRef="#ctx0" brushRef="#br0" timeOffset="66041.7774">3343 9120 56 0,'1'-28'35'0,"0"13"-1"0,-18-9 0 15,15 3-27-15,-16-6 0 16,1 8-3-16,-15 0-1 16,-9 11-1-16,-16 8-1 15,-10 13-1-15,-6 12 0 16,-6 20 1-16,-2 13-1 15,5 10 1-15,6 2 2 16,10 0 0-16,28-6-3 16,14-11 2-16,19-12-1 15,20-20-1-15,18-25 1 16,19-15-1-16,15-17-2 15,14-13 0-15,-3-10 1 16,4-10-1-16,-6-4 1 16,-11-4-2-16,-9 2-1 0,-20-5 2 15,-8 6-1-15,-20 0 1 16,-4 10-1-16,-11 10 1 15,-6 13 1-15,-6 16 4 16,-2 19-1-16,-1 21 2 16,0 24 0-16,-1 26-1 15,-4 15 0-15,6 12 0 16,1 3-1-16,9-2-1 15,5-6 0-15,7-10-3 16,6-10-4-16,-6-31-17 16,25-6-13-16,-14-22 1 15,14-5-2-15,-7-17 0 16</inkml:trace>
  <inkml:trace contextRef="#ctx0" brushRef="#br0" timeOffset="66250.7893">3648 9015 77 0,'-13'21'38'16,"10"12"-2"-16,-13-1-5 15,7 9-26-15,-2 2-2 16,7 0-2-16,6-2-3 15,-5-15-15-15,22 1-18 16,-8-16-1-16,18-2-1 16,-2-20 0-16</inkml:trace>
  <inkml:trace contextRef="#ctx0" brushRef="#br0" timeOffset="66566.8074">4123 8958 73 0,'-20'0'35'16,"-16"0"0"-16,4 14-7 15,-10-3-24-15,9 10 0 16,4-2-3-16,12 7 0 16,13-1 0-16,16-3-1 15,11 0 0-15,7 0 0 16,4 1 0-16,0 0 1 15,-5 1-1-15,-5-1 1 16,-13 4-1-16,-11 1 0 0,-13 0 0 16,-10-1 1-16,-9-1-2 15,-5-7 0-15,3-1-2 16,-4-20-14-16,22 5-15 15,-3-17-3-15,25-1-1 16,8-17 1-16</inkml:trace>
  <inkml:trace contextRef="#ctx0" brushRef="#br0" timeOffset="67151.8408">4484 9078 52 0,'-32'22'36'16,"0"15"0"-16,-11 0-1 0,14 11-22 15,-7-6-7-15,14 7-1 16,5-7-2-16,16-1-1 16,11-10-1-16,15-7 0 15,8-11 0-15,8-9-1 16,7-8-1-16,3-9 0 15,4-5-1-15,-3-6-1 16,0-3 0-16,-7-10-1 16,-3 3 1-16,-7-3-1 15,-5 4 1-15,-12 3 1 16,-7 10 2-16,-6 5 1 15,-5 15 0-15,-14 6 3 16,-2 12-1-16,1 13 1 16,-1 1 0-16,4 6-1 0,-1-2 0 15,11 2 0-15,2-7-1 16,9-5 0-16,5-12 0 15,6-5-1-15,6-8 0 16,4-5 0-16,3-9 0 16,2-2-1-16,0-7-1 15,1-5 1-15,-2-2-1 16,0-4 1-16,-3 3-1 15,-5-2 0-15,-6 4 1 16,-3 4-1-16,-6 7 1 16,-11 17 0-16,12-10 1 15,-15 23-1-15,-2 3 1 16,-2 10-1-16,-1 3 1 0,-1 6-1 15,1-1 1-15,2 0-1 16,3-3-1-16,4-8 0 16,7-3-3-16,-8-20-12 15,36 17-16-15,-18-21-5 16,16 4 0-16,-5-9-1 15</inkml:trace>
  <inkml:trace contextRef="#ctx0" brushRef="#br0" timeOffset="67541.8632">5686 8995 63 0,'-30'-5'36'16,"1"12"-2"-16,-11-8-1 15,9 13-28-15,-1 1-1 16,9 8-1-16,5 2-1 15,13 3-1-15,10-2-1 16,9 3 1-16,6 1-1 16,3-1 1-16,-3 0-1 15,-2-2 0-15,-7-4 1 16,-10 2-1-16,-11-2 0 15,-10-3 1-15,-9-3-1 16,-7-5 0-16,-4-2 0 0,-1-4 0 16,3-3-3-16,4-12-4 15,34 11-19-15,-25-23-9 16,41 3 0-16,4-10 0 15</inkml:trace>
  <inkml:trace contextRef="#ctx0" brushRef="#br0" timeOffset="67867.8818">6158 8935 48 0,'0'0'33'16,"-29"-13"1"-16,4 14-2 15,-22-3-26-15,3 13 0 16,-4-3-1-16,6 10-1 0,8 0 0 15,12 3-2-15,13 3 0 16,13 1-1-16,12 1 0 16,13-1 1-16,4-3 0 15,6 5-1-15,-1-3 1 16,0 2 0-16,-9-4 0 15,-6 1 0-15,-12-3 0 16,-11 2 0-16,-18 0 0 16,-12-4 0-16,-15 1-2 15,-15-2-1-15,-11 10-10 16,-23-20-26-16,11 10 0 15,-5-14-2-15,19 2 0 16</inkml:trace>
  <inkml:trace contextRef="#ctx0" brushRef="#br0" timeOffset="68418.9133">6815 8997 36 0,'11'31'34'0,"-11"8"1"15,3 14-1-15,-8-8-16 16,5 16-13-16,0-5 0 16,8 3 0-16,1-14-2 15,8-6 0-15,0-18-2 0,3-12 1 16,2-18-1-16,0-12 0 15,0-13 0-15,2-8 0 16,1-11 0-16,0-7-1 16,1-3 1-16,-1 0 0 15,0 9-2-15,0 7-2 16,2 25-5-16,-17-3-20 15,16 27-7-15,-15 11-2 16,7 27 1-16</inkml:trace>
  <inkml:trace contextRef="#ctx0" brushRef="#br0" timeOffset="68847.9379">7483 9291 58 0,'22'-44'35'0,"-15"-11"-1"16,5 8-1-16,-15-2-29 15,-8 13 0-15,-12 7 0 16,-6 16-2-16,-11 10 0 16,-4 17-1-16,-5 15 0 15,-1 13 0-15,5 8-1 16,10 4 1-16,11-4-1 15,13-4 1-15,19-9 0 16,13-11 0-16,13-17 0 16,17-15-1-16,5-15 1 15,5-10-1-15,-1-8 0 16,-3-3 0-16,-8-4 0 0,-9 4 0 15,-10 3-1-15,-12 11 2 16,-10 14 0-16,-8 14-1 16,0 0 1-16,-23 37-1 15,5 6 1-15,-3 9-1 16,2 4 1-16,2 2-1 15,6-7-1-15,6-7 0 16,7-8-2-16,3-23-9 16,24-4-17-16,-9-27-6 15,16-2-2-15,-6-21 1 16</inkml:trace>
  <inkml:trace contextRef="#ctx0" brushRef="#br0" timeOffset="69068.9505">8060 8794 77 0,'-22'48'38'16,"4"20"-1"-16,-15-1-10 16,7 9-24-16,-4-2 2 15,6-1-4-15,-1-9-1 16,7-12-2-16,16-4-8 15,-9-30-20-15,31-3-5 16,-7-24-2-16,17 0 0 16</inkml:trace>
  <inkml:trace contextRef="#ctx0" brushRef="#br0" timeOffset="69224.9594">8193 9105 47 0,'-12'23'36'0,"3"21"1"15,-17-3 0-15,11 23-18 16,-6-17-15-16,10 4-1 15,4-4-4-15,6-14-7 16,27 0-22-16,-2-23-6 16,21-2 0-16,3-18-1 15</inkml:trace>
  <inkml:trace contextRef="#ctx0" brushRef="#br0" timeOffset="69669.9849">8850 9044 60 0,'-36'-11'36'15,"-1"19"0"-15,-17-4-2 16,0 15-29-16,-5 13-3 16,3 13 2-16,2 4-3 15,8 6 1-15,7 0-1 16,13-5-1-16,15-7-1 15,13-8 1-15,16-15 0 16,13-13-1-16,12-15 1 16,8-12-2-16,10-15 2 15,2-8-1-15,4-10 0 16,-4-10 0-16,0-5 1 15,-8-10-2-15,-2-4-2 16,-10-1 4-16,-11 5-2 0,-8 9 1 16,-10 13 0-16,-7 21 3 15,-15 18-2-15,-6 27 4 16,-9 25 1-16,-8 26-2 15,-9 17 1-15,3 13-1 16,-1 0 0-16,9-1-2 16,7-9 1-16,6-11-4 15,12-13-2-15,7-29-10 16,28 0-14-16,-9-31-9 15,18 1 0-15,-7-19 0 16</inkml:trace>
  <inkml:trace contextRef="#ctx0" brushRef="#br0" timeOffset="69847.9951">9217 9169 59 0,'-13'9'38'16,"3"18"0"-16,-16-5 1 16,13 10-26-16,-6-4-8 15,7 4-1-15,3-4-2 16,7-3-1-16,10-6-3 15,3-12-4-15,19 8-18 16,-10-28-13-16,18 5 0 16,-9-18-2-16,18 5 1 15</inkml:trace>
  <inkml:trace contextRef="#ctx0" brushRef="#br0" timeOffset="70045.0063">9680 8691 68 0,'-14'71'38'15,"-17"6"0"-15,8 20-1 16,0-5-33-16,-4 4-2 16,1-9 0-16,2-11-6 15,14-3-18-15,-10-32-14 16,18-5-1-16,2-36-1 15,-12 17 1-15</inkml:trace>
  <inkml:trace contextRef="#ctx0" brushRef="#br0" timeOffset="70570.0364">9550 9028 62 0,'34'-9'36'16,"8"9"-2"-16,-4-5 0 15,9 4-33-15,0 1 2 16,-2 2-1-16,-8 2-1 15,-6 4 0-15,-8 3-1 16,-11 9 1-16,-11 0-1 16,-7 10 0-16,-9 4 1 15,-1 7 0-15,1 0-1 16,8 2 2-16,4-4 0 15,12-3-1-15,8-5 1 16,11-9 0-16,8-11-1 16,7-7 0-16,3-13 0 15,0-9-1-15,-1-11 0 0,-3-9 1 16,-5-8-1-16,-4-4-1 15,-7 0 1-15,-5 2-1 16,-7 8 0-16,-8 8 0 16,-3 17 1-16,-3 15-1 15,-13 14 0-15,-1 22 2 16,-3 15-2-16,0 13 2 15,1 10-1-15,0 4 1 16,2 2-1-16,1-2 2 16,0-1-1-16,1-12-1 15,-5-7 1-15,-6-9 0 16,-8-12 0-16,-4-9-1 15,-10-11 1-15,-4-14-2 16,-5-8 0-16,-7-14-3 0,2-1-8 16,-15-29-18-16,16 1-5 15,-11-25-4-15,17-6 2 16</inkml:trace>
  <inkml:trace contextRef="#ctx0" brushRef="#br0" timeOffset="70757.0471">9377 8777 65 0,'10'-11'38'16,"-10"11"-1"-16,0 0-1 15,13-2-33-15,-13 2-2 16,0 0-24-16,8 14-10 0,-8-14-2 15,-13 14-2-15,-7-12 0 16</inkml:trace>
  <inkml:trace contextRef="#ctx0" brushRef="#br0" timeOffset="70946.0579">8483 8662 64 0,'-14'1'40'16,"-1"-5"-3"-16,15 4 1 15,0 21-38-15,0-21-37 16,17 18 1-16,-17-18-3 16,30 23 0-16</inkml:trace>
  <inkml:trace contextRef="#ctx0" brushRef="#br0" timeOffset="71747.1037">11629 8937 48 0,'-36'-7'37'0,"-1"12"-2"16,-19-3 0-16,2 16-22 16,-6 0-8-16,3 12-1 15,3 0-2-15,17 5 0 16,16-2-1-16,20 1 0 15,23-10 0-15,19-9 0 16,14-11-1-16,12-10 1 16,4-10-1-16,0-7 0 0,-9-6 0 15,-15-5 0-15,-13 0 1 16,-21 2-2-16,-16 5 1 15,-19 6 0-15,-15 9 0 16,-8 8-1-16,-4 9 1 16,1 8-1-16,10 7 0 15,12 1 0-15,23 3-1 16,21-7-1-16,29-1-3 15,9-16-5-15,36 6-5 16,-7-26-1-16,29 7 0 16,-16-24 3-16,14 5 4 15,-21-13 1-15,-3 1 5 0,-16-5 8 16,-24-11 6-16,-3 12 5 15,-36-12 0-15,0 23-1 16,-36-3-4-16,-2 25 0 16,-23 5 0-16,-1 25-3 15,-12 13 0-15,2 22-3 16,-4 13 0-16,12 9-1 15,9 3-1-15,15 1-1 16,14-3 1-16,11-8-3 16,13-7-1-16,6-15-3 15,13-4-4-15,-16-26-11 16,17 5-8-16,-27-18-6 15,0 0-2-15,0-32 2 16</inkml:trace>
  <inkml:trace contextRef="#ctx0" brushRef="#br0" timeOffset="71872.1108">11851 9064 68 0,'-25'-17'35'16,"25"17"-1"-16,-15-12-9 15,36 17-14-15,8-7-6 16,20 5-2-16,18 3-8 16,0-11-21-16,30 10-8 15,2-11-2-15,22 7 0 16</inkml:trace>
  <inkml:trace contextRef="#ctx0" brushRef="#br0" timeOffset="72252.1326">13592 9028 54 0,'-28'-23'36'16,"-21"-9"-1"-16,4 8 0 16,-13-7-20-16,0 11-13 15,-3 8 1-15,7 11-1 16,0 7 0-16,9 11-1 15,5 7 0-15,11 7 0 16,8 0-1-16,13-1 1 16,19-4 0-16,12-4-1 15,13-7 0-15,13-7 0 16,9-11 0-16,3-6 0 15,3-7 0-15,-5-5 0 16,-10 1-1-16,-11-1 0 16,-12 4 1-16,-13 6 0 15,-13 11 0-15,-16 6 0 0,-4 12 0 16,-7 10 1-16,-1 2-1 15,2 7 0-15,6 0-1 16,9-2-2-16,15-1-7 16,-3-21-17-16,29-2-7 15,-3-19-2-15,18 3 1 16</inkml:trace>
  <inkml:trace contextRef="#ctx0" brushRef="#br0" timeOffset="72697.158">13875 8973 66 0,'-18'37'36'0,"5"22"-1"16,-11-6-5-16,10 10-23 16,-7-5-1-16,9 1-2 15,-2-10-1-15,5-8-1 16,2-9 0-16,1-14-1 15,6-18 0-15,0 0-1 16,-15-17 1-16,11-8-1 16,2-11 0-16,2-9 0 15,6-10-1-15,8-10 0 16,11-5-1-16,11-3 1 15,13 7-1-15,10 7 1 16,10 13-2-16,7 11 2 16,4 20 1-16,-7 16 0 15,-8 13 2-15,-16 14-2 0,-17 6 2 16,-15 4-1-16,-24-1 1 15,-19-1-1-15,-15-6-1 16,-6-6 1-16,-10-5-2 16,3-7 1-16,2-9-1 15,10-9-1-15,19-4-1 16,9-13-6-16,29 9-15 15,-1-18-11-15,31 6-1 16,2-10 2-16,21 13-1 16</inkml:trace>
  <inkml:trace contextRef="#ctx0" brushRef="#br0" timeOffset="73093.1807">14578 9068 54 0,'5'60'34'0,"-18"-7"1"16,8 9-5-16,-16-15-18 0,16 8-2 15,-9-17-4-15,10 2-1 16,-3-13-2-16,4-9-1 15,3-18-1-15,0 0 1 16,-15-3-2-16,8-16 1 16,-1-11 0-16,1-11-1 15,4-9 1-15,3-10-1 16,7-9 1-16,8-4-1 15,9-1-1-15,9 3 1 16,9 10-1-16,6 12 1 16,6 16-1-16,0 16 1 15,1 16 0-15,-5 16 0 16,-7 15 2-16,-8 6-2 15,-14 7 1-15,-10 3-1 0,-14-1 1 16,-14-5-1-16,-11-6 0 16,-9-5 0-16,-8-9-1 15,-3-10 1-15,-1-11-1 16,3-12-2-16,7-7-1 15,6-15-7-15,26 8-14 16,-4-23-11-16,30 0 0 16,4-16 0-16,24 4 0 15</inkml:trace>
  <inkml:trace contextRef="#ctx0" brushRef="#br0" timeOffset="73281.1914">15268 8568 66 0,'14'45'37'0,"-22"-4"-1"0,6 15 2 16,-22-11-29-16,10 8-4 15,-6-6 0-15,6-2-2 16,2-4-2-16,6-8-3 16,8 2-5-16,-8-23-20 15,26 4-9-15,-20-16 0 16,39 4-1-16,-18-16 0 15</inkml:trace>
  <inkml:trace contextRef="#ctx0" brushRef="#br0" timeOffset="73848.2239">15489 8872 50 0,'3'13'36'0,"-7"10"0"16,-10-5-1-16,10 15-17 16,-1-11-14-16,5 3-1 0,1-4 0 15,5-2-1-15,5-6-1 16,5 0 0-16,1-4 0 15,1-3 0-15,2-5-1 16,-2-3 0-16,0-3 1 16,0-3-1-16,0-1 0 15,-3-4 0-15,2-1 0 16,-2-2 0-16,2-4 0 15,1 2 0-15,-1-1 0 16,-2 0 1-16,2 1-1 16,-4 4 0-16,0 0 1 15,-13 14 0-15,16-16-1 0,-16 16 0 16,0 0 1-1,-2 12-1-15,-7 2 1 0,1 3-1 16,-6 4 1-16,2 5 0 16,-2 5-1-16,3 2 1 15,-2 7-1-15,2 3 0 16,2 6 0-16,0 2 0 15,2 4 0-15,-4-2 0 16,1 0 0-16,-3-1 0 16,-5-7 0-16,-4-3 1 15,-9-11-1-15,-3-7 0 16,-8-8 1-16,-1-10-1 15,-7-8 0-15,-1-10 0 16,2-6-1-16,8-9 0 16,13-4-3-16,9-16-7 0,31 12-11 15,-1-21-14-15,36 6 1 16,6-10-3-16,22 11 2 15</inkml:trace>
  <inkml:trace contextRef="#ctx0" brushRef="#br0" timeOffset="74023.2339">16063 8859 58 0,'0'0'37'16,"-15"14"-2"-16,1-4 0 15,14 19-17-15,-12-8-15 16,4 9 0-16,-2-1-4 15,1-7-5-15,14 11-20 0,-10-20-8 16,17 3-1-16,-12-16-2 16</inkml:trace>
  <inkml:trace contextRef="#ctx0" brushRef="#br0" timeOffset="74349.2525">16366 8917 61 0,'-5'25'35'15,"-7"-5"0"-15,6 6-1 16,-19-9-26-16,17 1-4 16,-5-9-1-16,13-9-1 15,-12 5-1-15,12-5-1 0,1-15 0 16,4 1-1-16,5-3 1 15,8-3-1-15,7-2 1 16,3 0 1-16,7 4-2 16,2 5 1-16,6 7 1 15,-1 3-1-15,2 8 0 16,-4 6 0-16,1 4 0 15,-1 3-1-15,0 4-3 16,-9-12-9-16,10 10-13 16,-14-14-4-16,9 1-4 15,-8-11 1-15</inkml:trace>
  <inkml:trace contextRef="#ctx0" brushRef="#br0" timeOffset="74699.2725">17087 8945 56 0,'-17'-14'33'0,"-1"15"-2"16,-17-3 0-16,9 8-21 15,-11-5-6-15,6 8 1 16,-1 1-3-16,10 5 0 16,8 0 0-16,13 5-1 15,11 3 0-15,8 2 0 16,8 3 1-16,7 3-1 15,3 2 1-15,4 8 1 16,-4-1 0-16,-2 7 0 16,-10-2 1-16,-3 4 0 15,-12-6-1-15,-8 2 1 16,-10-8-2-16,-10-6 1 0,-12-7-2 15,-7-10 1-15,-7-8-1 16,-4-9-1-16,-6-7 0 16,-5-9-2-16,2-3-3 15,-5-20-15-15,24 7-18 16,-1-16-1-16,25 5-1 15,13-16 0-15</inkml:trace>
  <inkml:trace contextRef="#ctx0" brushRef="#br0" timeOffset="75091.295">18156 8293 64 0,'22'43'35'15,"-21"15"0"-15,10 23-2 0,-19 1-25 16,1 15-2-16,-5-3-1 16,4-2-2-16,0-10-1 15,0-17-3-15,7-10-6 16,-14-28-22-16,16-6-6 15,-13-24 1-15,12 3-3 16</inkml:trace>
  <inkml:trace contextRef="#ctx0" brushRef="#br0" timeOffset="75499.3183">17982 8730 59 0,'48'-2'33'16,"20"13"1"-16,3-6-1 15,19 9-28-15,-13-5-3 16,1 4 2-16,-15-7-2 0,-8 3 0 15,-19-3 0-15,-15 3 0 16,-21-9 0-16,-7 26 0 16,-16-7 1-16,-3 3-2 15,-1 4 2-15,4 2-1 16,8 1 0-16,11 3-1 15,13-5-1-15,14-4 0 16,16-6 1-16,8-7-1 16,10-7 1-16,5-8-1 15,-5-8 0-15,-4-6 0 16,-12-10 0-16,-11-5-1 15,-18-5-1-15,-15-2 1 0,-19 3-1 16,-16 3 2-16,-14 7-2 16,-11 9 1-16,-4 13-2 15,-2 7 0-15,17 27-16 16,-10-4-14-16,28 17 0 15,8-2-4-15,35 9 3 16</inkml:trace>
  <inkml:trace contextRef="#ctx0" brushRef="#br0" timeOffset="76001.347">19658 8773 61 0,'-2'21'38'15,"-10"-2"-2"-15,20 16-1 16,-4-6-29-16,10 11-2 15,2-4 1-15,9-1-1 16,5-4-1-16,6-8-2 16,2-10-1-16,2-6 0 15,-3-9 1-15,1-9-2 16,-2-6 1-16,-4-5 0 15,-4-2 0-15,-3 1-1 16,-3 4 1-16,-4 3-1 16,-3 10 1-16,-2 8-1 0,1 9 1 15,2 8 0 1,3 5 0-16,1 6 0 0,6-1 0 15,1-2 1-15,4-6-1 16,3-5 0-16,-1-8 0 16,-2-8 0-16,-5-9 1 15,-4-9-1-15,-8-5 0 16,-7-7 0-16,-4-4-2 15,-7-6 1-15,-4 0-2 16,-2-1 1-16,2 12-6 16,-10-9-12-16,21 21-13 15,-11-4-2-15,8 21 1 16,0 0-1-16</inkml:trace>
  <inkml:trace contextRef="#ctx0" brushRef="#br0" timeOffset="76179.3572">20676 8855 55 0,'14'12'38'15,"-14"-12"-3"-15,13 27 0 16,-13-27-16-16,-1 33-15 16,-2-5-1-16,3 5-4 15,2 5-1-15,-4-13-12 16,20 9-17-16,-7-16-2 15,18 5-3-15,-3-17 0 16</inkml:trace>
  <inkml:trace contextRef="#ctx0" brushRef="#br0" timeOffset="76976.4028">21270 8850 65 0,'-16'-10'36'0,"-25"2"-2"15,2 18-2-15,-16 1-26 16,0 12-1-16,-2 2 0 15,11 7-3-15,8 3 2 16,17 0-5-16,17-2 1 16,15-6-1-16,19-7 1 15,11-6 0-15,9-10 0 16,8-8 0-16,4-8 0 15,-2-11-1-15,-2-11 1 16,-4-8-1-16,-3-16-2 16,-5-11 2-16,-6-5-1 0,-8-2 1 15,-9 6-1-15,-6 12 1 16,-9 16 0-16,-6 19 1 15,-2 23 1-15,-18 33 0 16,0 17 2-16,1 14 0 16,5 8 0-16,8 3-1 15,9-2 0-15,12-6-1 16,11-11 1-16,14-8-1 15,14-15-2-15,9-10 0 16,4-11 0-16,-1-14 1 16,-3-8 0-16,-5-10-1 15,-9-10 0-15,-8-4 0 16,-15-4-1-16,-11 1 4 15,-15 3-5-15,-9 6 5 0,-11 8-2 16,-7 14 2-16,-5 11-1 16,-3 13 0-16,3 9 1 15,7 6-3-15,9 6 4 16,10 2-4-16,12-3 0 15,11-3-1-15,16-8 1 16,6-7-1-16,12-3 0 16,4-10 0-16,3-3 0 15,1-6 0-15,0-3 1 16,-4-3 0-16,-9 1 2 15,-7 2 0-15,-14 0 1 16,-7 1 1-16,-20 4 0 16,12-5 1-16,-12 5 1 15,-12-7 0-15,3-5-1 0,4-1 0 16,4-9-1-16,9-2 0 15,5-7-1-15,6-3 1 16,9-6-4-16,6-5 0 16,11 2-2-16,2-5 0 15,13 10-4-15,-12-7-9 16,21 18-22-16,-14-6-3 15,18 17 0-15,5 1 1 16</inkml:trace>
  <inkml:trace contextRef="#ctx0" brushRef="#br0" timeOffset="77623.4398">23903 8717 66 0,'-14'91'36'16,"-9"1"0"-16,10 9-1 15,-9-11-32-15,16-2-1 16,2-13 0-16,6-18-2 16,2-22 1-16,10-18 1 15,-2-26-1-15,-1-14-1 16,-4-18 1-16,-6-13-1 15,-2-14 0-15,2-13 0 16,4-7-1-16,6-6 0 16,11 6 0-16,12 1 1 0,15 10-1 15,13 14 1-15,7 17-1 16,5 22 1-16,-7 21 1 15,-11 18 0-15,-18 15 0 16,-22 10 0-16,-27 4 0 16,-24 4 2-16,-23-3-1 15,-15-7 1-15,-8-7-2 16,-2-7 1-16,10-8-2 15,11-10-1-15,30-1-3 16,15-18-15-16,49 8-14 16,12-14-4-16,37 6 0 15,9-10 0-15</inkml:trace>
  <inkml:trace contextRef="#ctx0" brushRef="#br0" timeOffset="77938.4578">24807 8685 51 0,'0'0'34'0,"-24"-9"-1"15,-23 5 0-15,1 12-22 16,-19 1-5-16,5 11-1 15,-1 5 0-15,15 7 0 16,14 1-1-16,20 3-2 16,20-3 0-16,19-5-1 15,15-7 1-15,16-7-1 16,13-12-1-16,6-8-2 15,-3-9 0-15,-7-6 2 16,-15-7-2-16,-13-5 1 16,-17-6 0-16,-16-1 0 0,-19 3 0 15,-15 4 1 1,-8 7-1-16,-6 7 1 0,2 11-1 15,2 8-1-15,13 15-2 16,4-3-9-16,30 18-13 16,0-14-9-16,24 8 0 15,3-13 0-15</inkml:trace>
  <inkml:trace contextRef="#ctx0" brushRef="#br0" timeOffset="78352.4815">25238 8776 58 0,'1'41'35'0,"-11"0"0"0,9 22-7 16,-12-15-18-16,13 14-1 16,-9-12-3-16,6 4-4 15,-5-13 1-15,3-7-1 16,-3-12-1-16,8-22 0 15,-14 9 0-15,5-21 0 16,-1-9-1-16,-2-11 1 16,3-12-1-16,3-9 0 15,5-8-1-15,10-12 1 16,11-13-1-16,14-4 0 15,19 2 1-15,13 9-1 16,17 12 0-16,11 17 1 16,4 22-1-16,-7 21 1 15,-14 25 0-15,-16 19 0 16,-29 13 0-16,-23 3 0 0,-27 2 1 15,-25-5 1-15,-18-5-1 16,-5-9 0-16,2-6-3 16,-1-15-9-16,32 1-13 15,-7-22-11-15,40 6-2 16,-3-28 0-16,34 6 1 15</inkml:trace>
  <inkml:trace contextRef="#ctx0" brushRef="#br0" timeOffset="78703.5016">26017 8534 54 0,'20'29'36'0,"-21"2"-1"16,2 14 0-16,-15-9-20 16,5 6-9-16,0-4-1 0,8-3-1 15,5-11 0-15,6-3-1 16,7-12-2-16,6-8 0 15,5-7-3-15,3-9 1 16,4-6-1-16,-1-6 0 16,1-4 1-16,0-4-1 15,-2 2 2-15,-3 4 1 16,-3 8-1-16,-6 8 1 15,-5 12-1-15,-3 11 2 16,-5 8-1-16,-3 10 0 16,-4 4 0-16,2 2 1 15,-2-1 0-15,3-5-1 16,3-2-1-16,2-12-3 15,10 5-10-15,-19-19-15 0,36-5-8 16,-18-10-3-16,13-1 1 16</inkml:trace>
  <inkml:trace contextRef="#ctx0" brushRef="#br0" timeOffset="78891.5123">26880 8211 46 0,'-13'36'36'16,"2"21"1"-16,-15 5-2 15,9 11-12-15,-1-1-20 16,5 2-1-16,6-6 0 16,9-9-2-16,15-5-8 15,1-25-19-15,26 0-7 16,-2-17-3-16,19-3 3 0</inkml:trace>
  <inkml:trace contextRef="#ctx0" brushRef="#br0" timeOffset="79278.5345">27398 8630 44 0,'-16'-18'35'15,"-22"2"0"-15,0 15 1 16,-16-3-13-16,9 17-17 16,-4 4-2-16,9 10 0 15,6 0-2-15,10 5 0 16,13-7-1-16,11 0 0 15,13-9-1-15,10-4 1 16,8-7-1-16,5-8-1 0,4-3 0 16,1-8 1-16,1-4-1 15,0-5 0-15,-3-2 1 16,-1 4 0-16,-7 1-1 15,-4 8 1-15,-9 4 1 16,-5 9 0-16,-13-1 1 16,6 27-1-16,-9-2 0 15,1 3 2-15,1-1-1 16,4 0 0-16,8-2-1 15,3-6-1-15,8-3-2 16,1-9-1-16,12 4-11 16,-15-24-15-16,16 5-7 15,-10-15-3-15,9 0 2 16</inkml:trace>
  <inkml:trace contextRef="#ctx0" brushRef="#br0" timeOffset="79485.5463">28106 8111 60 0,'-8'23'38'0,"4"26"-1"16,-10 1 1-16,16 19-26 16,-9 1-7-16,0 7-1 15,-2-3-2-15,3-2 0 16,2-7-3-16,-3-11 0 15,1-9-5-15,-12-26-13 16,10 6-14-16,-12-24-4 16,7 0 1-16,-12-17 0 0</inkml:trace>
  <inkml:trace contextRef="#ctx0" brushRef="#br0" timeOffset="79726.5601">27951 8553 55 0,'36'-37'34'16,"21"12"0"-16,-4-5-3 15,20 12-20-15,-9-4-2 16,8 15-3-16,-7 2-2 15,-5 10 0-15,-12 10-1 16,-11 5-1-16,-15 6 0 16,-12 6-1-16,-12 4 0 15,-10 1 0-15,-7 0-1 16,-2-1 0-16,3-4-1 15,3-5-2-15,12-2-2 16,3-25-13-16,20 30-14 0,-2-30-4 16,18 5 0-16,-4-13 0 15</inkml:trace>
  <inkml:trace contextRef="#ctx0" brushRef="#br0" timeOffset="80053.5788">28853 8522 50 0,'-18'-2'35'16,"-18"0"0"-16,5 18 0 15,-7-11-15-15,12 18-15 16,0 2-2-16,12 6-1 16,5-4 0-16,13 0-1 0,11-4-1 15,7-5 1-15,8-4-1 16,2-7-1-16,4-6 1 15,-1-9 0-15,-3-3-1 16,-5-10 0-16,-5-5 0 16,-8-3 1-16,-7-2-1 15,-7 0 1-15,-8 3-1 16,-6 4-1-16,1 11-1 15,-3 3-3-15,14 25-13 16,2-15-9-16,0 25-5 16,8-10-2-16,16 13 2 15</inkml:trace>
  <inkml:trace contextRef="#ctx0" brushRef="#br0" timeOffset="80312.5936">29198 8750 60 0,'0'0'34'0,"25"3"0"15,-24-16-10-15,-1 13-11 16,10-24-6-16,-1 8-3 15,-1-4-1-15,6 2-1 16,6 0-1-16,5 2-1 16,6 2 1-16,6 7-1 15,3 4 1-15,4 8 1 16,1 5-1-16,0 10 1 15,-1 1 0-15,-3 8 0 16,-3 1 1-16,-5 4-1 16,-6-5 0-16,-6-2-2 15,-6-1-6-15,-15-26-20 16,-3 15-9-16,-13-25-2 0,0-3-1 15,-15-19 0-15</inkml:trace>
  <inkml:trace contextRef="#ctx0" brushRef="#br0" timeOffset="80477.603">28683 8010 82 0,'-11'-7'41'15,"11"7"0"-15,19 4-2 16,6-5-41-16,3 7-34 15,-15-6 0-15,1 7-3 16,-14-7-4-16</inkml:trace>
  <inkml:trace contextRef="#ctx0" brushRef="#br0" timeOffset="83852.7961">11845 4578 31 0,'0'0'29'0,"0"0"-1"15,39 5 1-15,3-16-16 16,34 8-5-16,17-11 0 16,36 5-3-16,21-4-1 15,33 3-1-15,26-3-1 16,24 4 1-16,19 3-2 15,13 5 1-15,5 2-1 16,-1 3 0-16,-7 4 1 16,-18 1-2-16,-26 0 0 15,-32-1 1-15,-38-1-1 16,-36-3 0-16,-37-3 0 15,-27-2 0-15,-30-1-1 16,-29-9-22-16,-5 8-8 0,-20-8-3 16,5 3-1-16</inkml:trace>
  <inkml:trace contextRef="#ctx0" brushRef="#br0" timeOffset="96759.5343">1238 11004 62 0,'0'0'37'0,"0"0"-2"16,0 0-3-16,29-59-16 16,-29 59-5-16,0 0-3 15,0 0-3-15,27-62-1 16,-27 62 0-16,0 0-2 0,0 0 0 15,0 0-1-15,0 0 0 16,0 0-1-16,0 0 1 16,0 0 0-16,0 0-1 15,-58-8 1-15,58 8-1 16,0 0 1-16,0 0 0 15,0 0 0-15,0 0 0 16,0 0-1-16,0 0 1 16,0 0-1-16,0 0 0 15,0 0 0-15,0 0 0 16,0 0 0-16,0 0 0 15,0 0 1-15,51-24-1 16,-51 24 1-16,0 0 0 16,0 0-1-16,0 0-1 0,0 0-10 15,0 0-27-15,0 0-2 16,0 0 0-16,5 68-1 15</inkml:trace>
  <inkml:trace contextRef="#ctx0" brushRef="#br0" timeOffset="97948.6023">1377 12465 62 0,'0'0'36'15,"0"0"0"-15,0 0 2 16,0 0-27-16,0 0-3 0,0 0-2 15,0 0-1-15,0 0-2 16,0 0 0-16,-60-6-1 16,60 6 0-16,0 0-1 15,0 0 1-15,-39 57-1 16,39-57 0-16,0 0-1 15,0 0 1-15,0 59 0 16,0-59-1-16,0 0 0 16,0 0 0-16,0 0 1 15,53 9-2-15,-53-9 2 16,0 0-1-16,0 0 0 15,0 0 0-15,37-58-1 16,-37 58 1-16,0 0 1 16,0 0-1-16,0 0 0 0,0 0 0 15,0 0 0-15,0 0 1 16,-54 31-1-16,54-31 1 15,0 0-1-15,0 0 1 16,0 59-1-16,0-59 0 16,0 0 0-16,0 0 0 15,52 20 1-15,-52-20-1 16,0 0 0-16,0 0-1 15,55-38 2-15,-55 38-1 16,0 0 1-16,0 0-1 16,0 0 1-16,0 0 0 15,-9-51-1-15,9 51-2 16,0 0-16-16,0 0-22 15,0 0 0-15,0 0-2 0,-13 46-3 16</inkml:trace>
  <inkml:trace contextRef="#ctx0" brushRef="#br0" timeOffset="101084.7817">1202 10862 35 0,'0'0'31'15,"0"0"1"-15,0 0 0 16,0 0-12-16,0 0-11 16,-31-52-1-16,31 52-1 15,0 0-2-15,0 0-1 16,0 0-1-16,0 0-1 15,0 0 0-15,-13 57 0 16,13-57 0-16,0 0 0 16,0 0-1-16,0 0 0 15,0 0 0-15,0 0 0 16,58 33-1-16,-58-33 1 15,0 0-1-15,0 0 0 16,0 0 0-16,0 0 0 16,39-61 0-16,-39 61 0 0,0 0 0 15,0 0 0-15,0 0 0 16,0 0 0-16,0 0 1 15,0 0-1-15,0 0 1 16,0 0 1-16,0 0-1 16,0 0 0-16,-26 62 0 15,26-62 0-15,0 0 0 16,0 0-1-16,0 0 1 15,61 30-1-15,-61-30 1 16,0 0-2-16,0 0 1 16,45-53 0-16,-45 53 0 15,0 0 0-15,4-61 0 16,-4 61 0-16,0 0 1 15,0 0-1-15,0 0 1 16,0 0 0-16,-52-16 0 0,52 16 1 16,0 0-2-16,0 0 2 15,-10 66-1-15,10-66 0 16,0 0 0-16,28 51 0 15,-28-51 0-15,0 0-1 16,0 0 1-16,59 24-1 16,-59-24 0-16,0 0 0 15,0 0 0-15,21-53-1 16,-21 53 1-16,0 0-2 15,0 0-11-15,0 0-24 16,0 0-2-16,0 0 0 16,0 0-1-16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2-06T02:27:03.14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2300 10494 31 0,'0'-15'31'0,"0"1"2"15,0 14-2-15,-1-21-21 16,1 21 0-16,8 15-2 15,1 11 0-15,-4 3-4 16,2 14 0-16,0 5-2 16,1 9 0-16,-2 2-2 15,0 1 1-15,0-4-1 0,0-6 1 16,-2-10-1-16,0-8 1 15,-4-15 0-15,0-17 1 16,0 0-1-16,-3-23 1 16,2-9 1-16,1-7-1 15,-1-9 1-15,-1-4-2 16,5-3 1-16,3 3-2 15,5-1 1-15,3 6 0 16,1 8-1-16,6 9 1 16,2 12-1-16,7 7-3 15,4 14-4-15,-8-1-28 16,11 18-2-16,-7-6-1 15,7 9 0-15</inkml:trace>
  <inkml:trace contextRef="#ctx0" brushRef="#br0" timeOffset="400.0229">2699 10691 30 0,'0'0'34'15,"0"0"1"-15,19-9 0 16,10 9-16-16,-1-12-12 15,18 5 1-15,-4-10-2 16,8 2-3-16,0-5-1 16,-1-2-1-16,-7-4 0 15,-3 2 0-15,-11-1-1 16,-11 4 0-16,-7 1 0 15,-11 4 0-15,-9 2 0 0,-10 5 0 16,-8 11 0-16,-12 7 0 16,-5 5 0-16,1 9 1 15,2 8 0-15,5 8 0 16,7 7 0-16,12 8 0 15,9-1 0-15,19 2 1 16,11-2-1-16,10-7 0 16,9-9-1-16,2-11 0 15,4-12-2-15,-1-15-2 16,7-4-7-16,-21-22-25 15,11 1 1-15,-16-14-2 16,5 6 1-16</inkml:trace>
  <inkml:trace contextRef="#ctx0" brushRef="#br0" timeOffset="901.0516">3277 10552 43 0,'-19'-14'33'16,"19"14"0"-16,-16 2 0 16,16-2-23-16,-9 13-3 15,9-13-2-15,-2 15-2 16,2-15 1-16,0 12-2 15,0-12 0-15,0 0 1 16,0 0-1-16,0 0 0 16,0 0 0-16,4-18 0 15,-4 18-1-15,0-22 0 16,0 5-1-16,2-2 0 15,-1 0 0-15,2 1 0 0,0-1 0 16,-1-2 1-16,2-2-2 16,1 0 2-16,0 1-1 15,-1-1 0-15,0-2 0 16,-1-1 0-16,-1-5 0 15,2 2 0-15,-1 1 0 16,-2 1 1-16,0 5-1 16,-1 8 0-16,0 14 0 15,0 0 0-15,-4 22 1 16,3 11-1-16,0 16 0 15,-3 14 1-15,3 6 0 16,-2 9-1-16,3 3 1 16,1-2-1-16,2-3 0 15,1-7 0-15,2-12 0 16,2-10 0-16,2-13 0 0,3-11 0 15,5-13-1-15,4-10 0 16,0-11-2-16,5-2-3 16,-8-18-30-16,15 4 0 15,-10-8-2-15,11 6 1 16</inkml:trace>
  <inkml:trace contextRef="#ctx0" brushRef="#br0" timeOffset="1315.0753">3569 10798 54 0,'10'-13'34'15,"-2"-9"-6"-15,10 12 5 16,-10-15-24-16,13 8-1 16,-9-10-3-16,8 2-2 15,-6 0-1-15,-1 0-1 16,-4 4-1-16,-5 0 0 15,-4 3 0-15,-6 5 0 16,6 13 0-16,-27-9-1 16,8 18 1-16,-4 8-1 15,-1 10 1-15,2 9 0 16,1 9 0-16,7 8 1 15,4 6-1-15,7 2 1 0,6-5 0 16,7-5 0-16,7-11-1 16,6-9 0-16,5-12-1 15,-1-19-5-15,19-5-29 16,-12-20 1-16,10-3-1 15,-8-14-1-15</inkml:trace>
  <inkml:trace contextRef="#ctx0" brushRef="#br0" timeOffset="1576.0902">3977 10627 46 0,'1'27'34'0,"-6"3"2"16,13 16-1-16,-8-9-25 15,19 14-1-15,-6-10-3 16,10-1-1-16,-1-16-2 0,5-3 0 15,-1-17-2-15,1-12 0 16,-1-14 0-16,-3-11-1 16,-2-7 0-16,-3-9 0 15,-3-1 0-15,-3-3 0 16,-2-3 0-16,-6 5-2 15,2 17-6-15,-16-4-29 16,13 22 1-16,-3 16-1 16,-13 0 0-16</inkml:trace>
  <inkml:trace contextRef="#ctx0" brushRef="#br0" timeOffset="2230.1276">4744 10643 51 0,'-10'-17'35'0,"10"17"-2"16,-35-17-3-16,17 16-21 15,-15-4-2-15,6 9-1 16,-8 0-3-16,3 7-1 16,-2 4-1-16,5 6-1 15,3 5 0-15,7 3 0 16,2 1 0-16,7 2 0 15,8-4 0-15,8-6 0 16,4-6-1-16,8-11 1 16,1-7 0-16,4-10 1 0,2-6-1 15,1-7 0-15,-2-5 0 16,-1 2 0-16,-4-3 0 15,-3 8 0-15,-2 0 0 16,-4 5 0-16,-10 18 0 16,11-13 0-16,-11 13 0 15,1 27 1-15,-2-1-1 16,2 10 0-16,2 5 0 15,3 1 1-15,2 2-2 16,3-6 1-16,3-6-2 16,1-13-3-16,10 2-20 15,-11-29-9-15,8-1-1 16,-6-15 0-16</inkml:trace>
  <inkml:trace contextRef="#ctx0" brushRef="#br0" timeOffset="2576.1474">4899 10621 58 0,'1'18'37'0,"9"15"-2"16,-8-3-9-16,11 12-15 16,-12-8-3-16,7 1-2 15,-5-11-3-15,4-3-1 16,-7-21-1-16,0 0 0 15,18-5-1-15,-10-16 0 16,1-7 0-16,2-5 1 16,2-4-1-16,2-4-1 0,3 2 1 15,2 2-1-15,0 8 1 16,2 5 0-16,1 13-1 15,2 8 1-15,-2 14 0 16,0 9 0-16,-1 11 1 16,0 7-1-16,-3 2 0 15,1 1-1-15,-1-3-2 16,-6-16-12-16,10 8-20 15,-9-21-1-15,13-4-1 16,-8-17 1-16</inkml:trace>
  <inkml:trace contextRef="#ctx0" brushRef="#br0" timeOffset="3065.1754">5578 10553 59 0,'-7'-19'37'0,"7"19"-1"15,-17-7 0-15,17 7-28 16,-18 3-3-16,18-3-2 15,-25 13 0-15,14 1-1 16,-3 4-1-16,3 6-1 16,1 6 0-16,5 5 1 15,2 4-1-15,5 7 0 16,5-2 0-16,5-2 0 15,9-5 0-15,3-8 1 16,7-8-1-16,4-7 0 16,2-11 0-16,0-12-1 15,3-9 1-15,0-9 0 16,-3-5 0-16,-4-5 0 0,-6-2-1 15,-5-4 1-15,-7-1 0 16,-5 0-1-16,-5 7 1 16,-7 5 0-16,-6 8 0 15,-2 7 0-15,-6 11 1 16,1 12-1-16,-3 12 1 15,2 13 0-15,2 7-1 16,5 9 2-16,4 4-1 16,8 3 0-16,7-4 0 15,7-2 0-15,9-9-1 16,6-9 0-16,9-5-2 15,5-18-1-15,22 4-22 16,-6-29-11-16,13 0-1 16,-4-17-2-16,17 8 0 0</inkml:trace>
  <inkml:trace contextRef="#ctx0" brushRef="#br0" timeOffset="3477.1989">6881 9960 40 0,'0'0'34'16,"-5"23"1"-16,-18 15-2 15,2 26-16-15,-15 7-13 16,0 26 3-16,-10 8-4 15,1 18 0-15,1 0-2 16,3-4 0-16,7-6-5 16,3-21-11-16,17-7-18 0,3-29-2 15,18-16 0 1,5-32-1-16</inkml:trace>
  <inkml:trace contextRef="#ctx0" brushRef="#br0" timeOffset="3914.2239">6994 10590 54 0,'0'0'34'16,"-22"6"0"-16,16 15-1 15,-6 5-30-15,8 16 0 0,-1 3 0 16,8 10-1 0,2-4-1-16,7 0 0 0,3-7 1 15,6-11-1-15,3-14 0 16,3-15-1-16,1-15 0 15,1-12 0-15,0-11 0 16,1-5-1-16,-3-5 1 16,-1-3-1-16,-4 3-1 15,-4 6 1-15,-3 7 1 16,-3 9 0-16,-12 22 0 15,13-8 1-15,-13 21 1 16,1 13-1-16,-4 11 0 16,3 7 0-16,3 3 0 15,2-1-1-15,3-2-1 16,2-7 0-16,8-8-5 0,-3-24-8 15,15-1-20-15,-7-25-1 16,13-3 1-16,-6-17 0 16</inkml:trace>
  <inkml:trace contextRef="#ctx0" brushRef="#br0" timeOffset="4522.2587">7688 10529 41 0,'-4'-25'34'0,"4"25"0"16,-27-13 0-16,12 22-23 15,-19 2-5-15,6 8-1 16,-2 1-3-16,6 5 2 15,4-1-3-15,8 0 0 16,9-3 0-16,8-1 0 16,9-3 0-16,6 0-1 0,3-4 1 15,3-1-1-15,-1 1 1 16,0 0-1-16,-6 4 0 15,-2 2 0-15,-7 4 0 16,-5 3 0-16,-7 3 0 16,-7 2 0-16,-8 2 0 15,-4 2 0-15,-8-3 0 16,-2-4 0-16,-1-4 0 15,2-7 1-15,4-4-1 16,6-6-1-16,7-4 1 16,13-3 0-16,0 0 0 15,19-19-1-15,6 6 1 16,4-2 0-16,9-5 0 15,7-3 0-15,3-4 0 16,7-6 0-16,-1-2 0 0,1-3 0 16,-1-2 1-16,-2 1-2 15,-7 1 1-15,-8 3 0 16,-6 2-1-16,-12 8 1 15,-7 1 0-15,-11 3-1 16,-7 7 1-16,-9 5 0 16,-8 9 0-16,-9 9 0 15,-1 10-1-15,-1 8 2 16,2 10-1-16,5 9 1 15,5 6-1-15,12 0 1 16,12-2-1-16,19-5 1 16,10-8 0-16,14-9-1 15,11-11-1-15,10-15-1 16,14-5-6-16,-4-22-24 0,20-2-3 15,-3-14-2-15,13 2 1 16</inkml:trace>
  <inkml:trace contextRef="#ctx0" brushRef="#br0" timeOffset="5228.2991">8870 10353 21 0,'-3'-17'32'15,"7"5"3"-15,-11-15-5 16,6 13-11-16,-16-20-7 15,10 11-4-15,-17-6-3 16,1 6-2-16,-6 5-2 16,-2 9 0-16,-5 14-1 0,-2 13 0 15,0 18 0-15,2 18 0 16,7 19-1-16,8 16 2 15,4 16-1-15,9 7 0 16,7-5 0-16,9-2 1 16,3-10-2-16,6-14 1 15,2-14-3-15,-5-26-6 16,10-11-23-16,-24-30-1 15,18 14-2-15,-18-26 0 16</inkml:trace>
  <inkml:trace contextRef="#ctx0" brushRef="#br0" timeOffset="5694.3257">8401 10840 43 0,'14'1'34'0,"2"-7"1"15,15 6-1-15,-4-14-27 16,15 6 0-16,-2-11-2 15,5 2-3-15,-1-2 1 16,-2 2-2-16,-6 3-1 16,-5 8 0-16,-6 6 0 15,-7 7 0-15,-8 11-1 16,-6 11 1-16,-6 8 0 15,-1 6 1-15,-4 7-1 16,2 2 1-16,0-5-1 16,5-5 1-16,2-6 0 15,7-12 0-15,4-13-1 16,7-13 1-16,2-12 0 0,2-10-1 15,3-11 1-15,-1-7-1 16,1-4 0-16,-3-1-1 16,-3 2 1-16,-3 8-1 15,-1 6 1-15,-6 12 0 16,-11 19 0-16,18 0 0 15,-11 19 0-15,-1 8 0 16,2 6 0-16,5 3 1 16,-2-2-1-16,3-1 1 15,2-7-2-15,-1-11-1 16,5-8-5-16,-11-23-20 15,12 0-7-15,-11-18-2 16,9-2 1-16</inkml:trace>
  <inkml:trace contextRef="#ctx0" brushRef="#br0" timeOffset="5880.3364">9262 10137 54 0,'0'0'38'0,"-5"20"-2"15,14 35 1-15,-8 8-28 16,11 23-2-16,-6 2-2 15,5 8-2-15,-2-5-4 16,0-13-7-16,9 2-28 16,-12-25-1-16,9-4-1 15,-5-20-1-15</inkml:trace>
  <inkml:trace contextRef="#ctx0" brushRef="#br0" timeOffset="6679.3821">9617 10309 58 0,'3'-14'35'15,"-3"14"-1"-15,-4 13-10 16,3 13-19-16,-6 3 0 15,7 8-2-15,-2-1 0 16,4 0 0-16,1-4-2 16,-1-5 0-16,1-5-1 15,-3-22 1-15,0 0-1 16,0 0 1-16,13-14-1 15,-10-7 0-15,0-7 1 16,3-3-1-16,0-2-1 0,3 1 1 16,1 4 0-16,1 6-1 15,1 11 2-15,4 9-1 16,2 9 0-16,4 12 1 15,2 7 0-15,3 3 0 16,2 0 0-16,4 1 0 16,-1-3 0-16,-1-8-1 15,0-4 0-15,-1-11 0 16,-2-6-1-16,-2-11-2 15,-1-5 1-15,-4-8 0 16,-2-1-2-16,-5-6 2 16,-2-3 0-16,-7-1 0 15,-5 0 1-15,-5 6 2 16,-5 7-1-16,-4 8 0 0,-3 11 1 15,-1 12 1-15,-3 11-1 16,7 16 1-16,1 9 1 16,4 7-1-16,5-1 0 15,7 0 0-15,5-7-1 16,7-8-1-16,8-11 0 15,4-17-1-15,8-10-2 16,4-20-6-16,19 0-13 16,-11-21-13-16,11 1 0 15,-8-13 0-15</inkml:trace>
  <inkml:trace contextRef="#ctx0" brushRef="#br0" timeOffset="6986.3996">10545 10015 49 0,'-25'-5'33'0,"1"23"2"15,-8 1-1-15,10 15-26 16,-6-2-2-16,11 4-1 15,3-5-3-15,12-4 0 16,5-4-1-16,12-5 1 16,3-3-2-16,2-1 1 15,1-1-1-15,-2 3 1 16,-5 2-1-16,-5 1 0 15,-5 1 0-15,-6 6 0 16,-6-2 0-16,-5 1 0 16,-8-2 0-16,-3 0 0 15,-4-4 0-15,-2-4-1 16,2-3 1-16,1-8 0 15,5-4-2-15,3-7 0 0,19 7-1 16,-8-32-2-16,23 14-2 16,-3-15-18-16,21 10-8 15,-1-10-2-15,12 3 2 16</inkml:trace>
  <inkml:trace contextRef="#ctx0" brushRef="#br0" timeOffset="7330.4193">10771 9965 49 0,'-13'1'33'0,"-10"-1"2"16,5 15-1-16,-9 2-28 0,10 13 0 15,-4-1-2-15,10 7 1 16,3-4-3-16,9 3 0 15,4-6 0-15,7-2-1 16,3-4-1-16,3-1 1 16,0-3-1-16,-1-1 0 15,-1-1 1-15,-5 2-1 16,-3-1 1-16,-4-2 0 15,-7 1 0-15,-3-3 1 16,-6-2-1-16,-3 3 0 16,-10 0-1-16,-8 1 0 15,-10 4-4-15,-20-4-25 16,4 8-8-16,-17-5-1 15,1 7 0-15</inkml:trace>
  <inkml:trace contextRef="#ctx0" brushRef="#br0" timeOffset="8007.458">2483 12081 74 0,'0'0'37'15,"11"22"0"-15,-13 5-1 16,11 27-29-16,-3 9-1 0,11 16-4 15,-9 3 0-15,10 3-4 16,-3-10-1-16,3-9 0 16,0-5-7-16,-7-27-28 15,10-9 1-15,-21-25-1 16,33-17-1-16</inkml:trace>
  <inkml:trace contextRef="#ctx0" brushRef="#br0" timeOffset="8206.4694">2868 12311 59 0,'6'47'39'16,"-17"-4"-2"-16,12 8 0 15,-13-13-31-15,11 2-2 0,1-9-2 16,1-10-2-16,7-5-4 15,-8-16-31-15,22-16 0 16,-11-8-2-16,18-2 1 16</inkml:trace>
  <inkml:trace contextRef="#ctx0" brushRef="#br0" timeOffset="8684.4968">3197 12385 65 0,'1'41'39'16,"11"8"-3"-16,-16-13 1 15,5 2-32-15,-1-11 0 16,3-4-2-16,-3-23-1 0,0 0-1 16,0 0-1-16,7-28 1 15,-4 0-1-15,1-8-1 16,3-1 1-16,3-3-1 15,2 5 0-15,0 3 0 16,6 11 1-16,-1 8-1 16,5 11 0-16,4 13 0 15,2 9 0-15,-1 11 0 16,-1 5 0-16,-2 2 0 15,-2-3 0-15,-2-4 0 16,-2-10 0-16,-7-9 0 16,-11-12 1-16,19-14-1 15,-10-4-1-15,0-12 1 16,0 0-1-16,2-5 1 0,0 3-1 15,1 1 0-15,1 11 1 16,1 7 1-16,1 7 0 16,2 11 1-16,0 8 1 15,3 12 0-15,1 3-1 16,4 7 1-16,-4 0-2 15,0-3 0-15,1-2-5 16,-12-18-25-16,15 5-5 16,-25-17-1-16,31-16 0 15</inkml:trace>
  <inkml:trace contextRef="#ctx0" brushRef="#br0" timeOffset="8864.5071">4035 12326 56 0,'8'36'37'16,"-12"-12"1"-16,10 21-2 15,-13-8-26-15,8 10-5 16,-2-6-3-16,1-6-3 16,7 4-21-16,-8-26-13 15,11-2-1-15,-6-29-2 16,13-4 1-16</inkml:trace>
  <inkml:trace contextRef="#ctx0" brushRef="#br0" timeOffset="9059.5182">4327 11784 59 0,'25'37'39'0,"-19"7"-2"16,7 26 1-16,-22 7-34 15,15 16-3-15,0-2 2 16,0 1-4-16,1-5-3 15,-9-18-26-15,11 2-5 16,-11-27-4-16,7-6 2 16</inkml:trace>
  <inkml:trace contextRef="#ctx0" brushRef="#br0" timeOffset="9247.529">4246 12411 40 0,'13'-4'35'0,"12"6"0"15,-1-10-1-15,15 8-24 16,1-6-10-16,8-6-5 16,14 10-26-16,-5-7-1 15,10 12-3-15,-8-7 2 16</inkml:trace>
  <inkml:trace contextRef="#ctx0" brushRef="#br0" timeOffset="9638.5513">5047 12312 30 0,'-13'-11'32'16,"-9"-5"2"-16,3 10-2 0,-11-4-25 16,6 15-2-16,-10 4 0 15,7 15-2-15,-4 4 0 16,7 13-1-16,1 3 0 15,6 7 0-15,4-2 0 16,8-3-1-16,5-12 1 16,8-7-1-16,3-13 0 15,5-11 0-15,-1-16 0 16,3-10 0-16,-1-10 0 15,0-6-1-15,-1 1 0 16,-2 2 0-16,-1 5 0 16,0 7 0-16,-1 14 0 15,-1 11 2-15,-2 12-2 16,2 9 1-16,-2 4-1 0,1 5 1 15,-1 0-1-15,0-3 0 16,0-6-2-16,-9-22-5 16,26 19-25-16,-24-34-3 15,11 1-2-15,-8-22 2 16</inkml:trace>
  <inkml:trace contextRef="#ctx0" brushRef="#br0" timeOffset="9855.5637">5155 11684 46 0,'8'27'37'16,"-7"22"2"-16,9 30-1 16,-10 8-30-16,12 34-1 15,-2 2-1-15,8 1-3 0,-1-11-1 16,3-8-2-16,-2-15-1 15,-2-19-4-15,2-14-1 16,-18-42-26-16,0-15-3 16,0 0-3-16,1-23 1 15</inkml:trace>
  <inkml:trace contextRef="#ctx0" brushRef="#br0" timeOffset="10156.581">5134 12322 43 0,'17'-11'35'16,"5"12"2"-16,-4-9-2 0,14 2-30 15,-1-3 1-15,10-1-2 16,0-4-1-16,6-2 0 16,-4 1-2-16,3 2-1 15,-8 5 1-15,-2 6-1 16,-6 8 0-16,-10 11 0 15,-7 9 0-15,-5 11 1 16,-4 9-2-16,-3 6 2 16,-1 3-1-16,0 2 1 15,0-6-1-15,3-3-1 16,4-9 0-16,2-16-2 15,7-5-6-15,-16-18-22 16,27-15-4-16,-13-15-1 16,12-2 0-16</inkml:trace>
  <inkml:trace contextRef="#ctx0" brushRef="#br0" timeOffset="10495.6004">5901 12121 46 0,'-9'30'35'0,"-11"7"2"16,7 14-5-16,-9 3-26 15,13 14-2-15,-3-5 0 16,12-1-1-16,2-7 0 16,5-6-2-16,5-14 0 15,2-10-1-15,4-18 1 16,-1-10-1-16,0-16 1 15,-1-8-1-15,-1-10 1 16,-1-5-1-16,-3-7 0 0,-2-2 0 16,-5-1 0-16,-5 0-1 15,-5 8 1-15,-5 5 0 16,-4 9-2-16,-5 8 0 15,0 16-1-15,-5 6-2 16,9 15-1-16,-6-1-7 16,21 16-22-16,-11-2 0 15,16 9 1-15,-2-7 1 16</inkml:trace>
  <inkml:trace contextRef="#ctx0" brushRef="#br0" timeOffset="10882.6225">6161 12402 38 0,'43'-16'34'0,"3"11"0"0,-12-1-14 15,7 23-5-15,-23-6-6 16,3 16-4-16,-16 2-2 16,-1 3-1-16,-8 1-1 15,-3-4 1-15,-6-14-1 16,2-2 0-16,11-13 0 15,-17-10 0-15,13-11 0 16,3-9-1-16,5-10 2 16,6-6-2-16,7-3 0 15,7-2 1-15,6-2 0 16,5 5 3-16,6 3-2 15,5 9 2-15,0 8-1 16,1 11 2-16,-5 12-3 16,-2 11-1-16,-8 16 0 15,-5 9-3-15,-7 7 2 0,-10 8-3 16,-4 3 1-16,-4 5-3 15,-4-4 1-15,-5-12-4 16,12 5-22-16,-13-27-7 16,12 2-1-16,-4-18 0 15</inkml:trace>
  <inkml:trace contextRef="#ctx0" brushRef="#br0" timeOffset="11229.6423">7074 12003 24 0,'0'0'34'0,"-21"-10"0"16,9 20 0-16,-12-2-19 15,6 18-9-15,-6 1 0 16,8 6-3-16,-2-1 1 15,12 2-2-15,-2-4 2 16,8-2-3-16,2-4 3 16,7-3-4-16,-2-7 2 15,9-1 1-15,-1-3-2 16,7 0 1-16,-1 1-1 15,2 1 0-15,-3 0 1 16,-2 5-1-16,-3 2-1 16,-8 4 1-16,-7 1-1 15,-9 4 0-15,-7 6-2 16,-17-2-3-16,-1 18-22 0,-27-13-10 15,-1 8-1-15,-17-13 0 16</inkml:trace>
  <inkml:trace contextRef="#ctx0" brushRef="#br0" timeOffset="11509.6584">5751 11724 49 0,'0'0'41'0,"-5"-15"-3"16,5 15 0-16,-13-21-17 15,13 21-19-15,-22-9-2 16,7 5-3-16,2 17-17 16,-16-15-16-16,4 13-2 15,-24-8-1-15,-2 16 1 16</inkml:trace>
  <inkml:trace contextRef="#ctx0" brushRef="#br0" timeOffset="11884.6798">4013 12016 49 0,'-2'-14'38'15,"-14"-5"-2"-15,16 19 1 0,-23-16-23 16,5 16-13-16,4 7-2 15,-5-7-14-15,8 15-19 16,-9-7-1-16,8 9-2 16,-12-10 2-16</inkml:trace>
  <inkml:trace contextRef="#ctx0" brushRef="#br0" timeOffset="12071.6905">2896 11903 66 0,'-54'-14'38'0,"0"-6"-3"0,19 12 1 16,-5 3-34-16,20 0-13 15,20 5-20-15,0 0-4 16,14 14-2-16,8-22-1 15</inkml:trace>
  <inkml:trace contextRef="#ctx0" brushRef="#br0" timeOffset="21456.2273">1200 13933 24 0,'0'0'30'16,"0"0"1"-16,0 0 1 16,0 0-14-16,0 0-3 15,0 0-3-15,0 0-2 16,0 0-3-16,-52-23-2 15,52 23-2-15,0 0 0 0,0 0-1 16,0 0-1-16,0 0 0 16,0 0 0-16,-11 65 0 15,11-65 0-15,0 0-1 16,0 0 1-16,5 53-1 15,-5-53 1-15,0 0-1 16,0 0 0-16,0 0 1 16,0 0-1-16,0 0 0 15,0 0 1-15,0 0-1 16,0 0 0-16,0 0 0 15,0 0 0-15,0 0 1 16,0 0-1-16,32-63 1 16,-32 63 0-16,0 0 0 0,0 0 0 15,0 0 0-15,0 0 0 16,0 0 1-16,0 0-1 15,0 0 0-15,0 0-1 16,0 0 1-16,0 0 0 16,0 0-1-16,0 0 0 15,0 0 1-15,0 0-1 16,55 46 0-16,-55-46 0 15,0 0 0-15,0 0 0 16,0 0 0-16,0 0 0 16,13-52 0-16,-13 52-1 15,0 0 1-15,0 0 0 16,0 0-3-16,0 0-14 15,0 0-20-15,-55-6 0 0,55 6-3 16,0 0 0-16</inkml:trace>
  <inkml:trace contextRef="#ctx0" brushRef="#br0" timeOffset="22018.2594">2044 13920 51 0,'-12'-20'31'16,"14"8"-3"-16,-8-17 4 15,6 15-18-15,-7-11-4 16,7 25-1-16,-18-20-4 16,18 20-2-16,-22 5-1 15,10 9 0-15,-2 8-1 16,6 5-1-16,3 5 0 15,8 0 0-15,5 1 0 16,11 0 0-16,8-1 0 16,8-1 0-16,3-3-1 0,0 0 2 15,-2-1-2-15,-5-2 1 16,-4-1 0-16,-13-3-1 15,-12 0 1-15,-9 0 0 16,-14 1 0-16,-6-3 0 16,-5-1 0-16,-7 0 0 15,-5-4 0-15,-5-1-1 16,1-6 0-16,3-7-1 15,16-4-3-15,7-21-23 16,20 7-4-16,8-23-3 16,28 5 1-16</inkml:trace>
  <inkml:trace contextRef="#ctx0" brushRef="#br0" timeOffset="22394.2809">2438 13830 60 0,'-27'-3'36'15,"15"13"-3"-15,-6-4 0 16,13 15-20-16,-5-1-7 16,7 14-1-16,4 4-2 15,7 6 0-15,6-5-2 16,4 0 1-16,3-10-1 15,10-10-2-15,-8-8 1 16,7-16-2-16,-2-13 0 16,-1-11-1-16,-1-3-1 15,-4-6 0-15,-1 2 1 16,-9-1 1-16,5 6-2 0,-11 7 1 15,-2 7 3-15,-4 17 0 16,0 0 2-16,0 0-2 16,-3 28 1-16,2 1 0 15,6 5 0-15,3 8-1 16,8 6-2-16,2-15-21 15,23 11-8-15,-4-19-3 16,21 3 1-16,-7-26-1 16</inkml:trace>
  <inkml:trace contextRef="#ctx0" brushRef="#br0" timeOffset="22862.3077">3292 13801 63 0,'-18'-27'35'15,"6"17"-1"-15,-15-3-1 16,5 17-27-16,-8 7-2 15,2 12-2-15,-4 11-1 16,6 9-2-16,4 7 0 16,8 4 1-16,9-1-1 15,8-9 0-15,9-6-1 16,6-13 2-16,8-12-1 15,0-18 0-15,3-13-1 16,-2-10 1-16,-1-6 0 16,-4-1 1-16,-4 3 0 15,-4 5 0-15,-2 7 0 16,-12 20 1-16,18-6 0 0,-9 23 1 15,-2 11-1-15,4 13 0 16,-2 11-1-16,2 12 2 16,0 4-1-16,1 8 1 15,-4 5-1-15,-4 2 0 16,-7 2-1-16,-3-3 1 15,-8 0 0-15,-5 0 0 16,-7-8-1-16,-4-9-1 16,-3-14 2-16,1-16-1 15,-3-23 0-15,1-19-1 16,6-24-1-16,2-24-5 15,24-4-27-15,-10-25 1 16,25 7-1-16,-3-18 0 16</inkml:trace>
  <inkml:trace contextRef="#ctx0" brushRef="#br0" timeOffset="23419.3396">3894 13902 60 0,'12'-19'36'16,"8"14"-2"-16,-31-17 0 15,8 9-26-15,-19-9-2 16,0 6-2-16,-8-1-2 16,-1 4 0-16,-3 6-1 15,0 7 0-15,2 9-1 16,1 3-1-16,12 14 0 15,5 6 0-15,8 8 1 0,10 0-1 16,8 1 1-16,7-6-1 16,7-4 0-16,5-9 1 15,2-12-1-15,1-7 1 16,-2-15 0-16,-4-7-1 15,-3-5 0-15,-6-7 1 16,-5-1-1-16,-6-1 1 16,-3 6-1-16,-5 0 0 15,0 9 1-15,-1 6 0 16,1 12 0-16,0 0-1 15,11 18 1-15,0 7 0 16,3 10 0-16,5 14 0 16,3 10 0-16,4 10 1 0,1 6-2 15,0 3 2 1,-3 1-2-16,1 1 3 0,-9-10-2 15,-5-8 0-15,-10-9 1 16,-10-7 0-16,-14-8 0 16,-11-6-1-16,-17-8 1 15,-11-2-2-15,-6-7 1 16,-7-11-2-16,1-7-1 15,-4-18-9-15,26 5-22 16,-6-21-3-16,33 8 0 16,7-23 1-16</inkml:trace>
  <inkml:trace contextRef="#ctx0" brushRef="#br0" timeOffset="23919.3682">4334 13998 31 0,'23'14'32'16,"-5"-9"1"-16,10 8-2 0,-7-17-20 15,7 6-3-15,-9-11-2 16,2-5-3-16,-4-6-1 16,-4-3-1-16,-4-2 0 15,-4-2 0-15,-5 3-1 16,-5 2 0-16,-7 5 1 15,-3 4-2-15,-9 8 1 16,3 8 0-16,-6 8-1 16,1 7 1-16,3 9 0 15,3 10 1-15,10 6-1 16,9 9 1-16,7 3-1 15,11 2 1-15,7-6 0 16,7-4-1-16,7-10 0 16,5-10-3-16,9 0-18 0,-12-32-11 15,10 0-1-15,-14-26 0 16</inkml:trace>
  <inkml:trace contextRef="#ctx0" brushRef="#br0" timeOffset="24319.391">4910 13809 55 0,'-19'-22'36'0,"19"22"-1"16,-27-8-2-16,27 8-26 15,-22 8-1-15,12 5-3 16,-3 2-1-16,3 2-2 15,5 4 0-15,1 0 0 16,8 5 0-16,2-5 0 0,7 4-1 16,4-2 2-16,4-1-2 15,4 1 2-15,2 0-1 16,0 4 0-16,-1-3-1 15,-2 4 1-15,-6-1 0 16,-1 1-1-16,-8-1 1 16,-5-3 0-16,-6 0 0 15,-5-5 0-15,-7 0 0 16,-7-1 1-16,-3 0-1 15,-5-4 1-15,0-3-1 16,-4-3-1-16,5 0-2 16,0-12-4-16,28 4-19 15,-28-13-7-15,28 13-1 16,2-36-1-16</inkml:trace>
  <inkml:trace contextRef="#ctx0" brushRef="#br0" timeOffset="24570.4054">5186 13672 55 0,'0'0'36'16,"8"11"-2"-16,8 20-5 15,-4-3-24-15,10 14 0 16,-3 7-1-16,8 10-1 16,-1 2-2-16,2 2-1 0,-2-1-2 15,-7-11-4-15,6 5-13 16,-20-25-14-16,9 0-2 15,-14-31 0-15,-4 15 1 16</inkml:trace>
  <inkml:trace contextRef="#ctx0" brushRef="#br0" timeOffset="24770.4168">5237 14010 59 0,'5'-16'37'16,"17"10"-2"-16,-6-17 0 0,12 4-30 15,8-7-1-15,4-6-4 16,12 8-14-16,-9-20-21 16,11 10 2-16,-9-13-4 15,15 12 0-15</inkml:trace>
  <inkml:trace contextRef="#ctx0" brushRef="#br0" timeOffset="30385.738">6787 13941 15 0,'3'-18'32'16,"-3"18"-1"-16,-7-20 2 16,7 20-21-16,-19-21-2 15,6 12-2-15,-10-4-3 0,1 5-1 16,-8 2-1-16,2 3-1 15,-7 6 0-15,2 8 0 16,-2 7-1-16,5 10 0 16,6 10-1-16,8 6 0 15,9 6 1-15,8 2-1 16,12-5 0-16,8-7 0 15,8-13 0-15,8-18-1 16,3-12 1-16,0-17 0 16,-1-12-1-16,-6-11 0 15,-3-5 1-15,-7-4 0 16,-6 5-1-16,-11 6 1 15,-8 0 0-15,-9 9 1 16,-7 9-1-16,-6 7 0 0,-3 10 0 16,-4 7-1-16,4 10-2 15,0 3-1-15,12 19-10 16,-2-12-18-16,22 9-2 15,-3-12 1-15,19 7 0 16</inkml:trace>
  <inkml:trace contextRef="#ctx0" brushRef="#br0" timeOffset="30600.7503">6957 13622 33 0,'8'-13'32'15,"6"18"2"-15,-12 6-4 16,16 23-22-16,-9 7-2 15,11 22-2-15,-2 7-1 0,4 12-2 16,-2 4-2-16,-1-3-2 16,7 4-10-16,-14-25-20 15,7-3 0-15,-15-30-1 16,5-7 1-16</inkml:trace>
  <inkml:trace contextRef="#ctx0" brushRef="#br0" timeOffset="31354.7934">6795 14016 19 0,'15'26'35'15,"1"-13"0"-15,17 6-1 0,-3-20-18 16,15-1-10-16,0-16 1 15,5-3-4-15,-2-13-1 16,-2-4-1-16,-4-8-1 16,-4-6 0-16,-5 1 0 15,-8-4-1-15,-5 5 0 16,-6 0 0-16,-2 7-1 15,-4 5 1-15,-2 15 0 16,-6 23 0-16,0 0-1 16,8 14 2-16,-6 19-1 15,2 16 2-15,0 13-1 16,4 10 1-16,-2 1-1 15,5 0 1-15,-2-5-1 16,2-8 0-16,-1-11 1 0,2-20-2 16,-2-14 1-16,-10-15-1 15,20-15 0-15,-11-12 0 16,1-6 1-16,0-6-1 15,2 2 0-15,1 4 0 16,1 6 1-16,1 8-1 16,2 10 1-16,0 10 1 15,2 7-1-15,3 12 1 16,2 3 0-16,3 6 1 15,2-1-1-15,3-4 0 16,1-3 0-16,5-6-1 16,-1-10 1-16,2-6-1 15,-3-9-1-15,-1-10-1 0,-3-1 0 16,-3-6 0-16,-2-3-1 15,-7-3-1-15,-4 3 1 16,-9-3 0-16,-2 10 0 16,-10 0 1-16,-4 8 2 15,-7 8 1-15,-4 7 0 16,-2 10 1-16,-5 6 1 15,6 13 1-15,-1 1 0 16,9 12 0-16,4-5 0 16,9 9-1-16,6-7 0 15,8 2-1-15,3-9 0 16,6-5-1-16,2-9-1 15,0-13-2-15,3-4-2 16,-6-23-6-16,12 7-23 0,-15-20-2 16,10 8 1-16,-9-14-1 15</inkml:trace>
  <inkml:trace contextRef="#ctx0" brushRef="#br0" timeOffset="31579.8063">8317 13897 31 0,'16'36'34'15,"-16"-13"1"-15,13 17-1 16,-16-7-25-16,13 5-2 15,-6-6-1-15,4-2-1 16,-3-8-1-16,3-7-1 16,-8-15 0-16,0 0-1 15,14-23-1-15,-9-5 0 16,0-7-1-16,4-10-2 15,8 2-3-15,-3-17-15 0,17 14-15 16,-5-12-3-16,19 14 1 16,-3-2 0-16</inkml:trace>
  <inkml:trace contextRef="#ctx0" brushRef="#br0" timeOffset="32322.8488">9233 13866 31 0,'-3'27'33'15,"-6"-2"1"-15,11 17-2 0,-5-5-28 16,6 4-1-16,-1-8 0 16,4-1 0-16,-2-11-1 15,-4-21-1-15,12 8 0 16,-7-24 0-16,0-9 0 15,1-10-1-15,2-4 1 16,2-4-1-16,1-2 0 16,2 3 1-16,2 8-1 15,2 11 0-15,2 11 0 16,2 13 0-16,-1 14 0 15,2 13 0-15,1 16 0 16,-1 9 0-16,-1-1 0 16,-2-3 0-16,-1-4 0 15,-1-11 0-15,-2-11 0 0,-2-18-1 16,0-14 1-16,-1-12-1 15,2-8 0-15,-1-8-1 16,1-4 1-16,-3-2 0 16,4 3 0-16,-4 5 1 15,-1 7 0-15,1 9 0 16,-11 19 1-16,16-8 0 15,-9 20 0-15,2 13 1 16,-3 9-1-16,5 7 0 16,-1 6-1-16,2-1-3 15,6 6-7-15,-8-20-23 16,13 0-1-16,-8-23 0 15,16-2 0-15</inkml:trace>
  <inkml:trace contextRef="#ctx0" brushRef="#br0" timeOffset="32669.8687">10130 13818 36 0,'-17'5'35'0,"-11"-4"0"15,4 14-2-15,-9-2-29 16,8 12 0-16,1 4-2 15,6 7-1-15,5 6-1 16,11 7 0-16,5 0 0 16,10-1 0-16,4-5 0 15,6-10 0-15,4-11-1 16,2-15 1-16,0-13-1 15,-3-16 0-15,-3-11 1 0,-2-9-1 16,-5-7 1-16,-1-2 0 16,-8-1 0-16,-4-1 0 15,-7 5 0-15,-5 5 1 16,-6 8-1-16,-5 8 0 15,0 18-4-15,-7 5-8 16,9 22-20-16,-8 7-1 16,14 18 0-16</inkml:trace>
  <inkml:trace contextRef="#ctx0" brushRef="#br0" timeOffset="33427.912">10590 13923 24 0,'3'-36'33'0,"-18"-8"1"16,-1 20-1-16,-20-4-25 15,5 20-3-15,-10 8-1 16,1 14-2-16,-1 14-1 15,2 17-1-15,5 17 0 16,6 13 0-16,12 9-1 16,9-4 1-16,9 0-1 15,8-10 1-15,11-15 0 16,6-16 0-16,5-23-1 15,0-21 1-15,1-22 0 16,0-19-1-16,-1-15 2 16,-4-12-2-16,-2-7 2 0,-3-7-2 15,-5-3 1-15,-5 2 1 16,-5 6-1-16,-5 9 0 15,-3 10-1-15,-5 13 1 16,-1 16 0-16,-4 17 0 16,10 17 0-16,-16 18-1 15,11 18 1-15,4 15 0 16,3 12 0-16,5 9 0 15,4 4 0-15,5 3 0 16,3-5 1-16,4-4-1 16,4-15 1-16,4-10 0 15,3-18-1-15,-1-17 1 0,0-20-1 16,1-13 0-16,-2-13-1 15,-2-6 0-15,-6-3 0 16,-6-5 0-16,-6 7 0 16,-8 2 0-16,-6 11 0 15,-7 6 1-15,-5 8 1 16,-4 10 0-16,-2 7 0 15,0 11 1-15,0 6 0 16,8 11 1-16,2 5 0 16,9 10 0-16,2 0 0 15,7 6-1-15,3 0 0 16,7 0 0-16,3-3-1 15,1-6 0-15,3-6-1 16,4-12 0-16,0-10-1 16,1-9 0-16,2-13-1 0,-1-18-3 15,5-5-1-15,-9-21-10 16,12 6-18-16,-15-19-2 15,8 7 2-15</inkml:trace>
  <inkml:trace contextRef="#ctx0" brushRef="#br0" timeOffset="33630.9236">11282 13564 38 0,'-2'-21'36'15,"-7"6"2"-15,9 15-1 16,-5 21-26-16,13 11-3 16,-7 7-1-16,9 13-4 15,2 8 0-15,5 12-1 16,0 2-1-16,2 5 0 15,-1 1-1-15,1-7 0 0,-1-8-1 16,-5-10-1-16,0-10-4 16,-13-27-18-16,10 5-13 15,-10-23-3-15,0 0 2 16</inkml:trace>
  <inkml:trace contextRef="#ctx0" brushRef="#br0" timeOffset="34102.9506">11708 13784 32 0,'2'-30'35'0,"7"15"2"16,-17 0-3-16,8 15-25 16,-12 1-3-16,5 12-1 15,-2 4-3-15,3 2 0 16,-2 4 0-16,3 1-1 15,2 2 0-15,5 0-1 16,0-6 0-16,3 2 1 16,2-2-1-16,3 0 0 15,3-2 1-15,4 1-1 16,2-2 0-16,4 0 2 15,0 0-1-15,4 1 0 16,-1-3 0-16,-3 3 1 0,-5-2-1 16,-4-2 1-16,-5-1-1 15,-9-13 1-15,2 20-1 16,-13-8 0-16,-7 0 0 15,-2 1-1-15,-7 5 0 16,-3-1-2-16,2 5-3 16,-9-11-17-16,15 17-15 15,-11-20-3-15,21 7 2 16,-4-18-2-16</inkml:trace>
  <inkml:trace contextRef="#ctx0" brushRef="#br0" timeOffset="53093.0368">1075 15567 10 0,'0'0'28'15,"0"0"0"-15,0 0-2 16,0 0-8-16,0 0-3 15,0 0-5-15,0 0-3 16,0 0-1-16,0 0-2 16,0 0 0-16,0 0-1 15,0 0-1-15,14 51 0 16,-14-51 0-16,0 0-1 15,0 0 1-15,0 0-2 0,0 0 2 16,-4 61-1-16,4-61 0 16,0 0-1-16,0 0 0 15,0 0 1-15,0 0-1 16,0 0 1-16,0 0-1 15,55 12 0-15,-55-12 1 16,0 0-1-16,0 0 0 16,0 0 1-16,11-55-1 15,-11 55 0-15,0 0 0 16,0 0 1-16,0 0-1 15,0 0 1-15,0 0 0 16,0 0 0-16,-53-9-1 16,53 9 1-16,0 0 0 15,0 0 0-15,0 0-1 0,-4 61 1 16,4-61-1-16,0 0 0 15,0 0 1-15,0 0-1 16,0 0 1-16,55 13-1 16,-55-13 1-16,0 0-1 15,0 0 0-15,0 0 0 16,35-58 0-16,-35 58 0 15,0 0 0-15,0 0 0 16,-20-51 0-16,20 51 1 16,0 0-1-16,0 0 0 15,0 0 1-15,-55 3-1 16,55-3-1-16,0 0-1 15,0 0-32-15,-15 54-1 16,15-54-2-16,0 0-1 16</inkml:trace>
  <inkml:trace contextRef="#ctx0" brushRef="#br0" timeOffset="53972.0871">2537 15422 29 0,'-18'-21'35'15,"18"21"-1"-15,-30-18 0 16,19 14-24-16,-16-4 0 15,7 9-3-15,-5 0-4 16,-4 9-1-16,0 8-1 16,-2 9-2-16,0 6 1 0,5 10-1 15,7 3 0-15,6 6-1 16,9 2 1-16,11-5 1 15,5-8 0-15,10-14 0 16,5-14 0-16,3-13 0 16,0-14 0-16,-1-13 1 15,-4-11-1-15,-6-5 0 16,-5-4 1-16,-2 2-1 15,-6 6 0-15,-2 7 0 16,-3 9 0-16,-2 12 0 16,1 11 1-16,-5 14 1 15,2 10-1-15,3 11 1 0,3 6-1 16,3 7 1-16,2 2-1 15,4-5-1-15,7-4-8 16,-4-20-26-16,14-1-1 16,-7-25-2-16,11-5 0 15</inkml:trace>
  <inkml:trace contextRef="#ctx0" brushRef="#br0" timeOffset="54347.1085">2899 15222 38 0,'-29'-13'33'15,"9"17"3"-15,-22-3-4 16,17 26-16-16,-11-5-13 16,7 9-2-16,2 3 0 0,8 3-2 15,7-1 0-15,9-1 0 16,8-4 1-16,10-6-2 15,7-4 2-15,14-5 1 16,1-3-1-16,9 1 0 16,-3-2 1-16,0-1-1 15,-2 3 0-15,-5 2 1 16,-8-1 0-16,-11 10 0 15,-12 1 0-15,-10 4 0 16,-16 3 0-16,-8 3 0 16,-7-1 0-16,-8 1 0 15,-1-1-2-15,0-11-1 16,6 2-6-16,-2-19-26 15,27 3-1-15,-3-16-2 0,17 6 0 16</inkml:trace>
  <inkml:trace contextRef="#ctx0" brushRef="#br0" timeOffset="54927.1417">3545 15291 14 0,'-16'-1'33'15,"-12"-4"-3"-15,5 14 3 16,-17-7-23-16,12 16 0 15,-8-2-4-15,7 7-3 16,1 0 1-16,14 4-4 16,5-4 2-16,10 1-2 0,8-2 1 15,9 0-1-15,10-2 0 16,5 1-1-16,0-1 1 15,-1 2 0-15,-1 1 0 16,-5 2-1-16,-7 1-1 16,-6 2 1-16,-12-2 1 15,-6-2 0-15,-9-5 1 16,-7 1 1-16,-4-5-2 15,-2-3 2-15,-4-3-2 16,-3-8 0-16,2 1-2 16,-1-13-10-16,20 12-18 15,-5-15-3-15,18 14 2 16,4-20-2-16</inkml:trace>
  <inkml:trace contextRef="#ctx0" brushRef="#br0" timeOffset="55347.1657">3829 15395 34 0,'-15'4'33'16,"-12"-4"1"-16,19 20-4 15,-10 1-24-15,15 15 0 16,2 2-2-16,13 7-1 16,3 0-1-16,7 1 0 0,4-6-1 15,3-10-1-15,2-14 0 16,1-12 0-16,1-12-2 15,-5-11 0-15,0-8 0 16,-6-10-2-16,0-2 1 16,-7-4-1-16,2 8 1 15,-7 2 1-15,1 7 1 16,-4 9 1-16,-7 17 2 15,13 2 1-15,-9 14-1 16,3 11 1-16,-1 4 0 16,2 5-1-16,0 0-1 15,2-4-3-15,5 6-15 16,-8-25-14-16,12 2-3 15,-19-15 0-15</inkml:trace>
  <inkml:trace contextRef="#ctx0" brushRef="#br0" timeOffset="55847.1943">4416 15404 37 0,'10'28'35'16,"-12"-9"1"-16,11 20-2 15,-10-6-28-15,6 3-1 16,-3-3-1-16,2-2-2 15,0-8-1-15,1-5-1 16,-5-18 0-16,0 0 0 16,17-9-1-16,-9-8-1 15,2-8 0-15,1-7 0 16,5-2-1-16,3-2 1 0,6 7-1 15,2 2 1-15,4 9 1 16,-1 8 0-16,1 10 0 16,0 11 2-16,-2 10 0 15,-5 12 0-15,-3 4 1 16,-5 3 0-16,-3-1 0 15,-1-4 0-15,-3-4-1 16,-1-8 1-16,-2-9-1 16,-6-14-1-16,0 0 1 15,15-15-1-15,-7-6 0 16,1-5 1-16,3-4-1 15,3-3 0-15,3-1 0 0,4 4 0 16,1 3 0-16,4 4 1 16,0 6 1-16,2 9-1 15,-4 7 1-15,1 10-1 16,-3 8 1-16,-1 6-1 15,-3 5-1-15,-3 4-3 16,10 13-30-16,-20-20-3 16,12 13-3-16,-13-14 1 15</inkml:trace>
  <inkml:trace contextRef="#ctx0" brushRef="#br0" timeOffset="56527.2332">5455 15451 21 0,'31'21'33'16,"-17"1"1"-16,19 24-3 15,-15 5-17-15,13 14-9 16,-4 6-1-16,2 4-2 16,-6 0-1-16,-4-1 0 15,-6-10-1-15,-7-9 1 16,-4-14-1-16,-6-11 0 15,-3-15 0-15,7-15 0 16,-22-10 0-16,10-17 0 16,-1-16 1-16,4-15-2 15,5-12 1-15,5-10 0 16,11-4 0-16,4 1 1 15,10 10-1-15,6 9 0 0,6 14 0 16,-1 17 1-16,0 19-1 16,-3 17 0-16,-6 13 0 15,-6 11 0-15,-8 5 0 16,-6 5 1-16,-9 8-1 15,-6 3 1-15,-7 1-1 16,-7 0 1-16,-4-2-1 16,-5-4 1-16,-2-9-1 15,0-10 0-15,0-12-1 16,2-22-2-16,13-12-3 15,-3-29-26-15,25-1-1 16,-5-24 1-16,24 0-1 16</inkml:trace>
  <inkml:trace contextRef="#ctx0" brushRef="#br0" timeOffset="56714.2439">6037 15009 43 0,'9'30'33'0,"14"30"2"15,-12-5-2-15,13 21-27 16,-5-2-1-16,9 4-3 15,-1-4-1-15,3-3-3 16,-1-10-1-16,-7-16-8 16,5 5-21-16,-16-23-3 15,7 6 1-15,-18-33 0 16</inkml:trace>
  <inkml:trace contextRef="#ctx0" brushRef="#br0" timeOffset="57038.2624">6074 15560 40 0,'0'0'33'0,"18"-13"1"16,10 15-6-16,-3-13-22 16,12 5-2-16,-1-4-1 15,4-2-1-15,1-2-1 16,-1-1-1-16,0-1 0 15,-4 1-1-15,-3 0 1 16,-4 2-1-16,-3 3 0 16,-6 3-1-16,-2 7 2 15,-5 7-1-15,-3 7 2 16,-1 9 0-16,-4 5 0 15,3 10 0-15,-3 6 1 0,3 2 0 16,0-1-2-16,2-5-1 16,3-3-3-16,-3-23-10 15,15 4-18-15,-10-27-2 16,15 0 0-16</inkml:trace>
  <inkml:trace contextRef="#ctx0" brushRef="#br0" timeOffset="57374.2817">6896 15412 23 0,'-6'26'34'16,"-11"-5"1"-16,16 16-2 16,-9-9-18-16,12 8-11 15,5-6-1-15,6-5-1 0,3-8-2 16,5-6 1-16,1-9-1 15,2-7 0-15,1-10 0 16,-3-5 0-16,-4-3 0 16,-3-4-1-16,-6-1 1 15,-5-3 0-15,-5 4-1 16,-11 0 0-16,-7 5 1 15,-10 3 0-15,-2 6 0 16,-3 4 1-16,-1 8-1 16,-1 8-2-16,6 8-1 15,3 2-3-15,23 13-24 16,-3-9-4-16,20 11 2 15,-3-13-2-15</inkml:trace>
  <inkml:trace contextRef="#ctx0" brushRef="#br0" timeOffset="57700.3003">7270 15532 24 0,'28'26'31'16,"-15"-7"1"-16,6 19-5 16,-16-10-19-16,7 8-2 15,-6-10-2-15,1-2-2 16,-5-24 0-16,4 13 0 15,-4-13 0-15,1-28-1 16,-1-3 1-16,4-7 0 16,0-8-1-16,4-4 0 15,3 0 0-15,5 2 1 16,3 6-1-16,4 9 0 0,2 11 0 15,2 13 1-15,1 14-1 16,-1 16 0-16,-1 11 1 16,-3 11-3-16,-3 8 2 15,-2 4-2-15,-1-2 0 16,-3-4-5-16,4 3-5 15,-10-27-23-15,15 0-1 16,-10-25 0-16,15-4 0 16</inkml:trace>
  <inkml:trace contextRef="#ctx0" brushRef="#br0" timeOffset="58050.3203">8100 15215 45 0,'-22'-32'35'0,"5"16"1"16,-19-9-9-16,5 20-21 15,-5 5-2-15,0 9-1 16,7 5-2-16,3 9-1 16,8 3 1-16,9 6-1 15,11-1 0-15,11 0 1 16,9-6-1-16,6 0 0 15,5-4 1-15,3 0-2 16,2-3 2-16,-2 1-1 16,-1-2 1-16,-7 1-2 15,-2 2 2-15,-5 1 1 16,-6-2-1-16,-4 1 1 0,-9-3 0 15,-3-2 0-15,-8-1 0 16,-7 2-2-16,-6 3-1 16,-10-5-7-16,7 17-28 15,-27-18-1-15,11 15-2 16,-5-18 0-16</inkml:trace>
  <inkml:trace contextRef="#ctx0" brushRef="#br0" timeOffset="67924.8851">1228 16914 44 0,'0'0'34'15,"0"0"1"-15,-55 45-2 0,55-45-25 16,0 0-2-16,0 0-1 16,0 0-2-16,0 0 0 15,-58 55-2-15,58-55 0 16,0 0 1-16,0 0-2 15,0 0 1-15,0 0-1 16,-20 55 1-16,20-55-1 16,0 0 1-16,0 0 0 15,0 0-2-15,0 0 2 16,0 0-1-16,53 13 1 15,-53-13 0-15,0 0 0 16,0 0-1-16,0 0 1 16,0 0 0-16,0 0 0 15,0 0 0-15,0 0 0 0,0 0 0 16,0 0 0-16,0 0 0 15,0 0 0-15,0 0 0 16,0 0 0-16,0 0-4 16,0 0-21-16,0 0-14 15,0 0 0-15,0 0-4 16,0 0 2-16</inkml:trace>
  <inkml:trace contextRef="#ctx0" brushRef="#br0" timeOffset="68511.9187">2476 16615 39 0,'-11'16'34'0,"-17"-11"3"0,9 16-4 16,-18-12-22-16,10 11-4 15,-5 2-3-15,4 8-1 16,2-1 0-16,8 10-2 16,8-11-1-16,11 6 1 15,9-3-1-15,12-5 1 16,9-5-1-16,6-3 0 15,3-3 0-15,5-8-2 16,-10 9 1-16,0-9-2 16,-11 4 3-16,-1 3-3 15,-14 2 3-15,-6 1 0 16,-8 2 1-16,-12 2 3 15,-1 3-2-15,-10 0 1 16,-1 6-3-16,-12-2 3 16,0-6-3-16,-7 5 0 0,2-8 0 15,2-2-1-15,11-8-1 16,11-8-2-16,22-1-6 15,-3-21-23-15,34 14-2 16,7-29-3-16,27 13 0 16</inkml:trace>
  <inkml:trace contextRef="#ctx0" brushRef="#br0" timeOffset="68883.94">2859 16844 38 0,'-25'0'36'0,"-17"-9"-1"15,13 21-2-15,-1 3-28 0,8 13-1 16,2 8-2-16,9 10 0 16,9 2 0-16,10-1-2 15,9-1 1-15,15-6 0 16,5-16 0-16,10-10-1 15,3-9 1-15,1-12-1 16,0-7 0-16,-6-10 0 16,-8-4-1-16,-11-2 1 15,-11-9 0-15,-8 2-1 16,-11-4 1-16,-10 4 0 15,-16 1 0-15,-9 5 0 16,-4 7 0-16,-2 7 0 16,1 15-1-16,0 5-2 15,12 31-10-15,-4-5-22 0,32 21-1 16,0-6 1-16,34 11-1 15</inkml:trace>
  <inkml:trace contextRef="#ctx0" brushRef="#br0" timeOffset="69358.9671">3253 16830 32 0,'1'24'34'15,"-10"-5"0"-15,14 19-1 16,-6-6-26-16,11 10-2 15,-1-4-1-15,6 5-2 16,2-6 0-16,5-6-1 16,1-7 0-16,7-9-2 15,-2-8 1-15,-1-11-1 16,-2-9-1-16,-3-7 0 15,-2-14 0-15,-2-4 0 16,-2-2-1-16,-10-4 3 16,-1 2-2-16,-1 4 1 15,-3 7 1-15,2 7 0 0,-3 24 1 16,0 0 0-16,6 14 0 15,-2 15 0-15,1 7 0 16,6 9 0-16,-1 0 0 16,4 1 0-16,0-5-1 15,2-6-2-15,3-9-2 16,-7-18-18-16,12 1-10 15,-15-20-3-15,14 2 0 16</inkml:trace>
  <inkml:trace contextRef="#ctx0" brushRef="#br0" timeOffset="69634.9829">3868 16856 9 0,'0'0'31'16,"22"35"2"-16,-17-12 0 0,18 17-16 15,-11-10-8-15,9 9-2 16,-6-7-2-16,0 2-2 15,-3-11 0-15,-2-5-2 16,-10-18 0-16,10 15-1 16,-10-15 0-16,0-13 0 15,-2-3 0-15,2-9 0 16,4-7 0-16,3-6 0 15,6-3 1-15,6 2 0 16,6 5-1-16,6 0-2 16,11 19-16-16,-6-9-16 15,16 22-2-15,-6 2-1 16</inkml:trace>
  <inkml:trace contextRef="#ctx0" brushRef="#br0" timeOffset="70352.0239">4688 16799 46 0,'-29'-19'33'0,"18"18"1"15,-21-13-14-15,2 10-15 16,-2 2-1-16,2 11-1 16,1 5-1-16,4 10 0 15,5 8-1-15,4 6 0 16,8 3 0-16,10 6-1 15,9 1 2-15,12 1-2 16,10-7 2-16,9-5-2 16,8-11 1-16,4-10 0 0,4-8 0 15,-1-11-2-15,-3-4 0 16,-5-10 1-16,-5-7-2 15,-8-3 1-15,-5-7-2 16,-10-1 1-16,-4 3 0 16,-7-4 0-16,-4 2 0 15,-6 4 1-15,-4 3 0 16,-5 4 1-16,-3 6 0 15,-2 8 1-15,-1 5 0 16,-2 9 0-16,1 6 0 16,1 9 1-16,3 10-1 15,6 3 0-15,5 7 1 16,6 4-1-16,8 1 0 15,9 1 0-15,5-3 1 0,6-9-2 16,6-3 1-16,2-11-1 16,4-7-3-16,0-13-2 15,9 2-16-15,-19-29-13 16,15 9-2-16,-15-28 1 15</inkml:trace>
  <inkml:trace contextRef="#ctx0" brushRef="#br0" timeOffset="70685.043">5437 16757 37 0,'-35'5'32'0,"16"21"2"16,-12-12-3-16,18 13-25 0,3-4-2 15,7 9-1-15,10-7-2 16,11 1 0-16,6-2 0 15,8-3-1-15,6-3 0 16,1 2 1-16,1-1-1 16,2-3 0-16,-6 0 0 15,-6 0 0-15,-6 1 1 16,-6-1 0-16,-8-2 0 15,-6-1 0-15,-9 0 1 16,-7-2-1-16,-10 5 0 16,-5-1 0-16,-10 4-1 15,-6 3-1-15,-3 9-4 16,-11-16-20-16,19 21-10 15,-11-17-1-15,23 12-1 0</inkml:trace>
  <inkml:trace contextRef="#ctx0" brushRef="#br0" timeOffset="71576.094">6936 16767 32 0,'-32'-20'32'16,"13"16"-4"-16,-12-8-3 15,13 20-13-15,-9-3-3 16,8 14-4-16,-3 4-1 15,5 14-1-15,3 6-1 16,6 5-1-16,8-3 0 16,6 1-1-16,9-5 1 15,8-7-1-15,5-10 1 16,6-14-2-16,2-10 1 15,1-9 0-15,-4-7-1 16,-2-14 1-16,-8-6-1 16,-3-2 1-16,-9-3 0 0,-7 1 0 15,-10 2 0-15,-7 2 0 16,-9 5 0-16,-8 11 0 15,-4 9 1-15,-5 10-1 16,-1 10 0-16,3 8 0 16,1 15-1-16,9 6 2 15,7 6-2-15,13-1 1 16,9 1-1-16,11-7 0 15,13-6-1-15,6-9 0 16,13-16-3-16,3-15 0 16,11-10-1-16,-2-12 0 15,4-5-1-15,-7-11 1 16,2-2 1-16,-12-7 1 0,-2 3 1 15,-12-2 2-15,-10 9 1 16,-4 2 2-16,-11 2 1 16,-4 10 2-16,-10-1 0 15,0 12 2-15,-11-3-1 16,0 12 1-16,-11 1 0 15,4 12-1-15,-6 3-2 16,3 14-1-16,1 5 0 16,5 9-2-16,8 8 1 15,8 5-1-15,11 3 1 16,8 10-2-16,10-2 1 15,7-2 0-15,8 1-1 16,3-5 1-16,2-1 0 16,-1-4-1-16,-3-6 1 0,-2-5-2 15,-4-5 1 1,-5-4-1-16,-6-5 0 0,-6-3-2 15,-2-7-1-15,-12-10-1 16,10 19-6-16,-24-27-18 16,14 8-7-16,-19-8 2 15,19 8-1-15</inkml:trace>
  <inkml:trace contextRef="#ctx0" brushRef="#br0" timeOffset="71762.1046">7246 17137 24 0,'0'0'35'0,"0"18"-1"16,0-18 2-16,24 0-23 15,-11-11-5-15,11 4-1 0,0-8-4 16,6-5-1-16,5-9-2 16,3-8-5-16,18 6-29 15,-12-13-3-15,17 8-1 16,0-13-1-16</inkml:trace>
  <inkml:trace contextRef="#ctx0" brushRef="#br0" timeOffset="72387.1403">8727 16463 24 0,'-4'-16'35'16,"-13"-7"0"-16,17 23-2 15,-8 24-24-15,15 18-1 16,-5 10-3-16,13 23-2 15,4 10-1-15,7 7-1 16,2 5 1-16,0-1-2 16,2-6 1-16,-3-3-2 0,-5-14 2 15,-6-18-2-15,-5-10 1 16,-6-20 0-16,-5-25 1 15,0 0-2-15,-1-32 1 16,-1-13 0-16,4-4 0 16,3-7 0-16,5-6 0 15,7 16 0-15,7 4-1 16,6 17 1-16,6 14-1 15,1 10 1-15,-1 13 1 16,-1 10-2-16,-4 12 1 16,-7-2 0-16,-6 7 0 15,-9-5 0-15,-7 0 1 16,-9-1-1-16,-8 5 0 15,-7-2 0-15,-6-2 0 0,-5-3 1 16,-3-9-1-16,-2-8 0 16,-1-8-1-16,4-12-2 15,12-10-1-15,5-18-11 16,25 8-19-16,-4-20-2 15,28 11 0-15</inkml:trace>
  <inkml:trace contextRef="#ctx0" brushRef="#br0" timeOffset="72598.1524">9467 16921 22 0,'0'0'36'16,"-18"-1"0"-16,13 16 0 15,-21-10-21-15,14 16-8 16,-2 2-3-16,6 6-1 0,5 4-1 15,6 2-1-15,10 9-1 16,5-7-3-16,14 10-4 16,-6-14-28-16,23 12-3 15,-9-22 2-15,17 8-3 16</inkml:trace>
  <inkml:trace contextRef="#ctx0" brushRef="#br0" timeOffset="73037.1775">10082 17000 24 0,'-10'-11'36'16,"-15"-16"0"-16,12 14 0 15,-15-6-31-15,11 6 0 16,-5 4-1-16,4 14-1 15,-1 9-2-15,2 3 1 16,2 9-1-16,1 7-1 16,5 4 1-16,4 4-1 15,3 1 0-15,4-8 0 16,4-9 1-16,4-4-1 15,3-8 0-15,4-10 1 16,-2-6-1-16,2-8 0 16,-3-10-1-16,-2-3 1 15,-1-1-1-15,-2-2 1 16,-1 3-1-16,-1 3 1 0,-1 4-1 15,-6 17 1-15,16-12 0 16,-16 12 0-16,20 16 0 16,-7 2 0-16,0 5 1 15,2 5-2-15,1-2 1 16,-1 0-2-16,3 1-3 15,-18-27-22-15,30 30-9 16,-30-30 0-16,32 2 0 16</inkml:trace>
  <inkml:trace contextRef="#ctx0" brushRef="#br0" timeOffset="73438.2005">10594 16780 36 0,'-19'-9'35'0,"6"14"1"15,-17-10-2-15,12 10-30 16,-9 1-1-16,3 5-1 16,2 3-2-16,5 0 1 15,6 3-1-15,6 7 1 16,9 0-1-16,5 1 1 15,7-1-1-15,6 0 0 16,4-1 1-16,3 3-1 16,2-3 1-16,0-2-1 15,-1-1 1-15,-2 1-2 16,-3 0 3-16,-5 5-2 0,-6-6 1 15,-5 1 0-15,-6-1 0 16,-7-2 0-16,-9 0-1 16,-7 0 1-16,-7-7 0 15,-8-3-1-15,-6 0-1 16,-10-7-2-16,-3-1-5 15,-15-16-21-15,15 7-8 16,-13-21 0-16,13 11-2 16</inkml:trace>
  <inkml:trace contextRef="#ctx0" brushRef="#br0" timeOffset="73638.2119">9511 16415 42 0,'-30'-37'38'0,"17"24"-1"16,-11-13-2-16,24 26-32 15,0 0-2-15,-7-18-21 16,33 37-15-16,-2-15-2 15,24 18-1-15</inkml:trace>
  <inkml:trace contextRef="#ctx0" brushRef="#br0" timeOffset="74163.2419">11018 16494 35 0,'0'-38'35'15,"-7"-25"0"-15,20 17-2 16,-1-9-27-16,19 12-2 16,5 8-1-16,7 13-1 15,6 13-1-15,4 13 0 16,-1 16 0-16,-1 12 0 15,-5 14-1-15,-7 9 0 16,-8 8 0-16,-8 5 0 16,-10 1 0-16,-8 4 0 15,-9 0 0-15,-6 0 0 16,-5-6 0-16,-3-8 0 15,-4-9 0-15,2-8 0 16,4-6-2-16,3-12-3 16,18 5-19-16,-5-29-11 0,17 11-1 15,-3-16 0-15</inkml:trace>
  <inkml:trace contextRef="#ctx0" brushRef="#br0" timeOffset="74582.2659">11615 17221 14 0,'-13'16'31'0,"-9"-8"2"15,14 20 0-15,-11-12-22 16,19 17-1-16,-6-10-4 15,10 8-1-15,-1-4-2 0,10-3 0 16,-1-10-1-16,3-6-1 16,1-11 0-16,-2-6 0 15,0-5 0-15,-4-6-1 16,-1-3 1-16,-6-1 1 15,-3 0-2-15,-3 1 1 16,-6 3-1-16,2 3 1 16,-5 5-1-16,-1 6 1 15,-1 2-1-15,1 8 0 16,2 8 0-16,3 2 0 15,4 6 1-15,0 6-1 16,5-4 0-16,7-1 0 16,0-7 0-16,5-3 1 15,0-8-1-15,0-9 0 16,1 2-4-16,-5-20-12 0,10 16-19 15,-18-25-2-15,15 15-1 16</inkml:trace>
  <inkml:trace contextRef="#ctx0" brushRef="#br0" timeOffset="83525.7774">9148 15208 24 0,'0'0'34'0,"1"-14"0"15,-1 14-1-15,0 0-22 16,14 6-3-16,-13 11-3 16,7 10-1-16,-2 6-1 15,3 5-2-15,0 6 1 16,0 3-1-16,0-2-1 15,-1-6 0-15,0-10 1 16,-3-11-2-16,-5-18 1 16,0 0 0-16,0 0 1 15,8-33 0-15,-8 2-2 16,2-6 2-16,1-4-1 15,1 0 0-15,2 2 0 0,3 13 0 16,4 4 0-16,3 10-1 16,2 13 2-16,2 14 0 15,3 8-1-15,1 9 0 16,-1 4 0-16,1-2 0 15,-2-3 1-15,-1-5-1 16,-2-10 0-16,-2-12 0 16,-4-5 0-16,-1-12 0 15,1-8 0-15,-1-7 0 16,1-8-1-16,-2-5 1 15,1-3-1-15,2 5 1 16,1 2 0-16,1 7-1 16,2 11 2-16,0 13-1 15,1 10 1-15,2 16 0 0,1 10-1 16,-2 3 2-16,1 5 0 15,-3 0 0-15,0-5-2 16,-3-8-2-16,0-1 1 16,-4-15-6-16,10 8-18 15,-21-17-11-15,29-9-1 16,-14-11 0-16</inkml:trace>
  <inkml:trace contextRef="#ctx0" brushRef="#br0" timeOffset="83938.8011">10220 15160 24 0,'0'0'35'0,"0"-12"1"16,0 12 0-16,-22-12-15 0,8 8-14 16,-7-1-1-16,2 4-3 15,-2 3 0-15,1 7-1 16,2 11-2-16,0 5 1 15,5 10-1-15,2 7 0 16,8 2 0-16,5 3 0 16,5-3 0-16,4-5-1 15,5-9 1-15,2-11-1 16,2-11 1-16,3-12-2 15,-2-6 0-15,-3-8 1 16,-3-9 0-16,-2-5 0 16,-2-5 1-16,-5 1 0 15,-1 4-1-15,-4 3 1 0,-1 8 0 16,0 5 0-16,0 16 1 15,0 0 0-15,-2 18-1 16,4 7 1-16,4 4-1 16,-1-1 0-16,5 2-1 15,5-2-1-15,11 3-7 16,-10-17-26-16,21 5 0 15,-9-22-2-15,19 6 1 16</inkml:trace>
  <inkml:trace contextRef="#ctx0" brushRef="#br0" timeOffset="84598.8388">10762 15125 46 0,'-11'-29'36'0,"11"29"1"16,-27-25-2-16,11 25-28 15,-10 5-3-15,1 10-1 16,-3 10-1-16,-2 10-1 15,1 9 1-15,2 7-2 16,5 6 1-16,8 2-2 16,6-1 1-16,8-4 0 15,9-5 0-15,5-13-1 16,9-13 0-16,3-13-2 15,1-11 2-15,-1-18 0 16,0-8 1-16,-3-16-1 16,-3-13 1-16,0-7 0 15,-6-7 0-15,-4-7 0 16,-5-2 0-16,-3 0 0 15,-6 4 0-15,-4 9 0 0,-1 15 0 16,-3 15 0-16,2 18 0 16,10 18 0-16,-15 26 0 15,12 18 0-15,6 15 0 16,3 12 0-16,4 10 0 15,7 1 0-15,4 1 0 16,3-5 0-16,6-8 0 16,2-15 1-16,4-14-1 15,3-18-1-15,-1-14 2 16,-2-14-1-16,-1-15 1 15,0-9-1-15,-6-6 0 16,-4-3 0-16,-8-6 0 16,-6 1 0-16,-6 0-1 15,-5 8 1-15,-7 5 0 0,-8 10 0 16,-4 8-1-16,-3 8 2 15,3 11-1-15,0 11 1 16,2 10 2-16,3 5-2 16,9 6 1-16,6 0-1 15,8 0 1-15,6-2-2 16,8-5 1-16,6-5-1 15,6-7 0-15,4-8-4 16,8-1-8-16,-11-21-22 16,17 4-3-16,-12-21-1 15,18 4-2-15</inkml:trace>
  <inkml:trace contextRef="#ctx0" brushRef="#br0" timeOffset="85072.8659">11739 14832 26 0,'-9'-27'33'15,"11"3"1"-15,-7-18-1 0,14 9-20 16,-8-7-7-16,12 9 2 16,-1 3-5-16,10 11 2 15,2 7-3-15,7 15 1 16,2 9-1-16,3 12-3 15,-1 7 4-15,-1 9-3 16,-5 3 0-16,-6 10 0 16,-6 2 0-16,-7 0-2 15,-7 2 2-15,-6-4 2 16,-3-5-2-16,-2-6 0 15,1-4-2-15,-1-12 0 16,4-3-2-16,-1-13-4 16,20 10-25-16,-15-22-3 15,26 25 0-15,-12-16 0 0</inkml:trace>
  <inkml:trace contextRef="#ctx0" brushRef="#br0" timeOffset="85448.8874">12301 15509 36 0,'0'0'34'0,"-18"-14"1"16,18 14-2-16,-23-10-24 16,23 10-2-16,-21 3-2 15,21-3-2-15,-14 21-1 16,10-3 0-16,4 0 0 15,4 4 0-15,2 1-1 16,5-5 0-16,0-6-1 0,4-4 0 16,-1-4 1-16,0-7-1 15,-3-4 0-15,0-7 0 16,-4-7 1-16,-1 1-1 15,-4 0 1-15,-3-1-1 16,-4 1 0-16,-3 2 0 16,0 7 0-16,8 11 0 15,-19-5 0-15,19 5 1 16,-17 16-2-16,11 1-1 15,6 14-12-15,-9-17-20 16,15 10-3-16,-6-24-1 16,11 16-1-16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2-06T02:05:28.0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565 18571 3 0,'0'0'17'0,"0"0"-19"16,0 0 3-16,-18 59 2 15,18-59-5-15,0 0-7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2-06T02:05:27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469 18558 7 0,'-17'55'19'0,"17"-55"-17"16,0 0 0-16,0 0 2 16,0 0-4-16,0 0-2 15,0 0-1-15,-26 52 0 16,26-52-12-16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2-06T02:05:53.97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22857 911 37 0,'0'0'27'15,"-26"12"-9"-15,26-12 11 16,-27 17-21-16,22-3 0 16,-6-2-3-16,13 1-1 0,-2-13-2 15,7 19 1-15,-7-19-2 16,26 13 0-16,-10-14 0 15,0-3-1-15,1-4 0 16,-1 1 1-16,-4-2-1 16,-12 9 1-16,13-19-1 15,-13 19 0-15,-5-16 1 16,5 16 0-16,-24-4 0 15,6 4 1-15,-4 0-1 16,0 5 2-16,-1 4-1 16,2 4 0-16,1 5 0 15,5 0 1-15,3 0-1 16,8 0 0-16,4 0 1 15,9-4-2-15,2-4 1 16,7-3-2-16,2-6 1 0,1-4 0 16,0-7-1-16,0 0 0 15,-3-4 1-15,-5-2-2 16,-4 1 1-16,-4-3 1 15,-4 4-1-15,-4 3 0 16,3 11 0-16,-15-17 0 16,3 14 1-16,-2 3-1 15,0 3 1-15,0 6 0 16,0 0 0-16,2 0 0 15,12-9 0-15,-14 14-2 16,14-14-31-16,0 0-1 16,26 2-2-16,-15-12 0 0</inkml:trace>
  <inkml:trace contextRef="#ctx0" brushRef="#br0" timeOffset="501.0287">23574 633 68 0,'-4'18'34'16,"10"9"-1"-16,-7 6-4 16,-9 1-22-16,16 5-2 15,-6 6 0-15,6 7-3 16,-3-1 0-16,2 0 0 0,-2-5-1 15,1-4-1-15,-3-2 0 16,0-6 0-16,2-6-3 16,-5-13-3-16,14-5-27 15,-12-10-1-15,0 0-1 16,-8-21 0-16</inkml:trace>
  <inkml:trace contextRef="#ctx0" brushRef="#br0" timeOffset="775.0443">23258 718 68 0,'0'0'34'0,"21"17"1"15,-6-16-1-15,20-2-28 16,6-3 0-16,18-3-2 16,7-8 0-16,7-4-2 15,2 1 0-15,1-1-2 16,-6 4-2-16,-14 0-4 15,0 6-28-15,-35 4 0 16,-1 19-3-16,-29 3 2 16</inkml:trace>
  <inkml:trace contextRef="#ctx0" brushRef="#br0" timeOffset="1012.0579">23222 1326 64 0,'20'-9'37'16,"19"6"-2"-16,-3-14 1 15,21 4-21-15,-2-5-11 16,8 2 1-16,-2-2-4 15,-2 1-1-15,-2 5-7 16,-19-4-28-16,11 11 1 16,-24-4-2-16,6 11-1 15</inkml:trace>
  <inkml:trace contextRef="#ctx0" brushRef="#br0" timeOffset="1551.0887">23931 1050 62 0,'3'25'35'16,"-8"-4"-3"-16,14 13 1 0,-13-4-27 16,10 3-1-1,-3-1 0-15,5 0-3 0,-3-6 1 16,3-2-2-16,-2-8 1 15,2-5-1-15,-8-11-1 16,0 0 1-16,15-1-1 16,-15 1 1-16,7-28-2 15,-5 6 2-15,-1-8-2 16,2-7 2-16,1-2-2 15,1-2 2-15,3 0-1 16,1 6 0-16,1 3 2 16,6 11 0-16,-1 6-1 15,6 14 1-15,-1 11 0 16,5 8-1-16,-2 4 1 0,3 5 0 15,-3 1-1-15,0-1 0 16,-1 2 0-16,-4-2-1 16,-3-3 1-16,-3-4-2 15,-2-2-1-15,-10-18-8 16,13 18-26-16,-13-18 0 15,0 0 1-15,0 0-3 16</inkml:trace>
  <inkml:trace contextRef="#ctx0" brushRef="#br0" timeOffset="1875.1072">24417 942 74 0,'10'28'36'0,"-14"-5"-1"16,20 13 0-16,-10-4-30 15,9 4 0-15,-3 0-1 16,6-1-1-16,3-9-1 16,-1-4-1-16,2-5-1 15,1-8 1-15,-1-3-1 16,-1-7 0-16,-3-7 1 15,1-6-1-15,-5-6-1 16,0-5 2-16,-5-10-1 16,0-1 0-16,-2-4 1 15,-2 1-1-15,-1 1 0 16,-2 1 1-16,1 6-1 15,0 6-1-15,-3 25-1 16,2-18-4-16,12 16-28 0,-14 2-1 16,0 0 0-16,-6 20-2 15</inkml:trace>
  <inkml:trace contextRef="#ctx0" brushRef="#br0" timeOffset="2277.1302">24854 1060 82 0,'16'-9'35'0,"16"10"0"16,-9-14-1-16,13 4-29 15,-2-2-1-15,2-3-2 0,-2 1 0 16,-1-1-2-16,-6 0 0 15,-7-3 0-15,-4 2-1 16,-10-2 0-16,-7 2 1 16,1 15-1-16,-23-17 0 15,-3 16 1-15,-5 5 0 16,-8 5 0-16,-1 7 1 15,-2 13 0-15,1 5-1 16,3 6 1-16,6-2 0 16,10 3 0-16,11-6-1 15,8 1 1-15,12-7-1 16,9-11-1-16,12-5-2 15,6-10-2-15,17 0-8 16,-10-18-22-16,22 6 1 0,-11-15-2 16,15 2 3-16</inkml:trace>
  <inkml:trace contextRef="#ctx0" brushRef="#br0" timeOffset="2569.1469">25500 905 59 0,'0'0'33'16,"-25"-18"0"-16,5 17 1 15,-20-3-17-15,7 8-9 16,-8-2-2-16,10 10-2 15,1 2-1-15,11 5-1 16,10-2-1-16,10 3 0 16,11 1-1-16,8 2 1 15,9-3-1-15,3 3 0 16,0 0 0-16,0-2 0 0,-5-1 0 15,-5 0 0-15,-9-1 0 16,-6-2 0-16,-11-1 0 16,-11 0 0-16,-3-5 0 15,-7-3-1-15,-2-3 0 16,-4-3-1-16,8-2-4 15,-6-15-9-15,29 15-19 16,-23-37-1-16,31 11 0 16,-6-15 0-16</inkml:trace>
  <inkml:trace contextRef="#ctx0" brushRef="#br0" timeOffset="2777.1588">25614 699 80 0,'28'21'36'0,"-28"5"0"0,9 15 1 16,-17 10-30-16,12 7 0 15,-6-2-3-15,4 3-1 16,-1-7-2-16,2-4 0 16,3-6-3-16,-3-6-7 15,10 0-26-15,-16-20-1 16,12 3 0-16,-9-19-2 15</inkml:trace>
  <inkml:trace contextRef="#ctx0" brushRef="#br0" timeOffset="2945.1684">25531 1029 86 0,'14'-4'35'16,"22"17"1"-16,-6-17 0 15,25 3-32-15,-4 5-3 16,0-7-7-16,11 7-27 15,-11-9-3-15,15 13 1 16,-13-7-3-16</inkml:trace>
  <inkml:trace contextRef="#ctx0" brushRef="#br0" timeOffset="7838.4483">25932 975 61 0,'0'0'34'0,"0"0"-2"16,11 8 0-16,-11-8-20 15,0 15-4-15,0-15-1 16,3 25-1-16,-5-5-2 15,0 6-1-15,-2 3-1 16,1 6-1-16,0 0 0 16,-3-1-1-16,5-1-3 15,-1-13-21-15,14 5-10 16,-12-25 0-16,26 18-2 15,-12-24 1-15</inkml:trace>
  <inkml:trace contextRef="#ctx0" brushRef="#br0" timeOffset="8457.4837">26340 1068 60 0,'0'0'34'16,"-20"-8"-2"-16,20 8-1 15,-16-10-16-15,16 10-9 16,-27-16-2-16,11 9-1 16,-5 4-1-16,-2 2-1 15,-5 7 0-15,1 10 1 0,-3 3-1 16,5 4 0-16,0 2 0 15,8 4 0-15,8-1-1 16,9-3 0-16,9-1 2 16,9-7-2-16,8-6 1 15,3-5-1-15,4-6 0 16,-1-6-1-16,3-3-1 15,-5-5 2-15,-3-2-3 16,-7-3 2-16,-3 0-1 16,-7-3 1-16,-2 5 0 15,-4 2 1-15,-4 15 0 16,-5-14 1-16,5 14 0 15,-9 11 0-15,6 4 0 16,6 9 0-16,2 5 2 0,5 6-2 16,7 2 1-16,2 3-1 15,6 0 1-15,0 2-2 16,2 3 2-16,-4-3-4 15,-3-2 2-15,-5-2-1 16,-6-5 0-16,-6-1 0 16,-8-6 1-16,-8-7-1 15,-7-6 2-15,-7-4-1 16,-6-9 0-16,-6-5 0 15,-2-7 0-15,-3-8-1 16,3-6 1-16,4-10-2 16,11 3-5-16,-3-13-24 15,30 10-2-15,-1-10 0 0,28 14-3 16</inkml:trace>
  <inkml:trace contextRef="#ctx0" brushRef="#br0" timeOffset="8882.508">26812 1138 71 0,'-19'-6'36'0,"-23"-5"-3"15,12 15 3-15,-22-10-26 16,10 15-3-16,-6 0-2 15,7 9-2-15,5 1 1 16,10 5-3-16,9-2 1 0,13 1-2 16,12-4 2-16,10-3-3 15,8-7 2-15,6-4-1 16,5-5-3-16,1-5 2 15,-1-4-2-15,-5-5 2 16,-5-4-1-16,-5-1 1 16,-5-1-1-16,-6 2 3 15,-4 2-1-15,-3 3 1 16,-4 13-1-16,0 0 1 15,0 0 1-15,0 0-1 16,-7 29 1-16,7-8-1 16,0 3 1-16,5-5-2 15,3 2 0-15,3-7-3 16,8 5-9-16,-8-20-23 15,16 1 0-15,-12-13-1 0,14 4-1 16</inkml:trace>
  <inkml:trace contextRef="#ctx0" brushRef="#br0" timeOffset="9062.5183">27018 672 88 0,'1'22'37'0,"-1"22"-2"16,-5 20 0-16,1 7-31 15,4 7 0-15,-1-6-1 16,1-3-3-16,5-11-4 16,-11-15-31-16,18-1 0 15,-13-21 0-15,14-4-1 0</inkml:trace>
  <inkml:trace contextRef="#ctx0" brushRef="#br0" timeOffset="9273.5304">26876 1054 82 0,'0'0'36'0,"21"16"-1"16,-3-16-1-16,21 0-28 15,0 1-3-15,10-1 0 16,3-1-3-16,1-5-3 15,5 5-5-15,-17-15-23 0,14 14-2 16,-19-13-1 0,4 12-1-16</inkml:trace>
  <inkml:trace contextRef="#ctx0" brushRef="#br0" timeOffset="9619.5502">27432 1022 63 0,'-11'5'33'16,"15"9"0"-16,-4-14-1 16,0 0-18-16,14 7-4 15,3-5-4-15,-5-6-1 16,8-1-2-16,-1-8-1 15,-1 3-1-15,1-3 0 16,-5-1-1-16,-1 1 1 16,-4-5-1-16,-2 1 0 15,-7 1 0-15,-4 2 0 0,-4 0-1 16,-9 3 2-16,-4 1-1 15,-8 6 0-15,-5 9 0 16,-8 6 1-16,0 6 0 16,-3 9 1-16,2 5-1 15,7 7 0-15,8 7 1 16,10-1 1-16,14 2-1 15,13-6 0-15,14-5-1 16,15-6 1-16,11-8-3 16,12-7-2-16,-7-16-33 15,24 1-3-15,-13-15 0 16,18 2-3-16</inkml:trace>
  <inkml:trace contextRef="#ctx0" brushRef="#br0" timeOffset="10324.5905">28600 1089 52 0,'-20'25'33'0,"14"7"0"15,-9 2 1-15,13 20-14 16,-7-1-13-16,9 8-4 15,-1-2 2-15,6 0-4 16,-1-10 2-16,5-4-3 16,-1-11 1-16,-2-11-2 15,-6-23 1-15,12 12 1 0,-11-25-1 16,-5-11 0-16,-2-10 1 15,-7-10 0-15,-3-13-2 16,-3-12 2-16,-1-13-2 16,3-3 2-16,4-2-1 15,8 5 1-15,10 5-1 16,9 9 0-16,13 19 1 15,10 20-1-15,8 19 1 16,4 14 0-16,0 11 1 16,-4 13-1-16,-7 15-1 15,-11 3 1-15,-12 4-1 16,-14-3 1-16,-16-2-1 15,-11-3-1-15,-8-6 1 16,-6-8-1-16,0-11 0 16,0-8-3-16,11-5-8 0,1-19-24 15,28 15 2-15,0-38-2 16,28 19 1-16</inkml:trace>
  <inkml:trace contextRef="#ctx0" brushRef="#br0" timeOffset="10685.6112">29162 1034 55 0,'-11'-7'33'0,"-3"10"1"16,-24-6-2-16,12 15-20 16,-21-3-2-16,8 11-3 15,-6-1-2-15,10 8-2 16,8 1 0-16,11 1-2 15,10 3 1-15,14-6-2 0,12-4 2 16,12-5-2-16,10-9 1 16,7-6-1-16,4-7 0 15,1-6 1-15,-4-5-3 16,-7-6 2-16,-10-8-2 15,-11-4 2-15,-13-2-1 16,-13 0 0-16,-13 8 0 16,-10 2 1-16,-5 7-1 15,-5 6 1-15,2 11 0 16,3 6-2-16,11 11-2 15,1-7-8-15,27 6-22 16,-7-14-1-16,39 15 1 16,-9-23-1-16</inkml:trace>
  <inkml:trace contextRef="#ctx0" brushRef="#br0" timeOffset="11009.6297">29583 941 64 0,'-15'-8'36'15,"-15"6"-3"-15,7 5 1 16,-16-4-24-16,10 6-4 15,-2 4-2-15,9 1-1 16,8 5-2-16,12 2 0 16,10 1-1-16,12 2 0 15,5 1 0-15,9 5 1 16,0 1-1-16,1 0 0 15,-5-2 1-15,-7 0-1 0,-10-3 2 16,-8-2-2-16,-11 1 1 16,-11-5-1-16,-9-3 1 15,-5-1-1-15,-4-7 0 16,-1-4-1-16,6-2-2 15,3-6 0-15,14 1-4 16,-3-17-16-16,29 9-12 16,-1-17 0-16,25 8 0 15,-2-8 2-15</inkml:trace>
  <inkml:trace contextRef="#ctx0" brushRef="#br0" timeOffset="11338.6485">29938 977 57 0,'27'-9'34'15,"0"9"-4"-15,-27 0 1 0,0 0-16 16,-34-5-4-16,8 6-4 15,-17 3-3-15,2 3 0 16,-4 1-2-16,4 7 0 16,8 0-1-16,8 5 0 15,14-2 0-15,12 2-1 16,14 2 0-16,12-1 0 15,11-1 0-15,5-3 0 16,2 1 0-16,-2-3-1 16,-6 4 1-16,-7-3 0 15,-12 0 0-15,-10-1 0 16,-15-1 2-16,-10-3-3 15,-8-2 2-15,-4-2-1 16,-3-5-1-16,-1-2 0 16,6-1-4-16,-2-15-9 0,29 16-23 15,-20-25 1-15,31 13 0 16,0-11 0-16</inkml:trace>
  <inkml:trace contextRef="#ctx0" brushRef="#br0" timeOffset="11527.6593">30183 1141 62 0,'21'28'39'0,"-25"-17"-2"16,11 10 1-16,-18-13-17 16,15 11-16-16,-6-6 0 15,6-1-3-15,0 0-1 16,-4-12-4-16,13 17-2 0,-13-17-27 15,14-7-6-15,-11-6 0 16,13 2-1-16</inkml:trace>
  <inkml:trace contextRef="#ctx0" brushRef="#br0" timeOffset="11947.6834">30349 776 76 0,'12'52'38'15,"-18"1"-4"-15,23 13 2 16,-13-9-30-16,8-1-1 16,-5-9-2-16,4 1-2 0,-1-7 1 15,-4-9-3-15,3-9 3 16,-4-9-3-16,-5-14 1 15,0 0 1-15,11-12-2 16,-7-8 2-16,2-6-3 16,3-4 2-16,7-2-2 15,2-1 2-15,6 5-1 16,3 8 0-16,5 8 1 15,2 12 0-15,-3 9 0 16,-1 13 1-16,-8 6 0 16,-4 4 0-16,-10 2 1 15,-8-2-1-15,-11 0 2 16,-8-5-3-16,-5-4 2 15,-7-8-2-15,0-5 0 0,-2-6-3 16,7 1-21-16,-6-15-13 16,18-2 1-16,-4-11-2 15,18 3 0-15</inkml:trace>
  <inkml:trace contextRef="#ctx0" brushRef="#br0" timeOffset="12162.6957">30828 1148 83 0,'24'30'38'16,"-19"-19"-2"-16,20 10 1 15,-21-8-31-15,7 2-3 0,-3-1 0 16,-2-1-4-16,2 0 1 15,-8-13-7-15,16 18-31 16,-16-18 2-16,0 0-2 16,11-13 0-16</inkml:trace>
  <inkml:trace contextRef="#ctx0" brushRef="#br0" timeOffset="12389.7086">31067 860 80 0,'5'32'38'0,"-10"4"-2"16,17 6 1-16,-14-1-32 0,9 3-2 15,-2-2 0-15,3 0-4 16,1-1-1-16,0-14-9 15,6 5-26-15,-7-16 0 16,16 0 1-16,-12-11-1 16</inkml:trace>
  <inkml:trace contextRef="#ctx0" brushRef="#br0" timeOffset="12609.7212">31332 1124 86 0,'8'27'39'15,"-9"-14"-2"-15,11 11 2 0,-10-10-28 16,9 5-7-16,0-3 0 16,1 0-4-16,5 1 0 15,-1-4-4-15,8 5-13 16,-6-18-22-16,10 4 0 15,-11-12 0-15,9 3 0 16</inkml:trace>
  <inkml:trace contextRef="#ctx0" brushRef="#br0" timeOffset="12811.7328">31612 786 73 0,'5'33'39'0,"-1"14"0"16,5 10-1-16,-5 4-19 15,-2-11-16-15,8-2-2 16,1-3 0-16,-4-7-7 16,15 0-30-16,-17-17-3 15,6 1 1-15,-11-22-3 16</inkml:trace>
  <inkml:trace contextRef="#ctx0" brushRef="#br0" timeOffset="13336.7628">31546 1042 60 0,'27'-12'36'0,"13"10"1"0,1-6-2 16,8 16-10-16,0-11-22 15,2 2 0-15,-3-3-1 16,-3 6-2-16,-8 1 1 15,-6 4-2-15,-9 4 1 16,-10 0 0-16,-7 0 1 16,-5 7 0-16,-5 0 0 15,-3 5-1-15,5 3 1 16,1 1-1-16,2-2 2 15,11 2-2-15,5-3 1 16,-16-24-1-16,0 0 2 16,0 0-2-16,59 35 2 15,-59-35-2-15,0 0 1 16,66 6-2-16,-66-6 0 0,0 0 0 15,73-26-2-15,-73 26 2 16,0 0-2-16,67-61 2 16,-67 61-1-16,0 0 2 15,50-65 0-15,-50 65 0 16,0 0 2-16,18-56 0 15,-18 56 0-15,0 0 1 16,0 0 0-16,0 0-2 16,0 0 2-16,0 0-2 15,0 0 1-15,0 0-3 16,0 0 1-16,-28 67-4 15,28-67 1-15,0 0-4 16,42 62-33-16,-42-62 2 16,0 0-1-16,83 29 1 0</inkml:trace>
  <inkml:trace contextRef="#ctx0" brushRef="#br0" timeOffset="13649.7807">32704 945 80 0,'0'0'37'0,"-25"-72"-1"15,25 72 1-15,0 0-31 16,0 0-1-16,-53-19-2 16,53 19-1-16,0 0-1 15,0 0-1-15,-25 61 1 16,25-61-1-16,0 0 1 15,12 74-3-15,-12-74 3 0,17 52-1 16,-17-52 2-16,0 0-3 16,19 66 3-16,-19-66-2 15,0 0 1-15,0 0 0 16,-5 63-1-16,5-63 2 15,0 0-5-15,0 0-3 16,0 0-32-16,-64-8 1 16,64 8 0-16,0 0-1 15</inkml:trace>
  <inkml:trace contextRef="#ctx0" brushRef="#br0" timeOffset="13836.7914">32370 873 88 0,'-35'-59'38'16,"35"59"-1"-16,0 0 1 15,0 0-31-15,0 0-3 16,-33-53-3-16,33 53-5 16,0 0-32-16,0 0-2 15,0 0 1-15,0 0-2 16</inkml:trace>
  <inkml:trace contextRef="#ctx0" brushRef="#br0" timeOffset="14162.8101">31229 759 91 0,'22'4'40'15,"-9"-11"1"-15,12 10-3 16,-11 3-32-16,1-13-3 16,-1 1 0-16,-14 6-5 15,0 0-4-15,-15-7-32 16,15 7 0-16,-25-2-2 0,6 5-1 15</inkml:trace>
  <inkml:trace contextRef="#ctx0" brushRef="#br0" timeOffset="14471.8277">30651 704 97 0,'0'0'40'0,"17"-18"-1"15,-16 6-1-15,11-4-34 16,-12 16-1-16,15-13-3 16,-15 13-1-16,13-17-2 15,-13 17-6-15,0 0-28 16,0 0-3-16,-18 16 1 15,4-7-1-15</inkml:trace>
  <inkml:trace contextRef="#ctx0" brushRef="#br0" timeOffset="14771.8449">30039 802 99 0,'0'0'38'16,"19"3"2"-16,-19-3-9 16,16-13-29-16,-2 12-21 0,-14 1-19 15,4-15 0 1,-19 9-3-16,0 9 0 0</inkml:trace>
  <inkml:trace contextRef="#ctx0" brushRef="#br0" timeOffset="17457.9985">22812 2085 40 0,'-12'8'26'16,"12"-8"3"-16,0 0-4 15,0 0-15-15,-15 1-1 16,15-1-3-16,-15 9 0 16,15-9-2-16,-15 18-1 15,9-5 0-15,6-13-1 16,-7 20 0-16,7-20-1 0,5 19 1 15,-5-19-2-15,21 11 2 16,-7-11-1-16,1-3-1 16,0-3 1-16,-1-2 0 15,-14 8 0-15,18-18 0 16,-18 18 0-16,4-18 0 15,-4 18 1-15,-13-17-1 16,0 14 0-16,0 4 0 16,-4 3-1-16,1 3 1 15,-1 2 0-15,3 4 1 16,2 3-2-16,4-1 2 15,3 0-1-15,7-1 1 16,-2-14-1-16,15 20 1 16,-1-17-1-16,0 0-1 0,3-6 1 15,0 0-2-15,-1-4 0 16,0-2 0-16,-5-2 0 15,-1-2 0-15,-7 0 0 16,-3 0 1-16,-3 2 0 16,3 11 0-16,-24-18 1 15,8 14-1-15,-4 4 1 16,1 3-2-16,6 9-5 15,-6-9-28-15,25 12 0 16,-6-15-3-16,31 17 1 16</inkml:trace>
  <inkml:trace contextRef="#ctx0" brushRef="#br0" timeOffset="18290.0461">23590 1986 20 0,'0'0'28'0,"-5"-14"-1"16,5 14 3-16,0 0-14 16,7 17-3-16,-7-17-3 15,1 32-2-15,-4-13-2 16,10 14-1-16,-7-2 0 15,4 8 0-15,-4-2-2 16,2 3 0-16,-1-5-1 16,1-3-1-16,0-3-1 15,0-9-3-15,10 6-24 16,-12-26-4-16,16 16-2 15,-16-16 0-15</inkml:trace>
  <inkml:trace contextRef="#ctx0" brushRef="#br0" timeOffset="18568.062">23245 1936 59 0,'12'5'34'16,"-12"-5"-3"-16,44-1 1 16,-7-10-25-16,20 9 0 15,6-12-3-15,11 1-2 16,4-4 0-16,0 0-2 15,-2 0-2-15,-10-2-2 0,-3 18-7 16,-28-12-21-16,-2 23 1 16,-33-10-2-16,8 28 1 15</inkml:trace>
  <inkml:trace contextRef="#ctx0" brushRef="#br0" timeOffset="18841.0776">23301 2476 70 0,'0'0'33'0,"0"0"1"16,19-4 0-16,-6-9-26 0,16 7-2 15,4-5-2-15,10 1-1 16,4 0-2-16,3 0-1 16,4 6-6-16,-14-9-27 15,15 14-1-15,-19-8 1 16,9 12-3-16</inkml:trace>
  <inkml:trace contextRef="#ctx0" brushRef="#br0" timeOffset="19281.1028">23965 2271 73 0,'0'0'34'0,"0"0"-1"16,-9 27 0-16,-1-12-27 15,11 11-1-15,-4-2-2 16,3 5-1-16,0 1-1 16,3-2 0-16,-1-1 0 15,2-5 0-15,0-4-1 16,3-5 0-16,-7-13 0 15,11 9 0-15,-11-9 1 16,12-16-1-16,-8 0 0 16,-2-5 0-16,1-3 1 15,1-10-1-15,-1 0 0 16,4-3 1-16,2 2-2 0,1 3 0 15,4 5 0-15,3 5 2 16,2 9-1-16,2 11 0 16,0 10 0-16,-1 7 0 15,-2 7 2-15,0 3-1 16,-4 4 0-16,-1-1-2 15,-4-1 1-15,-1-2-2 16,1-2-3-16,-9-23-9 16,12 23-20-16,-12-23 1 15,0 0-1-15,0 0 0 16</inkml:trace>
  <inkml:trace contextRef="#ctx0" brushRef="#br0" timeOffset="19494.115">24375 1971 67 0,'13'41'35'0,"-11"-14"-2"16,16 20 0-16,-8-6-26 15,5 11-1-15,-4-6-1 16,3-2-3-16,0-3-2 16,-5-6-3-16,9 2-30 15,-17-18 1-15,11 3-2 16,-12-22-1-16</inkml:trace>
  <inkml:trace contextRef="#ctx0" brushRef="#br0" timeOffset="19921.1394">24361 2271 74 0,'9'-21'34'0,"8"20"-1"15,-13-14 0-15,14 15-26 16,-4-7-2-16,8 8 0 15,1-1-3-15,3 6 0 16,1 1 0-16,1 6-1 16,2 4 0-16,-1 2-1 15,-2 4 1-15,-2 1-2 16,-4 1 1-16,-3-3 0 15,-3-2 0-15,-3-5 0 16,-3-3-1-16,-9-12 1 0,0 0 0 16,11 1-1-16,-11-1 0 15,4-19 1-15,-1 2-1 16,0-4 1-16,3-3-1 15,3-1 1-15,3 1-2 16,3-1 1-16,3 5-1 16,1 3 1-16,2 7 0 15,2 3 0-15,2 7-3 16,-3 2-1-16,11 16-10 15,-15-13-15-15,15 13-1 16,-12-16-2-16,12 15 1 16</inkml:trace>
  <inkml:trace contextRef="#ctx0" brushRef="#br0" timeOffset="20243.1578">25150 2302 46 0,'-16'-13'31'0,"16"13"2"16,-38 0-1-16,20 15-11 16,-14-14-10-16,10 17-3 15,-5-4-3-15,5 7-1 16,4-2-2-16,7 3-1 15,7-2 0-15,9-3-1 16,7-4 1-16,8-4-1 16,6-4 0-16,3-4 1 15,4-3-1-15,1-6 0 16,-1-2 0-16,-4-3 0 15,-3-6 0-15,-9-1 1 16,-10-1-1-16,-5-4 0 0,-11 4 1 16,-6 1-1-16,-8 2-2 15,-4 4 0-15,-1 13-3 16,-5-12-11-16,16 29-18 15,-10-10 1-15,24 15-1 16,3-21 0-16</inkml:trace>
  <inkml:trace contextRef="#ctx0" brushRef="#br0" timeOffset="20717.1849">25678 2271 74 0,'-6'-19'33'0,"-24"-11"-1"0,4 19 0 15,-18-5-26-15,1 15-2 16,-11 1 0-16,2 10 0 16,1 9-1-16,4 8-1 15,6 5 0-15,12 3-1 16,9-1 0-16,14 0 0 15,14-5-1-15,10-3 0 16,10-12 0-16,9-5 0 16,7-8 0-16,2-6 1 15,1-5-1-15,-1-6 1 16,-5-8-1-16,-4-5 0 15,-4-6 0-15,-10-3-1 16,-5-10 0-16,-5-2 0 16,-4-5 0-16,-4 4 0 15,-3 5 0-15,-2 9 0 0,-1 10 1 16,-3 13 0-16,4 14 0 15,-10 23 0-15,5 7 0 16,0 11 2-16,1 7-1 16,1 3 1-16,3 0-1 15,3-1 0-15,3-6-2 16,2-8-1-16,7 1-8 15,-8-20-25-15,16 4 2 16,-23-21-1-16,36 5-2 16</inkml:trace>
  <inkml:trace contextRef="#ctx0" brushRef="#br0" timeOffset="21368.2222">25867 2186 70 0,'0'0'33'0,"0"0"1"16,-20 14 0-16,26 4-27 15,-16 1 0-15,7 8-2 16,-3-2-1-16,3 2-1 16,3-2-1-16,3-4-2 15,2-2 0-15,4-4 0 16,4-7-1-16,2-3 1 15,3-5-1-15,2-5 0 16,1-4 0-16,1-4 1 16,0-5-1-16,-1-1 1 15,-2 0 0-15,-2-2-1 16,-3 3 0-16,-4 2 1 15,-2 3 0-15,-8 13 1 0,0 0-1 16,0 0 1-16,0 0-1 16,4 14 1-16,-8 0 1 15,3 5-2-15,-1 1 0 16,4-2 0-16,2-2 0 15,3 0 0-15,4-4 0 16,3-7 0-16,5-2 0 16,2-3 0-16,4-3-1 15,2-2 1-15,3-1-1 16,0-6 0-16,-1 0 0 15,-2-4 0-15,-2 1 0 16,-6-3-1-16,-1 1 0 0,-8 1 0 16,-2-1 1-16,-4 4 1 15,-4 13-1-15,-1-17 2 16,1 17 0-16,0 0 1 15,-13-2 0-15,13 2 1 16,-11 11 0-16,9 2 0 16,-2-1-1-16,4 2 0 15,-1 3 0-15,2-1-2 16,0 0 2-16,3 0-2 15,0-2 0-15,-4-14 0 16,10 22 0-16,-10-22-2 16,13 17-2-16,-13-17-29 15,0 0-2-15,0 0 0 16,27 4-2-16</inkml:trace>
  <inkml:trace contextRef="#ctx0" brushRef="#br0" timeOffset="22093.2637">26794 2226 49 0,'6'-12'29'0,"-6"12"3"15,7-19-2-15,-7 19-20 16,-8-14-2-16,8 14-1 15,-30-8-1-15,9 10-2 16,-13-2 0-16,-1 6-1 0,-5 0 0 16,2 7 0-16,-3-1 0 15,5 4 0-15,3 0-1 16,8 3 0-16,5-2 0 15,9 1-1-15,4-3 1 16,7-1-1-16,4 0-1 16,3-2 1-16,-7-12 0 15,18 16-1-15,-18-16 1 16,19 8-1-16,-19-8 1 15,14 5-1-15,-14-5 1 16,0 0-1-16,12-1 0 16,-12 1 0-16,0 0 0 15,0 0-1-15,0 0 1 16,0 0 1-16,0 0-2 15,0 0 2-15,0 0-1 0,0 0 0 16,-12-6 0-16,12 6 0 16,0 0-1-16,0 0-1 15,0 0-2-15,-20-2-24 16,20 2-8-16,0 0 1 15,0 0-1-15</inkml:trace>
  <inkml:trace contextRef="#ctx0" brushRef="#br0" timeOffset="23120.3224">26717 2271 71 0,'-3'-14'32'0,"3"14"-8"15,1-14 6-15,-1 14-19 16,-11-16-2-16,11 16-2 15,-30-7-3-15,10 7 0 16,-9 0-1-16,1 3 0 16,-4 2 1-16,0 6-1 15,-1-1-1-15,5 8 0 0,2 0 0 16,7 0-1-16,6 1 1 15,8 0-2-15,6 0 0 16,10 1 1-16,5-4-1 16,8-2 0-16,6-2 0 15,5-1 0-15,3-4 0 16,0-1 1-16,2-3-1 15,0-2 0-15,0-1 0 16,-4-4 0-16,-3 0 0 16,-2 1 0-16,-4-3 0 15,-2 0 0-15,-5 1 0 16,-2-3 0-16,-2 2 0 15,-3-1 0-15,-2 1 0 16,-11 6-1-16,18-15 1 0,-18 15 0 16,17-20-1-16,-17 20 2 15,15-17-1-15,-15 17 0 16,18-21 0-16,-9 9 1 15,1-2-2-15,-1 3 2 16,-9 11-2-16,14-24 1 16,-14 24-1-16,7-24 0 15,-7 24 1-15,-1-19-1 16,1 19 0-16,-13-10 0 15,2 7 1-15,-4 2-1 16,-1 2 1-16,-2 2 0 16,-3 1 0-16,1 5 1 15,-1 1 0-15,2 5 0 16,2-2 0-16,4 6 0 15,4 2 0-15,4-1 0 0,7 4-1 16,6-3 0-16,8 0 0 16,7-6 0-16,10 1 0 15,8-7-2-15,14-1-2 16,-5-14-22-16,21 10-11 15,-10-14 1-15,17 6-4 16,-12-15 1-16</inkml:trace>
  <inkml:trace contextRef="#ctx0" brushRef="#br0" timeOffset="24196.3839">27952 2027 59 0,'13'7'33'16,"-13"-7"-1"-16,9 42 0 15,-13-19-22-15,12 18 0 16,-7-4-2-16,8 7-3 16,-3-3-1-16,3 0-1 15,0-5-3-15,-3-9-3 16,9 5-30-16,-15-32-1 15,13 23 0-15,-13-23-2 16</inkml:trace>
  <inkml:trace contextRef="#ctx0" brushRef="#br0" timeOffset="24902.4243">27759 2218 67 0,'0'21'36'0,"-1"-10"-3"16,24 14 3-16,-5-14-27 15,18 8-2-15,0-14-2 16,7 3-2-16,1-10 0 16,2-5-2-16,-4-3-2 15,-4-5 0-15,-5-1-1 16,-5-4-1-16,-6 0 0 15,-4-6-1-15,-5 0 0 0,-6-5 0 16,-2 3 3-16,-5 0-2 16,0 2 3-16,-4 7 0 15,0 7 0-15,4 12 2 16,-9 16-1-16,6 8 1 15,0 7 1-15,0 10 1 16,3 1-1-16,5 4 0 16,4-5-1-16,4-4 0 15,1-6 0-15,6-8 0 16,3-5-2-16,2-9-1 15,0-5 1-15,1-8-1 16,-1-2 1-16,0-4-1 16,2-6 0-16,-5-2 1 15,0 2 0-15,-2 1 0 0,-2 5-1 16,-1 5 2-16,1 0-1 15,-4 6 1-15,3 6-1 16,1 2 0-16,4 1 1 16,4-1-1-16,1-1 1 15,3-7-1-15,0-2 0 16,1-2 0-16,0-5 0 15,-5-1 0-15,-5-3 0 16,-4-3-1-16,-5 1-1 16,-6-2 0-16,-5 3 0 15,-1-1 1-15,0 14 0 16,-16-14 1-16,2 14 1 15,-1 5 1-15,-4 9 1 16,2 5-1-16,2 2 1 16,6 2 0-16,1 0 0 0,10 1-2 15,9-5-1-15,7-3-3 16,22 4-26-16,-7-19-7 15,24 11-1-15,-8-15-1 16</inkml:trace>
  <inkml:trace contextRef="#ctx0" brushRef="#br0" timeOffset="25147.4383">29619 2168 59 0,'-33'-7'36'0,"11"13"0"15,-12-7-2-15,15 15-21 0,-7-1-6 16,10 10-2-16,-1 1-1 16,8 3-3-16,4 2 0 15,3-4-3-15,13 9-12 16,-7-18-22-16,21 4 1 15,-4-15-1-15,18 6-1 16</inkml:trace>
  <inkml:trace contextRef="#ctx0" brushRef="#br0" timeOffset="25471.4569">29824 2214 72 0,'-19'4'37'0,"-18"-6"0"0,14 14 1 16,-10-3-31-16,10 12-1 15,-3-1-1-15,9 4-3 16,7-1 1-16,7-2-3 16,8 1 0-16,10-4 1 15,4-4-2-15,7-7 1 16,5-4 0-16,2-3-1 15,2-5 1-15,-3-2 0 16,-2-9-1-16,-3 2 1 16,-11-6 0-16,-3-1-1 15,-10-2 0-15,-7 1 1 16,-8 2-1-16,-3 1-1 15,-3 8-1-15,-7-1-4 0,25 12-29 16,-30-2 0-16,30 2 0 16,-13 9 1-16</inkml:trace>
  <inkml:trace contextRef="#ctx0" brushRef="#br0" timeOffset="25847.4784">30080 2310 69 0,'14'24'36'0,"-14"-24"0"15,1 23 0-15,-13-18-28 16,13 8-2-16,-1-13-1 16,0 0-2-16,-16 12 0 15,16-12-2-15,0 0 0 0,0 0 0 16,-7-21 0-16,7 21-1 15,7-27 0-15,0 6 0 16,4-3-1-16,5-2 0 16,3-2 0-16,3 1 1 15,2 8-1-15,0-3 0 16,1 11 0-16,-1 5 1 15,-3 10 1-15,-3 8-1 16,-2 7 1-16,-5 7 0 16,0-1 0-16,0 2 1 15,-2 0-2-15,0-4-2 16,6 4-5-16,-15-15-30 15,19 7 1-15,-19-19 1 16,28 4-3-16</inkml:trace>
  <inkml:trace contextRef="#ctx0" brushRef="#br0" timeOffset="26314.5051">30572 1918 76 0,'10'13'37'0,"-13"1"-2"15,11 23 2-15,-7-2-32 16,3 9-1-16,-2-3 1 16,5 5-2-16,0-7-1 15,7 0-1-15,1-8 1 16,6-7-1-16,3-5-1 15,6-6 0-15,5-3 0 0,3-10 0 16,2-4-1-16,-1-6 0 16,1-4 0-16,-4-4-1 15,-4-4 1-15,-5-2 0 16,-9-2 0-16,-8 1 0 15,-3 2 0-15,-9 2 1 16,-7 3 0-16,-5 8 0 16,-5 6 0-16,-2 8 1 15,-6 6-1-15,7 7 1 16,-2 5 0-16,8 1 1 15,7 5-1-15,7-1 1 16,7-1-1-16,7-5 0 16,9-1 0-16,3-6-1 0,10-3-1 15,-1-3-1-15,4 0-3 16,-5-17-8-16,17 11-24 15,-13-15 2-15,7 6-2 16,-14-14 0-16</inkml:trace>
  <inkml:trace contextRef="#ctx0" brushRef="#br0" timeOffset="26539.518">31353 2139 77 0,'0'0'36'16,"0"0"1"-16,0 0-1 15,6 23-27-15,-6-23-2 16,20 20-2-16,-6-9-2 15,8 0-1-15,2 1 0 0,8-1-1 16,3-1 0 0,2 1-1-16,1-2 0 0,-2 0-3 15,-1-2 0-15,-10-9-6 16,7 11-29-16,-19-17 2 15,3 9-3-15,-14-13 1 16</inkml:trace>
  <inkml:trace contextRef="#ctx0" brushRef="#br0" timeOffset="26765.5309">31658 2105 80 0,'-14'6'38'15,"-13"-5"-1"-15,5 17 2 0,-9-5-31 16,3 15-2-16,-6-1-1 15,2 3-2-15,4 3 0 16,2 1-2-16,4-1 0 16,5-4-2-16,10-1-2 15,-1-14-5-15,18 5-29 16,-10-19-1-16,23 17 0 15,-7-21-1-15</inkml:trace>
  <inkml:trace contextRef="#ctx0" brushRef="#br0" timeOffset="27036.5464">31869 1943 70 0,'0'0'37'16,"0"0"-1"-16,0 20 1 15,-9-6-30-15,6 18-1 16,-3-2-2-16,3 7 0 16,-2 1-2-16,4-2-1 15,2 3 0-15,1-5-1 16,0-2-1-16,-1-6-1 15,3 0-3-15,-4-26-14 16,8 27-18-16,-8-27 2 16,3 11-3-16,-3-11 3 15</inkml:trace>
  <inkml:trace contextRef="#ctx0" brushRef="#br0" timeOffset="27239.558">31734 2213 65 0,'0'0'37'0,"0"-17"0"16,0 17 2-16,18-17-23 15,1 14-8-15,3-9-2 16,12 6-3-16,4-3-1 16,9 1-1-16,-47 8 0 15,54-6-4-15,-54 6-5 16,55-5-30-16,-55 5 3 15,0 0-3-15,73-3 0 16</inkml:trace>
  <inkml:trace contextRef="#ctx0" brushRef="#br0" timeOffset="27650.5815">30349 2095 52 0,'15'-7'36'16,"18"9"0"-16,-8-11 0 16,26 14-20-16,-17-14-5 15,24 9-4-15,-9-5-2 16,9 1-3-16,-6 0-1 15,-4 1-3-15,-3 12-26 16,-26-18-9-16,0 14 1 16,-19-5-3-16</inkml:trace>
  <inkml:trace contextRef="#ctx0" brushRef="#br0" timeOffset="28956.6562">22635 3002 47 0,'0'0'30'15,"-13"-3"-1"-15,13 3 1 16,-25 2-18-16,25-2-3 15,-27 14-3-15,12-2-3 16,-3-1 3-16,6 5-3 16,-1-4 0-16,6 4-2 15,3-3 1-15,8-2-1 16,-4-11 1-16,22 12-1 0,-4-12-1 15,3-2 1-15,1-4-2 16,1-2 2-16,-3-1-1 16,-3 0 0-16,-5-1-1 15,-12 10 2-15,6-19-1 16,-6 19 0-16,-14-13 0 15,-1 12 1-15,-3 1 0 16,-2 4 0-16,0 2 1 16,0 4-2-16,2 3 2 15,4 1 0-15,4 0-1 16,6-1 0-16,3-1 0 15,1-12 1-15,15 18-2 16,1-15 1-16,2-1-1 16,2-4 1-16,1-3-1 15,1-1 0-15,-4-4 1 16,-2 2-2-16,-4-4 1 0,-12 12 0 15,8-19 0-15,-8 19 0 16,-12-14-1-16,1 10 1 16,-4 4 0-16,1 2 0 15,0 3 0-15,1 0-3 16,13 13-24-16,0-18-7 15,4 16-2-15,-4-16 0 16</inkml:trace>
  <inkml:trace contextRef="#ctx0" brushRef="#br0" timeOffset="38392.1959">22957 2999 47 0,'0'0'29'0,"0"0"3"15,8 11-2-15,3 8-19 16,-13-7-1-16,12 13-3 16,-7-2 0-16,7 11-2 15,-4-3-2-15,7 4 0 16,-1-1-1-16,6 0 1 15,-3-2-3-15,5-2 1 16,-2-7 0-16,0-6-1 16,1-7 1-16,-1-8-1 15,-3-3 0-15,0-8 1 16,-1-6-1-16,-3-4 0 15,0-6 1-15,-1-3-1 16,-2-3 0-16,-1-1 0 0,1 1 0 16,0 3 1-16,-2 3-1 15,1 4 0-15,-1 6 0 16,-6 15 0-16,14-10 1 15,-14 10 0-15,20 16 0 16,-8 1-1-16,3 5 1 16,4 5 0-16,3 3 0 15,4 4 0-15,4-2-1 16,6 2 0-16,3-4 0 15,4-5 0-15,2 0 0 16,0-9 0-16,1-3 0 16,-2-5 0-16,-4-7 0 15,-2-3 0-15,-4-5 0 16,-6-1 0-16,-7-6 0 0,-6 3 0 15,-7-6 0-15,-4-2 0 16,-7 0 1-16,-7-2 0 16,-6-3 0-16,1-3-1 15,-4-3 1-15,-1-2-1 16,2-3 1-16,2-4-1 15,3-3 0-15,5 1 0 16,7 2 0-16,3 4 0 16,6 6-1-16,2 8-1 15,6 12-2-15,-3 1-6 16,14 23-25-16,-27-15-1 15,33 40 0-15,-23-16 0 16</inkml:trace>
  <inkml:trace contextRef="#ctx0" brushRef="#br0" timeOffset="38784.2183">24054 3201 50 0,'1'-13'31'16,"-1"13"1"-16,0 0-1 15,0 0-17-15,3 14-5 16,3 2-2-16,-5-1-2 16,6 7-1-16,-2 1-1 15,4 4 0-15,0 0-2 16,2 0 0-16,0-6 0 15,0 0 0-15,0-7-1 16,0-4 1-16,-11-10 0 0,18 5 0 16,-18-5 0-16,14-15-1 15,-8 1 1-15,-3-4 0 16,0-4 0-16,0-2-1 15,-1-4 1-15,1-3-1 16,1 5 0-16,1 1-1 16,4 5-2-16,-4-1-6 15,15 15-26-15,-16-8 1 16,17 16-2-16,-21-2 1 15</inkml:trace>
  <inkml:trace contextRef="#ctx0" brushRef="#br0" timeOffset="39009.2312">24444 3171 76 0,'-9'17'34'0,"-4"-12"0"15,17 16 0-15,-11-8-27 16,9 11-2-16,-4-1-1 15,5 3-1-15,2 1-2 16,3-3-1-16,3-1-1 16,0-5-3-16,8 11-18 15,-19-29-13-15,28 18 0 16,-28-18-1-16,28 0 1 15</inkml:trace>
  <inkml:trace contextRef="#ctx0" brushRef="#br0" timeOffset="39234.2441">24639 2929 73 0,'7'31'35'16,"-12"-7"-1"-16,20 21-1 15,-14-6-26-15,10 8-2 16,-4-2-1-16,4 2-2 16,-1-2-1-16,0-6-4 15,11 5-27-15,-17-19-4 16,14 3 0-16,-13-14-2 0</inkml:trace>
  <inkml:trace contextRef="#ctx0" brushRef="#br0" timeOffset="39720.2719">24657 3261 76 0,'0'0'35'15,"21"12"-2"-15,-21-12 1 16,36-4-29-16,-6 0-1 16,8 1-1-16,5-2-1 15,2-2-1-15,5-1-1 0,0-2 0 16,2 1 0-16,-5-2-1 15,-2 1 1-15,-6 0-1 16,-8 0 0-16,-7-1 1 16,-8 1-1-16,-16 10 1 15,7-20 0-15,-7 20 0 16,-20-14 1-16,2 10-1 15,-7 4 1-15,-3 4-1 16,-2 2 1-16,1 7 0 16,-1 2 0-16,6 4 0 15,3 5 0-15,8 0 1 16,8 0-1-16,8 1 0 15,8-4-1-15,7 0 0 16,9-7 1-16,7-3-1 0,4-5 0 16,4-4-1-16,0-3 0 15,-2-6-3-15,0 2-2 16,-17-14-21-16,8 11-7 15,-19-16 0-15,2 7-2 16</inkml:trace>
  <inkml:trace contextRef="#ctx0" brushRef="#br0" timeOffset="39910.2827">24361 2901 60 0,'-29'7'38'0,"-1"-15"-2"0,30 8 1 15,-18 1-16-15,18-1-20 16,18 3-31-16,-18-3-4 16,14-9-1-16,-14 9-3 15</inkml:trace>
  <inkml:trace contextRef="#ctx0" brushRef="#br0" timeOffset="40421.312">25775 2991 69 0,'24'32'32'15,"-18"-4"-2"-15,10 19-5 16,-5 1-21-16,4 7-2 16,-2 0 0-16,2-1-2 15,2 0-4-15,-8-18-16 16,10 2-9-16,-10-23-2 15,6 1 1-15,-15-16-1 16</inkml:trace>
  <inkml:trace contextRef="#ctx0" brushRef="#br0" timeOffset="41180.3554">25638 3174 45 0,'-1'18'30'0,"0"-4"3"15,13 7-3-15,-12-21-13 16,39 25-10-16,-13-18-1 16,11-1 0-16,0-10-3 15,5-1-1-15,-1-8-1 16,1-2 0-16,-4-3 0 15,-4-4-1-15,-4-1-2 16,-8-1 2-16,-4 1-1 0,-8 0 0 16,-3 3 0-16,-5 1 0 15,-3 5-1-15,1 14 2 16,-7-13-1-16,7 13 0 15,-6 17 2-15,5 3-1 16,1 9 1-16,2 5 0 16,2 6 1-16,5 3-2 15,1 0 2-15,5-4-1 16,3-1 0-16,4-8 0 15,1-8-1-15,2-8 1 16,4-9-1-16,-1-8 0 16,2-8 1-16,-2-4-1 15,0-4 1-15,-1-3-1 0,-1 1 0 16,0 1 0-1,-2 6 1-15,1 4-1 0,-1 4 0 16,4 8 1-16,3 3-1 16,3 5 1-16,3 3-1 15,1 0 1-15,1 0-1 16,4-2 1-16,-2-6 0 15,-1-1-1-15,-3-5 1 16,-3-4-1-16,-6-6 1 16,-3 0-1-16,-6-5 0 15,-6 0-1-15,-7-2 0 16,-7-4 0-16,-6 2 0 15,-5-2-1-15,-6 5 1 16,-6 3 0-16,-1 5 1 16,-1 5 1-16,1 8 0 15,2 10 1-15,5 4 0 0,5 10 1 16,4 1 0-16,11 3-1 15,8-2 0-15,11-2 0 16,7-2-2-16,12-9-2 16,18 3-12-16,0-24-21 15,24 6 0-15,-5-18-2 16,21 6 0-16</inkml:trace>
  <inkml:trace contextRef="#ctx0" brushRef="#br0" timeOffset="42396.4249">28108 3278 56 0,'0'0'32'0,"23"-14"-1"15,-24-4-2-15,1 18-18 16,-9-21-6-16,-3 14 2 15,-11-5-3-15,-3 7-1 16,-11-3 1-16,-1 8-2 16,-8 3 1-16,3 7-2 15,-1 3 1-15,5 7 0 0,6 5-1 16,10 2 0-16,11 1 0 15,13-3 0-15,11-1-1 16,11-5 1-16,8-4 0 16,5-6-1-16,5-8 0 15,0-6 1-15,-1-4-1 16,-2-4 0-16,-6-3 0 15,-9-3-1-15,-4-4 1 16,-6-1 0-16,-8 3 0 16,-5 3-1-16,-6 2 1 15,6 16 0-15,-22-9 0 16,9 20 1-16,0 7-1 15,3 10 1-15,1 9 0 0,5 8 0 16,4 5 0-16,5 2 1 16,4 0-2-16,5-5 1 15,3-4-1-15,3-8-1 16,1-7-2-16,-3-15-2 15,11 4-13-15,-18-24-19 16,14 5 2-16,-16-21-2 16,9 5 2-16</inkml:trace>
  <inkml:trace contextRef="#ctx0" brushRef="#br0" timeOffset="43042.4619">28275 3174 70 0,'0'0'35'0,"6"33"-1"0,-17-16 0 16,13 14-28-16,-6-4-1 16,9 5 0-16,-3-5-2 15,9 3-1-15,2-4 0 16,3-6-1-16,6-7 0 15,3-4-1-15,3-6 1 16,2-3-2-16,-2-5 1 16,0-9 0-16,-3-6 0 15,-3-1-1-15,-3-4 0 16,-6-2 0-16,-4 2 0 15,-4-5 0-15,-1 8 1 16,-4 2-1-16,0 8 1 0,0 12 0 16,0 0 0-16,0 0 0 15,-3 15 1-15,6 4-1 16,2 4 1-16,3 4 0 15,2-3 0-15,5 0-1 16,3-2 1-16,6-5 0 16,4-6 0-16,4-4-1 15,5-7 0-15,1-5 0 16,2-6 0-16,-3-3 0 15,0-5-1-15,-3-3 0 16,-7-1 0-16,-5-5 0 16,-6 1 0-16,-7 0 0 15,-6 3 0-15,-8 3 0 16,-6 5 1-16,-4 4 0 15,-6 10 1-15,-2 7 0 0,-1 8 0 16,-1 7 1-16,2 4-1 16,5 7 1-16,4 0-1 15,9 2 1-15,5-2-1 16,9-4-1-16,8-7 0 15,8-7-1-15,10-1-1 16,5-12-2-16,9 0-2 16,-8-18-20-16,18 10-10 15,-11-15 0-15,9 6-1 16</inkml:trace>
  <inkml:trace contextRef="#ctx0" brushRef="#br0" timeOffset="43340.4789">29393 3152 68 0,'-35'-18'35'0,"14"22"-8"16,-11-9 5-16,12 14-22 15,-11-6-4-15,11 11 0 16,1-4-2-16,9 5 0 16,6-1-2-16,9 4 0 15,4 0-1-15,6 0 0 16,5 3 0-16,2-2-1 15,-2 0 1-15,2 0 0 16,-6 2-1-16,-5-3 1 16,-7 0 0-16,-4-2 0 15,0-16-1-15,-26 22 1 16,7-17-1-16,-4 0-1 15,-3-3 0-15,-1-4-2 16,5 1-4-16,-11-13-26 0,33 14-3 16,-25-29 0-16,28 11-2 15</inkml:trace>
  <inkml:trace contextRef="#ctx0" brushRef="#br0" timeOffset="43563.4917">29539 2883 56 0,'27'10'38'0,"-18"5"-3"15,8 19 2-15,-18-4-17 16,6 13-13-16,-6 2-1 16,6 5-1-16,-3-4-1 15,2 0-3-15,4-7 0 0,-3-6-2 16,7 0-4-16,-16-19-26 15,17 8-7-15,-13-22 1 16,7 12-2-16</inkml:trace>
  <inkml:trace contextRef="#ctx0" brushRef="#br0" timeOffset="43863.5088">29554 3197 79 0,'16'-8'36'0,"19"11"-1"15,-12-17-1-15,17 11-29 16,-3-2-2-16,6 1 0 0,-4 2-3 16,-2 1 1-16,-4 3 0 15,-4 2-1-15,-9 4 0 16,-2 3 1-16,-7 3 0 15,-5 4 0-15,-5 1 0 16,-1 2 0-16,-2-1 0 16,-1 1 0-16,2-1-1 15,1-3 0-15,4-3-3 16,-4-14-3-16,25 21-29 15,-25-21-1-15,35-3-1 16,-18-8 0-16</inkml:trace>
  <inkml:trace contextRef="#ctx0" brushRef="#br0" timeOffset="44214.5289">30204 3136 71 0,'-16'20'36'16,"-8"-3"-1"-16,12 10-1 15,-9-9-28-15,14 7-1 16,-2-6-2-16,9 2-1 16,5-6-1-16,8-2 0 15,3-4-1-15,5-4 0 16,5-2 0-16,1-4-1 15,1-3 1-15,3-4 1 16,-8-1-1-16,2-3 1 16,-9 0-1-16,-4-2 0 15,-8-2 1-15,-4 0-1 0,-9 1 1 16,-9 0-2-16,-1 1 2 15,-7 4-2-15,3-1 0 16,-1 3-1-16,8 9-4 16,-13-10-27-16,29 9-2 15,0 0-1-15,0 0 0 16</inkml:trace>
  <inkml:trace contextRef="#ctx0" brushRef="#br0" timeOffset="44589.5504">30506 3271 67 0,'-1'12'36'16,"5"10"-3"-16,-4-22 2 16,-4 29-28-16,4-29 0 0,-3 21-2 15,3-21-2-15,0 0 0 16,0 0-1-16,0 0-1 15,0 0 0-15,3-21 0 16,-1 5 0-16,5-5-1 16,2-1 0-16,5-2 0 15,5 2 0-15,6 2 0 16,2 3 1-16,6 5-1 15,2 7 1-15,7 7 0 16,1 5 1-16,-2 9-1 16,-4 0 1-16,-2 5 0 15,-7-2-2-15,-7 2 1 0,-8-5-1 16,-13-2-2-16,-7-1-4 15,-23-15-25-15,9 8-7 16,-21-16 1-16,3 3-3 16</inkml:trace>
  <inkml:trace contextRef="#ctx0" brushRef="#br0" timeOffset="44741.5591">30003 2918 63 0,'0'0'39'0,"-7"-18"-3"15,7 18 0-15,14-4-26 16,-14 4-44-16,26 9 0 16,-8-4-3-16,13 10 0 0</inkml:trace>
  <inkml:trace contextRef="#ctx0" brushRef="#br0" timeOffset="45025.5753">31464 2813 95 0,'-9'18'39'0,"3"24"0"0,-19-1-1 16,-2 18-34-16,-9 11-1 16,-4 12-1-16,-3 5-1 15,5 4-2-15,3 7-9 16,-4-19-28-16,19-1-3 15,-2-16-1-15,15-7 0 16</inkml:trace>
  <inkml:trace contextRef="#ctx0" brushRef="#br0" timeOffset="45894.625">24279 3976 64 0,'0'0'34'0,"18"21"-2"15,-14-3 0-15,9 19-27 16,-2 6 0-16,6 14-1 15,-2 0-1-15,5 6-1 16,-2-3-1-16,-2-2 0 16,0-7-2-16,-4-8 2 15,-3-11-1-15,-3-11 0 16,-2-8 0-16,-4-13 1 15,0 0-1-15,-4-15 1 16,-2-10-1-16,-1-9 0 16,-2-12 1-16,1-8-1 15,2-10 0-15,1-5 0 0,3-4 0 16,5 2 1-16,5 6-1 15,5 8 0-15,7 14 0 16,5 12 0-16,8 18 0 16,5 15 0-16,3 14 1 15,-3 11-1-15,0 9 1 16,-6 6-1-16,-6 6 1 15,-8 0-1-15,-12 0-1 16,-11-3 1-16,-8-6 0 16,-6-3-1-16,-6-8 0 15,-1-11 0-15,1-5-3 16,-4-15-1-16,15 8-17 15,-6-25-11-15,17 3 0 0,-3-15-1 16,19 9 0-16</inkml:trace>
  <inkml:trace contextRef="#ctx0" brushRef="#br0" timeOffset="46293.6478">25033 4095 60 0,'-11'-9'32'0,"11"9"0"15,-29-14-1-15,13 13-24 16,-13-4 1-16,6 11-3 16,-8 1 0-16,4 11-1 15,0 2 0-15,7 8-2 0,4 2 0 16,8 6-1-16,8-3 0 15,12 0-1-15,9-5 0 16,8-6 1-16,7-10-1 16,4-8 0-16,4-12 0 15,2-6 0-15,-1-7 0 16,-5-7 0-16,-6-1-1 15,-9-5 1-15,-8 1-1 16,-12 1 1-16,-9 5-1 16,-12 1 0-16,-8 9 0 15,-6 5-1-15,-3 7 0 16,-3 5-2-16,8 11-1 15,-3-4-7-15,23 16-17 16,-3-13-3-16,24 7-2 16,0-13 2-16</inkml:trace>
  <inkml:trace contextRef="#ctx0" brushRef="#br0" timeOffset="46941.6849">25491 4017 54 0,'22'-8'29'15,"-20"-4"2"-15,-2 12-2 16,-24-9-20-16,4 14-1 15,-16-3-3-15,2 10 0 16,-6-2-2-16,4 7 0 16,2-1-1-16,8 4 0 15,8-2 0-15,13 1-1 16,11-3 0-16,10 2-1 15,11-2 0-15,3-1 0 0,5 1 0 16,1-2 1-16,-4 0-2 16,-5 1 2-16,-6 3-1 15,-9 0 0-15,-8 0 0 16,-11 0 0-16,-8-1 1 15,-7-1-1-15,-8 0 0 16,-2-4 0-16,-5-4 0 16,1-2 0-16,2-4 1 15,6-2-1-15,6-3 0 16,10-1 0-16,12 4 0 15,8-12-1-15,11 4 2 16,10 1-1-16,8 1 0 16,11-3 0-16,3-1 1 15,3-2-1-15,2 1 1 0,-2-2-1 16,-2-1-1-16,-3-4 1 15,-2 1-1-15,-9-2 0 16,-6-1 0-16,-6-2 0 16,-7 1 0-16,-7-2-1 15,-8 4 2-15,-8 1-1 16,-8 5 1-16,-7 6 0 15,-7 5 1-15,-4 10 0 16,-5 3 1-16,1 13 0 16,1 1 0-16,7 10 1 15,4-1 0-15,13 3 0 16,9-1-1-16,14-4 0 15,11-5-1-15,16-10-1 16,16-6-2-16,3-23-18 0,29 5-15 16,-3-16-1-16,20 5-2 15,-1-16 0-15</inkml:trace>
  <inkml:trace contextRef="#ctx0" brushRef="#br0" timeOffset="47405.7114">26742 4022 82 0,'11'34'33'0,"-9"1"0"15,12 22-8-15,-3-3-22 16,3 8 1-16,0-1-3 15,0-4 0-15,0-4-2 16,-6-15-4-16,9-2-27 16,-18-22-1-16,3-1-1 15,-13-17 0-15</inkml:trace>
  <inkml:trace contextRef="#ctx0" brushRef="#br0" timeOffset="48141.7535">26443 4381 63 0,'33'27'33'16,"6"-16"-1"-16,21 10 1 16,-3-25-26-16,15 7-1 15,-5-12-2-15,1-4-2 16,-8-6-1-16,-8-6-1 15,-11-2 0-15,-10-3-2 16,-10-1 0-16,-11-5-1 16,-5 3 0-16,-10-6 0 15,0 6 0-15,-7 0 1 16,1 6 1-16,-2 9 2 15,-1 6 1-15,14 12 1 16,-16 14 2-16,17 16-1 16,1 10-1-16,7 12 2 15,0 3-2-15,6 4 0 0,2-2-2 16,7-4 2-16,-2-7-2 15,3-7 0-15,-1-12 0 16,2-12 1-16,-2-10-2 16,1-7 0-16,-2-6 1 15,-4-6-1-15,1-5 0 16,-1-3 0-16,-1-1 0 15,0 1-1-15,-1 4 1 16,1 5 0-16,1 6 0 16,3 7 0-16,0 7 0 15,4 6 0-15,-1 4 0 16,4 2 1-16,1-1-2 15,3-3 1-15,1-3 1 0,1-6-1 16,0-6 0 0,-3-6-1-16,2-4 1 0,-5-4-1 15,-3-4-1-15,-6-3 0 16,-4-2 0-16,-7-3 0 15,-5 3 1-15,-7 0-1 16,-4 7 0-16,-8 3 2 16,-1 8 0-16,-2 7 1 15,-3 9 1-15,4 8 1 16,1 4 0-16,7 8 0 15,5-2 0-15,10 2 0 16,7-4 0-16,14-4-1 16,9-8-1-16,10-6-3 15,19 5-16-15,0-27-19 0,24 4-1 16,0-18-1-16,18 6 0 15</inkml:trace>
  <inkml:trace contextRef="#ctx0" brushRef="#br0" timeOffset="49071.8067">28771 4195 36 0,'0'14'32'16,"9"17"3"-16,-3 0-2 16,12 21-10-16,-6-7-15 15,12 17 0-15,-6-6-3 16,4 11-2-16,-7-10 1 0,-1-2-3 15,-5-10 1-15,-4-8-1 16,-4-8 1-16,-3-10-2 16,2-19 2-16,-13 9-2 15,2-23 0-15,0-7 1 16,-3-10-2-16,-2-7 1 15,-1-14 0-15,5-11-1 16,3-8 0-16,3-6 1 16,9 4 0-16,9 2-1 15,8 5 1-15,11 11-1 16,12 15 1-16,3 19 0 15,3 19 0-15,-3 15 0 16,-5 12 0-16,-7 13 1 16,-14 6-1-16,-14 3 0 0,-18 2 1 15,-14-3 0-15,-11-8-1 16,-6-3 1-16,-7-11-1 15,-3-8 0-15,2-9-1 16,5-11 0-16,8-6-1 16,9-10-2-16,13-2-2 15,3-20-10-15,28 12-15 16,0-13-2-16,21 10-2 15,0-6 5-15</inkml:trace>
  <inkml:trace contextRef="#ctx0" brushRef="#br0" timeOffset="49664.8407">29171 4235 63 0,'29'33'30'0,"-18"-11"-1"0,11 19-2 15,-21-17-15-15,16 14-1 16,-14-12-5-16,4 4-2 16,-4-8 0-16,1-3-2 15,-4-6 0-15,0-13 0 16,0 0 0-16,-13 0-1 15,6-14 0-15,-2-4 0 16,2-10 0-16,-1-7-1 16,3-4 0-16,5-2 0 15,8 2 0-15,6 0-1 16,9 5 0-16,9 2 0 15,8 11 0-15,5 8-1 16,9 10 0-16,0 1 0 16,4 11-1-16,-8 0-1 0,-1 7 1 15,-10-4 0-15,-4 2 0 16,-12-3-1-16,-8 2 2 15,-15-13 2-15,1 14 0 16,-12-9 1-16,-10-1 2 16,-3 2-1-16,-10 3 0 15,2 5 1-15,-5 0 0 16,5 7 0-16,0 0 0 15,7 8 0-15,7-2-2 16,12 1 1-16,9-3-1 16,12-2 1-16,7-5-1 15,8-4 0-15,6-6-1 16,6-7 1-16,0-3-1 15,1-7 0-15,-6-5 1 0,-6-3-2 16,-5-6 2-16,-10-5-2 16,-9-2 1-16,-11-2 0 15,-10 0 0-15,-9 3 0 16,-5 1 0-16,-5 3-1 15,-3 9-1-15,-3 0-3 16,12 19-7-16,-10-13-24 16,23 12 1-16,-3-9-2 15,17 7 2-15</inkml:trace>
  <inkml:trace contextRef="#ctx0" brushRef="#br0" timeOffset="50130.8673">29902 3875 68 0,'0'0'36'15,"21"15"-2"-15,-20 6-4 16,15 21-22-16,-12 7-1 16,10 14-2-16,-7 1-1 15,6 4-1-15,-5-7-2 16,0-3 1-16,-2-7-2 15,-1-10 1-15,-1-12-1 16,0-9 1-16,-4-20-1 16,0 0 0-16,1-12 0 15,-1-7-1-15,-1-12 1 16,0-7-1-16,1-6 1 15,1-5-1-15,7 1 0 0,3 2 1 16,7 7-1 0,4 8 1-16,5 11 0 0,4 14 0 15,4 11 0-15,1 14 0 16,0 10 1-16,0 8 1 15,-9 4-1-15,-6 6 0 16,-10-5 0-16,-6 0 0 16,-14-5-1-16,-10-5 1 15,-12-6-1-15,-9-8 0 16,-1-7-1-16,-4-8 0 15,-1-4-1-15,-2-13-3 16,15 7-9-16,-10-22-22 16,30 1 0-16,-2-17-1 15,21 0 1-15</inkml:trace>
  <inkml:trace contextRef="#ctx0" brushRef="#br0" timeOffset="50569.8924">30368 3889 67 0,'8'32'37'0,"-17"0"-3"15,17 15 4-15,-19-2-30 16,20 12-2-16,-7-9-2 16,12 4 0-16,1-5-2 15,6-5 1-15,3-6-2 16,3-6-1-16,9-11 0 15,3-9 0-15,5-6-1 16,3-9 0-16,1-5 0 16,1-8 0-16,-3-5 0 0,-6-6 0 15,-8-3 0-15,-8-3 0 16,-14 1 1-16,-14 2 0 15,-9 4 0-15,-11 7 0 16,-6 7 1-16,-5 12-1 16,-2 10 2-16,0 12 0 15,4 8-1-15,9 9 1 16,9 6 0-16,9 0 0 15,8 2-1-15,9-3 0 16,11-6 0-16,8-9-1 16,7-6-2-16,3-14-1 15,4-3-3-15,-8-15-3 16,15 9-19-16,-22-26-9 16,9 5 0-16,-15-15-1 0</inkml:trace>
  <inkml:trace contextRef="#ctx0" brushRef="#br0" timeOffset="51092.9223">31094 4135 68 0,'8'17'35'0,"-17"-1"1"15,15 18-1-15,-12-9-26 16,11 11-2-16,-6-5-3 15,6 2 0-15,0-8-2 16,4-1 1-16,1-9-2 16,2-6 0-16,0-6-1 15,4-7 2-15,-4-6-2 16,2-6 1-16,-6-4-2 15,5-6 1-15,-4-2-1 16,2-4 0-16,3 0 1 0,-7 1-2 16,8 7 2-16,-6 3-1 15,7 11 1-15,-16 10 0 16,24 4 1-16,-15 11-1 15,-1 8 1-15,1 3 0 16,-1 0 0-16,-1-1 0 16,1-4 0-16,0-5 0 15,-8-16 0-15,15 13-1 16,-15-13 1-16,16-16-1 15,-9 1 0-15,2-2-1 16,2-5 1-16,2-3-1 16,2 4 0-16,2-1 0 15,2 5 1-15,3 6 0 16,-1 3 0-16,4 4 1 0,2 8 1 15,3 6-1-15,1 6 2 16,4 5 0-16,-1 2 0 16,8 7 0-16,-1-3-1 15,2 4 0-15,-6-7 0 16,-5 2-2-16,-8-2-5 15,-24-24-30-15,22 26-6 16,-22-26-1-16,-28 14-1 16</inkml:trace>
  <inkml:trace contextRef="#ctx0" brushRef="#br0" timeOffset="51678.9559">25167 4823 58 0,'0'0'32'0,"4"-13"0"15,-4 13-1-15,0 0-23 16,-13 5-1-16,-10 8-1 16,0 17-1-16,-12 7-1 0,-1 19 0 15,-4 10-2-15,5 8 0 16,7 4-1-16,10 1 1 15,15-4-2-15,19-10 1 16,17-10-3-16,15-19-2 16,19-3-10-16,-2-25-20 15,15-4 0-15,-12-18-2 16,7 1 2-16</inkml:trace>
  <inkml:trace contextRef="#ctx0" brushRef="#br0" timeOffset="52324.9928">25554 5209 53 0,'0'20'32'0,"-5"-2"-2"16,10 13 1-16,-10-4-24 15,12 13 1-15,-10-5-4 16,8 6 1-16,-5-1-2 16,5-1 1-16,-1-9-2 15,3-3 0-15,-3-10-1 16,1-4 2-16,-5-13-2 15,0 0 0-15,5-13 0 16,-6-5-1-16,-2-9 1 16,-1-6-2-16,0-6 1 15,4-2-1-15,2-2 1 16,3 6-1-16,4 3 2 0,4 7-1 15,5 12 0-15,5 9 1 16,4 11-1-16,5 7 0 16,3 8 0-16,3 2 0 15,2-2 0-15,3 1 1 16,-1-6-1-16,1-5 0 15,-3-6 0-15,-4-5-1 16,-5-4 1-16,-6-6-1 16,-4-1 0-16,-8-8 0 15,-6 1 0-15,-7-3 0 16,-6 0 0-16,-7 3 1 15,-6 4 0-15,-7 7 0 16,-1 8 1-16,-2 9 0 0,-1 10 0 16,5 11 1-16,2 7 0 15,9 5 0-15,8 2 0 16,8 2 0-16,10-6-1 15,8-4 1-15,7-7-2 16,7-10 0-16,6-6-2 16,-2-12-1-16,6-3-2 15,-6-17-3-15,8 6-6 16,-22-19-13-16,14 5-6 15,-18-14-3-15,6 0 5 16</inkml:trace>
  <inkml:trace contextRef="#ctx0" brushRef="#br0" timeOffset="52513.0036">26319 5090 66 0,'-14'-21'32'0,"14"21"2"15,-23 18-5-15,24 20-16 16,-13 1-6-16,11 15-1 16,-5 3-2-16,3 9-1 15,3-5-2-15,8-3 1 16,3-7-1-16,6-10-3 15,11-5-3-15,-4-24-19 16,23 2-10-16,-3-25 1 16,15 2-2-16,-7-18 1 15</inkml:trace>
  <inkml:trace contextRef="#ctx0" brushRef="#br0" timeOffset="52880.0246">26833 5365 55 0,'0'-13'32'16,"-20"0"-4"-16,1 17 3 15,-24-5-16-15,6 19-6 0,-13-1-2 16,6 11-2-16,-1-1 0 15,10 9-1-15,4-6 0 16,15 1-2-16,12-4 0 16,12-7 0-16,10-4-2 15,9-10 1-15,7-7-1 16,4-9-1-16,3-7 0 15,-1-5 1-15,-3-3-1 16,-3-1 0-16,-3-2 0 16,-7 2-1-16,-5 7 2 15,-3 6 0-15,-16 13 0 16,14-4 0-16,-13 16 0 15,-1 7 0-15,-2 8 0 16,-1 1 0-16,2 2 1 0,2-3-1 16,3-6 0-16,5-4 0 15,8-5-3-15,-1-19-2 16,19 10-17-16,-14-23-10 15,17 5-1-15,-8-16-2 16,9 7 1-16</inkml:trace>
  <inkml:trace contextRef="#ctx0" brushRef="#br0" timeOffset="53294.0482">27219 5138 71 0,'0'0'34'0,"-4"25"-1"15,-8-4 1-15,16 18-27 16,-10-2-1-16,8 7-2 0,-2-1-2 15,7-3 0-15,0-6-1 16,4-5-1-16,5-6-2 16,1-11 0-16,9-3-3 15,-4-12-3-15,14 3-5 16,-16-20-2-16,22 14-2 15,-24-22-2-15,16 12 2 16,-19-17 2-16,9 6 9 16,-9-1 7-16,-7-3 6 15,8 15 5-15,-24-11 4 16,8 27 1-16,-3-14 0 15,6 28 0-15,-20-5-5 16,13 15-4-16,-10 0-3 16,9 7-1-16,-3-1 0 15,8 2-2-15,4-7 0 0,6-2-1 16,7-3-2-16,4-9-2 15,12 2-4-15,-7-21-14 16,22 13-12-16,-14-18-3 16,11 7 1-16,-10-14 0 15</inkml:trace>
  <inkml:trace contextRef="#ctx0" brushRef="#br0" timeOffset="53622.067">27880 5260 47 0,'-20'3'28'0,"6"11"2"16,-10-3-2-16,13 15-17 15,-11-8-4-15,14 10-1 16,-2-6-2-16,10 5 0 0,2-9-1 16,10-1 0-16,5-5-2 15,7-6 0-15,7-3 0 16,5-3-1-16,3-6 0 15,-1-3 0-15,-2-4 0 16,-1-3 0-16,-7-2 0 16,-9-1 1-16,-9 0-1 15,-10-1 1-15,-12 2 0 16,-6 0 0-16,-11 2 0 15,-6 5 0-15,-5 4-1 16,-1 2-2-16,2 6-1 16,-1-7-10-16,17 12-18 15,-4-8-2-15,27 2 0 0,0 0 0 16</inkml:trace>
  <inkml:trace contextRef="#ctx0" brushRef="#br0" timeOffset="53962.0864">28127 5357 55 0,'24'29'32'15,"-8"-8"-10"-15,5 9 8 16,-15-14-21-16,12 10-1 16,-18-26-3-16,21 22-1 15,-21-22 1-15,17 1-2 16,-17-1 0-16,18-23-1 15,-7 5 0-15,5-5-1 16,0-4 0-16,8 2 0 0,3-2 0 16,7 5 0-16,4 1 2 15,3 11-1-15,-1 5 0 16,2 10 1-16,-2 5-1 15,-2 7 0-15,-10 4 0 16,-5 0-1-16,-8 2-1 16,-8-5-1-16,-7 0-1 15,0-18-2-15,-18 23-18 16,-9-28-15-16,4 3 2 15,-19-16-3-15,3 5 2 16</inkml:trace>
  <inkml:trace contextRef="#ctx0" brushRef="#br0" timeOffset="54143.0968">28000 5045 79 0,'0'0'37'15,"0"0"-2"-15,0 0 0 16,-12-5-32-16,12 5-3 15,-14-2-7-15,-10-4-27 16,8 8 0-16,-11-8-2 16,3 11 1-16</inkml:trace>
  <inkml:trace contextRef="#ctx0" brushRef="#br0" timeOffset="54459.1149">26968 5238 67 0,'0'0'35'16,"40"9"-1"-16,-4-15 0 15,28 6-24-15,0-7-5 16,7-9-29-16,10 8-7 0,-9-9-3 16,7 10-2-16</inkml:trace>
  <inkml:trace contextRef="#ctx0" brushRef="#br0" timeOffset="54998.1457">28880 5198 72 0,'7'-26'37'15,"-7"26"-2"-15,-20-27 1 16,9 18-30-16,-17 4-4 16,-1 6 1-16,-3 1-3 15,1 6 1-15,4 4 0 16,7 4-1-16,7 5 0 15,13-1 0-15,13 3 1 16,8-1-1-16,9 2 0 0,5 1 1 16,3-1 0-16,1-1 0 15,-3-1 0-15,-5-1 0 16,-10-4 0-16,-7 3 0 15,-12-5 1-15,-7 0-1 16,-10-4 0-16,-7-2-1 16,-8-3 0-16,-2-5-1 15,-1-1 0-15,-2-7-2 16,9 0-3-16,-4-16-6 15,23 9-21-15,-9-17-4 16,24 3 1-16,-2-21 0 16</inkml:trace>
  <inkml:trace contextRef="#ctx0" brushRef="#br0" timeOffset="55360.1664">28999 4964 81 0,'29'15'37'0,"-13"1"-2"16,4 27-4-16,-12-6-24 15,4 12-2-15,-8 1-2 16,1 1 0-16,-3-5-1 15,3-2-1-15,-1-7 0 16,1-7-1-16,2-10 1 16,2-8-1-16,-9-12 0 15,23 5 0-15,-10-9 0 16,0-6 0-16,1-3-1 15,-1-5 1-15,2 0 0 16,1 1 0-16,-1 2 0 0,2 5 0 16,0 5 1-1,1 6-1-15,0 5 1 0,-2 7 0 16,-1 3 0-16,-1 4 0 15,-1 2-1-15,-3-2 0 16,0-3-1-16,-2-4 0 16,1-2-1-16,-9-11-3 15,19 14-12-15,-20-25-21 16,14 7 2-16,-11-14-3 15,11 8 2-15</inkml:trace>
  <inkml:trace contextRef="#ctx0" brushRef="#br0" timeOffset="55547.1771">29550 5292 51 0,'11'19'37'16,"-11"-19"0"-16,8 31 0 0,-8-31-14 16,5 23-16-16,-4-11-1 15,6 0-3-15,-3 0-2 16,-4-12-2-16,10 15-3 15,-10-15-5-15,18 4-25 16,-18-4-3-16,17-8 1 16,-11-3-1-16</inkml:trace>
  <inkml:trace contextRef="#ctx0" brushRef="#br0" timeOffset="55975.2016">29741 5421 77 0,'8'36'36'0,"-5"-8"-11"0,12 17 7 15,-6-11-22-15,17 7-3 16,-9-8-1-16,6-1-3 16,-5-8 0-16,0-7-2 15,-5-9 0-15,-13-8-1 16,4-13-1-16,-12-5 2 15,-8-8-2-15,-4-8 1 16,-3-7-1-16,-9-9-1 16,1-8-1-16,0-5 1 15,8-5-1-15,3 0 0 16,15 8 0-16,8 4 1 15,13 7 1-15,13 15 2 16,9 13 0-16,11 17 1 0,0 14 0 16,5 12 1-16,-2 8 0 15,-3 7 0-15,-11 4-1 16,-6 0 0-16,-15-3-1 15,-10 0 0-15,-14-8 0 16,-11-5-1-16,-13-7 0 16,-9-7-2-16,-3-2-3 15,-17-19-24-15,15 5-6 16,-7-16-2-16,12 5-1 15</inkml:trace>
  <inkml:trace contextRef="#ctx0" brushRef="#br0" timeOffset="56156.2119">29336 4904 95 0,'0'0'35'16,"13"11"-6"-16,1-9-38 15,9 0-26-15,-2-7-1 16,11 5-2-16</inkml:trace>
  <inkml:trace contextRef="#ctx0" brushRef="#br0" timeOffset="56474.2301">30219 4741 69 0,'40'38'41'0,"-7"-2"-2"15,19 22 2-15,-19-4-23 16,12 16-13-16,-7 3-1 16,-9 3 0-16,-12-2-3 15,-21-2 0-15,-18 0-8 16,-31-17-33-16,2-1-1 15,-21-16 1-15,-4 1-3 16</inkml:trace>
  <inkml:trace contextRef="#ctx0" brushRef="#br0" timeOffset="60116.4385">24208 6325 21 0,'0'0'25'0,"-2"-12"2"15,2 12 1-15,-17-11-12 16,17 11-4-16,-27-3 0 15,15 9-4-15,-10-4-1 16,8 12 0-16,-5-6 0 16,9 6-1-16,-2-2-2 15,9 5 0-15,2-3-2 0,8-1 1 16,-7-13-2-16,28 17 1 15,-9-15-1-15,3-2-1 16,0-5 1-16,0-1-1 16,-4-7 1-16,-3 0-1 15,-7-1 0-15,-7 0 0 16,-6 0 0-16,-5 1 0 15,-6 4 1-15,-3 3-2 16,-4 6 2-16,1 5 0 16,1 5 0-16,3 4 1 15,6 3 0-15,5 2-1 16,7-1 1-16,5 0-1 15,8-4 0-15,5-3 0 16,3-4 0-16,2-5-1 0,0-3 0 16,0-4 1-16,-3-4-1 15,-5-1 1-15,-6-4-1 16,-5-2-1-16,-8 2 1 15,-6 0-1-15,-7 1 1 16,-4 4-1-16,-3 4 1 16,-3 7-2-16,2 8 0 15,-2 0-5-15,18 11-28 16,-9-9 0-16,18 11-2 15,0-10-1-15</inkml:trace>
  <inkml:trace contextRef="#ctx0" brushRef="#br0" timeOffset="61054.4921">24787 6124 60 0,'-2'32'33'0,"-5"1"-2"0,11 16 2 16,-3-7-26-16,10 9 1 16,-4-5-3-16,8 0-1 15,-2-8-2-15,-1-8 0 16,0-13 1-16,-12-17-3 15,18 8 0-15,-18-8 2 16,9-22-3-16,-8 3 2 16,-1-8-1-16,0-4 0 15,-2-4-1-15,-1-2 1 16,3 0 0-16,1 4-1 15,6 3 1-15,3 8-1 16,7 10 2-16,5 9-1 16,6 13 0-16,3 10 0 15,2 9 0-15,5 2 1 0,-3 5 0 16,-3-3 0-16,-5-2 0 15,-4-6 0-15,-8-4 0 16,1-10 0-16,-16-11 0 16,0 0 0-16,11-6-2 15,-12-12 2-15,1-4-2 16,0-7 1-16,3-6-1 15,2-3 0-15,4-3 1 16,5 4-1-16,4 3 2 16,4 9-2-16,4 9 1 15,3 10 0-15,1 14 1 16,-2 10-1-16,-3 10 0 15,-7 10 0-15,-9 4 1 16,-7 5-1-16,-10-3 0 16,-6-1 0-16,-2-2-4 0,-9-13-6 15,12 4-24-15,-5-22 1 16,18-10-3-16,0 0 2 15</inkml:trace>
  <inkml:trace contextRef="#ctx0" brushRef="#br0" timeOffset="61514.5184">25906 6421 79 0,'18'-3'33'16,"-18"3"-2"-16,13-11-7 15,-21-2-19-15,3 0-3 16,-5-4 0-16,-7 3-2 15,-8-1 2-15,-3 3 0 0,-8 2 0 16,-1 11 0-16,-6 3 1 16,3 13 0-16,-1 2 1 15,10 8-2-15,7 1 0 16,8 2-1-16,12-3 1 15,12-4-1-15,9-7 0 16,9-5 0-16,8-6-1 16,4-8 0-16,4-6-1 15,-1-4 1-15,-3-2-2 16,-4-4 2-16,-3 0-1 15,-5-3 1-15,-7 1-1 16,-6 3 0-16,-5 3 1 16,-8 15 0-16,0 0 0 15,0 0 0-15,0 0 1 0,3 19 0 16,-3 3 0-16,1 4-1 15,3 1 2-15,1-2-2 16,5-2 0-16,0-4-2 16,7-2-3-16,-17-17-8 15,32 14-22-15,-20-22 0 16,11 5-1-16,-11-15 2 15</inkml:trace>
  <inkml:trace contextRef="#ctx0" brushRef="#br0" timeOffset="61806.5351">26159 6031 64 0,'0'0'34'0,"2"16"0"15,9 21 1-15,-8-5-21 16,11 17-9-16,-8 2 0 15,6 6-1-15,-6 0-1 16,5-3 0-16,-6-6-1 16,1-4-2-16,-1-8 1 15,-1-8 0-15,3-8-2 16,-3-7 0-16,-4-13-1 15,11 5-2-15,1-11-1 16,-11-9-3-16,16 6-14 16,-18-21-6-16,17 8-5 15,-7-12-2-15,12 8 2 0</inkml:trace>
  <inkml:trace contextRef="#ctx0" brushRef="#br0" timeOffset="62360.5668">26508 6254 71 0,'0'0'33'0,"22"-5"0"16,-22 5 1-16,13 1-26 15,-13-1-4-15,0 0-1 16,-21 8 0-16,8-4-1 16,-6 0 1-16,-1 0-1 15,-6 1 0-15,0 1 0 16,-3 1 0-16,3 4-1 15,-3 2 1-15,4 1-1 16,0 3 1-16,5 3-1 16,3 1 0-16,5 3 0 0,7 0 1 15,9-1-1-15,9-1 0 16,6 0-1-16,11-3 1 15,7-3-1-15,9-5 0 16,7-7 0-16,6-4 0 16,-1-4 0-16,2-5 0 15,-4-5 0-15,-2-4-1 16,-5-2 0-16,-6-3 0 15,-9-1 0-15,-7-1 0 16,-6-1 0-16,-7 1 0 16,-7 2 0-16,-5-1 0 15,-7 5 0-15,-7 4 1 16,-6 2 0-16,-2 7-1 15,-7 4 2-15,-7 2-1 0,-3 11 1 16,-4 4-1-16,0 4 1 16,2 7 0-16,6 1 1 15,3 2-1-15,12 3 1 16,13 0 0-16,13-5-1 15,15-4 0-15,13-4 0 16,11-6 0-16,13-6-2 16,12-3-3-16,-2-17-26 15,21 5-9-15,-10-12 0 16,13 2-1-16</inkml:trace>
  <inkml:trace contextRef="#ctx0" brushRef="#br0" timeOffset="63430.628">28035 6390 39 0,'6'-13'33'15,"-12"-5"0"-15,2 5-1 16,-17-10-17-16,6 16-4 15,-19-7-1-15,9 17-5 16,-14-3-1-16,7 16-1 16,-3 1 0-16,5 6 0 15,7 0 0-15,10 4-2 16,8-3 0-16,12-4 1 15,9-3-1-15,9-7-1 0,7-3 0 16,3-6 0-16,2-5 0 16,-1-4 0-16,-2-4 0 15,-6-2-1-15,-6-1 1 16,-5-1-1-16,-8 0 1 15,-4 4 0-15,-5 12 0 16,-2-14 1-16,2 14 0 16,0 0 0-16,-11 20 1 15,11-2 0-15,1 2-1 16,7 5 0-16,7 3-3 15,1-11-21-15,19 7-13 16,-7-12 0-16,17 2-3 16,-5-13 2-16</inkml:trace>
  <inkml:trace contextRef="#ctx0" brushRef="#br0" timeOffset="63879.6537">28801 6058 72 0,'-9'44'38'16,"-4"-6"-2"-16,18 17 2 15,-6-9-29-15,15 7-4 0,0-4 0 16,5-3-2 0,0-7 0-16,1-4-1 0,-2-12 0 15,-5-7-1-15,-2-11 0 16,-11-5-1-16,17-14 0 15,-9-4 0-15,-3-9 0 16,1-4-1-16,1-5 1 16,0-2-1-16,4-1 1 15,3 6-1-15,1 5 1 16,7 7 0-16,3 12 0 15,3 9 0-15,2 13 0 16,-2 9 1-16,-2 6-1 16,-3 4 0-16,-4 0 1 15,-3-2-2-15,-4-2 0 0,-5-6-3 16,4 4-12-16,-11-26-21 15,16 12 0-15,-16-12-2 16,17-12 1-16</inkml:trace>
  <inkml:trace contextRef="#ctx0" brushRef="#br0" timeOffset="64381.6824">29351 6271 70 0,'-10'22'36'0,"14"10"1"16,-5-9 0-16,15 5-30 15,-4-8 0-15,12 2-2 16,0-12-1-16,9-2-3 16,1-9 0-16,3-3 1 0,-3-9-3 15,0-3 2-15,-2-6-1 16,-6-3-1-16,-3-4 2 15,-6 0-1-15,-4-4 0 16,-8 1-1-16,-1 6 1 16,-4 2 0-16,-1 9 0 15,3 15 0-15,0 0 1 16,-15 3-1-16,10 17 0 15,1 12 1-15,2 9 1 16,3 8-2-16,4 6 1 16,3 6 0-16,4 4 0 15,2 5 0-15,1 2 0 16,2-3-1-16,-4-5 0 15,-7-4 1-15,-7-7-2 0,-11-10 2 16,-12-11-2-16,-12-12 1 16,-13-13-1-16,-9-9 1 15,-9-12-1-15,-1-8 1 16,2-11-2-16,6-8-1 15,16-2-2-15,5-16-20 16,34 12-12-16,6-9 0 16,34 8-1-16,4-4-1 15</inkml:trace>
  <inkml:trace contextRef="#ctx0" brushRef="#br0" timeOffset="64806.7067">29901 6348 77 0,'-12'11'37'16,"15"16"-1"-16,-16-9 1 16,25 15-31-16,-8-1 0 15,12 4-2-15,0-1-1 16,3-3-1-16,-1-4-2 15,-1-5 0-15,-4-6 1 16,-13-17-1-16,13 9 0 16,-13-9 0-16,-7-22 0 15,-6 2 0-15,-2-7 0 16,-6-9 1-16,-3-8-2 15,-2-6 1-15,3-5-1 16,2-2 1-16,8-5-1 16,8 4 1-16,12 6-1 0,12 7 0 15,11 10 1-15,10 15 0 16,6 12-1-16,4 13 1 15,3 12-1-15,-6 6 1 16,-5 5 0-16,-11 7-1 16,-11 5 0-16,-13-3-1 15,-10 1-2-15,-18-11-8 16,5 5-25-16,-15-14 1 15,9 1 0-15,-8-17-1 16</inkml:trace>
  <inkml:trace contextRef="#ctx0" brushRef="#br0" timeOffset="65179.7281">30516 6206 83 0,'0'0'37'16,"-22"5"-1"-16,-8-5-2 15,0 10-30-15,-9-1 0 16,3 8-1-16,-2-1-2 16,7 9 0-16,5-2-1 15,12 1 1-15,11-2-1 16,12-3 0-16,16-2 0 15,8-6 1-15,10-3-1 16,6-9 1-16,3-7-1 16,1-5 0-16,-5-4 0 0,-6-4 0 15,-12-4 0-15,-10 1 0 16,-11-3 0-16,-14 0-1 15,-8 5 1-15,-10 3 0 16,-5 5-1-16,-4 4-1 16,2 7-2-16,-7-6-9 15,19 16-23-15,-7-10 0 16,25 3-1-16,0 0 1 15</inkml:trace>
  <inkml:trace contextRef="#ctx0" brushRef="#br0" timeOffset="65585.7513">30807 5952 63 0,'0'0'31'0,"1"18"-2"15,-1 0-6-15,-12-4-20 16,10 5-1-16,2-19 1 15,-7 26 0-15,7-26 1 16,-8 16 1-16,8-16 1 16,0 0 0-16,-13 3 1 15,13-3-1-15,0 0 1 16,0 0-2-16,0 0-1 15,5 15-1-15,-5-15 0 16,8 23-1-16,-3-5-1 16,5 4 1-16,-1 5-2 15,7 4 0-15,1 1 1 16,1 2-1-16,2 0 0 0,1-2 1 15,1-4-1-15,-3-4 0 16,-1-5 1-16,-5-3-1 16,-13-16-1-16,15 10-1 15,-15-10-2-15,0 0-3 16,-5-15-30-16,-21-6-2 15,12 3 2-15,-21-10-2 16</inkml:trace>
  <inkml:trace contextRef="#ctx0" brushRef="#br0" timeOffset="66282.7912">30623 6185 79 0,'14'23'38'0,"2"-20"-3"16,21 9 0-16,-7-14-27 15,19 7-1-15,-6-9-3 16,6 2-2-16,-4-5 0 15,-5-2-2-15,-5-4 0 16,-8-3-1-16,-8-5 0 16,-7-4-1-16,-3-7 0 15,-7-6-1-15,2-3 1 16,-4-1 0-16,2 5 0 15,-4 2 1-15,2 10 1 16,0 9 1-16,0 16 1 16,0 21 0-16,0 12 0 15,4 13 1-15,-1 4-1 16,3 8 0-16,2-2 0 0,3 5 0 15,4-9-1-15,3-8 1 16,2-10-2-16,6-9 3 16,2-7-1-16,-1-8 0 15,0-9-1-15,-2-9 0 16,3-3 0-16,-3-4-1 15,0-2 0-15,-7 0-1 16,2-1 0-16,-2 3 0 16,2 5 1-16,-2 3-1 15,3 3 1-15,1 6 0 16,1 2 0-16,4 1-1 15,1 0 1-15,3 0 0 16,-1-1 0-16,3-3-1 16,-2-1 1-16,-1-4-2 0,-3-1 1 15,-5-5-1-15,-7-2 0 16,-5-2-1-16,-2-1 1 15,-12-3 0-15,-2 2 0 16,-8 0 0-16,-6 6 1 16,-4 2 1-16,-1 9 0 15,1 7 2-15,0 6 0 16,6 6 0-16,2 5 1 15,14 7 0-15,4 0 0 16,10-1 0-16,7-4-2 16,11-3 0-16,8-5-4 15,3-9-5-15,21 3-30 16,-12-18-1-16,-50 5 4 15,57-6-3-15</inkml:trace>
  <inkml:trace contextRef="#ctx0" brushRef="#br0" timeOffset="66607.8097">32124 6099 95 0,'-23'-19'35'15,"-8"5"0"-15,-1 14 0 16,-4 2-32-16,15 7-1 15,7 6 0-15,16 4 0 16,7 3-2-16,-9-22 3 16,0 0-2-16,0 0 2 15,52 51-1-15,-52-51 1 16,0 0-1-16,0 0 2 0,64 61-1 15,-64-61-1-15,0 0-1 16,39 63-1-16,-39-44-1 16,-1 4 0-16,-16-10-2 15,-5-4-1-15,-8-9-3 16,0-14-16-16,12 8-17 15,6-11 2-15,12 5-1 16,4-9 0-16</inkml:trace>
  <inkml:trace contextRef="#ctx0" brushRef="#br0" timeOffset="66809.8213">32196 6184 80 0,'0'0'40'0,"0"0"-3"0,51-7 3 15,-51 7-21-15,0 0-13 16,0 0-1-16,57 25-2 15,-57-25-3-15,0 0-2 16,0 0-16-16,28 55-20 16,-28-55-1-16,0 0 0 15,0 0-1-15</inkml:trace>
  <inkml:trace contextRef="#ctx0" brushRef="#br0" timeOffset="67167.8418">32572 6199 71 0,'0'0'39'0,"29"-54"-2"16,-29 54 1-16,0 0-21 16,0 0-12-16,-6-51-1 15,6 51-1-15,0 0-2 16,0 0 0-16,0 0-1 15,-58-9 0-15,58 9 0 16,0 0 0-16,0 0 0 16,0 0 0-16,0 0 1 15,-46 55 0-15,46-55 1 16,0 0 0-16,0 0 0 15,15 71 2-15,-15-71-1 16,0 0 1-16,23 60-2 16,-23-60 0-16,0 0-1 0,9 51 0 15,-9-51-1-15,0 0 0 16,0 0-1-16,0 0-2 15,-32 53-7-15,32-53-29 16,0 0-1-16,0 0 0 16,-58-27-1-16</inkml:trace>
  <inkml:trace contextRef="#ctx0" brushRef="#br0" timeOffset="67320.8505">32326 6074 95 0,'-9'-67'41'15,"9"67"0"-15,-6-60 0 16,6 60-23-16,0 0-14 15,5-66-5-15,-5 66-29 0,0 0-11 16,0 0 0-16,0 0 0 16</inkml:trace>
  <inkml:trace contextRef="#ctx0" brushRef="#br0" timeOffset="70938.0574">24055 7516 45 0,'0'0'31'16,"-19"8"0"-16,19-8 0 15,-16 12-23-15,14 4-1 16,2-16-2-16,-11 30-2 15,7-16 0-15,6 5 0 16,0-4 0-16,7 2-1 16,3-7-1-16,3-3 0 15,2-9 0-15,2-1 0 16,-2-9-1-16,0-1 1 15,-6-5-1-15,-2 0 0 16,-6 2 1-16,-6-2 0 16,-6 2-1-16,-2 6 1 15,-5 5 0-15,-2 5 0 16,0 6 0-16,-1 7 0 0,4 4 0 15,2 6 0-15,5 0 0 16,7 1 0-16,5-2-1 16,7-1 1-16,6-9 0 15,5-4-1-15,2-7 0 16,2-4 1-16,-2-6-1 15,-2-4 0-15,-5-3 0 16,-5-3 0-16,-8 0 0 16,-8-2 0-16,-7 2 0 15,-5 3 0-15,-5 3 0 16,-3 5 0-16,-2 3 0 15,3 10 0-15,6 5-1 16,5 1-4-16,24 10-30 0,-4-9 0 16,20 8-1-16,3-9-1 15</inkml:trace>
  <inkml:trace contextRef="#ctx0" brushRef="#br0" timeOffset="71488.0889">25105 7302 63 0,'0'0'34'0,"-6"-20"1"16,6 20-2-16,-23-14-22 15,6 15-4-15,-10 0-3 16,0 7 0-16,-4 4-2 15,-1 5 1-15,2 5-3 16,4 6 1-16,7 2-2 16,8 1 2-16,8-2-1 15,9-1 0-15,9-3 0 16,5-5 0-16,7-7-1 15,0-4 0-15,3-5 0 16,-3-7-1-16,-4-1 1 16,-5-3-1-16,-18 7 1 0,13-21 0 15,-13 21 0-15,-21-14 1 16,1 12 0-16,-9 2 1 15,-3 5-1-15,-3 10 1 16,-3 4 1-16,3 11-1 16,-1 2 1-16,9 6 0 15,3-1-1-15,11 3 0 16,9-2 0-16,10-4 1 15,12-7-2-15,9-8 0 16,11-5-1-16,3-8-1 16,10 3-7-16,-12-18-27 15,15 6 1-15,-12-13-3 16,9 5 2-16</inkml:trace>
  <inkml:trace contextRef="#ctx0" brushRef="#br0" timeOffset="71713.1017">25328 7533 52 0,'-18'0'37'16,"17"15"-1"-16,1-15 0 16,3 39-14-16,3-19-16 15,16 7-1-15,3-2-1 16,13 1-2-16,0 0 0 15,5-4-2-15,-1-2-2 16,-3-7-3-16,2 10-18 16,-18-19-14-16,4 10 1 0,-27-14-2 15,0 0 2-15</inkml:trace>
  <inkml:trace contextRef="#ctx0" brushRef="#br0" timeOffset="71913.1132">25284 7835 74 0,'9'-24'36'0,"23"1"0"16,1-17-1-16,15 2-30 16,4-8-2-16,5 0-1 15,-2 2-3-15,-7-2-6 16,4 18-27-16,-22-4-1 15,-2 19-1-15,-28 13 0 16</inkml:trace>
  <inkml:trace contextRef="#ctx0" brushRef="#br0" timeOffset="72457.1443">25794 7689 40 0,'0'0'33'0,"-16"-13"2"15,15 28-1-15,-12-6-14 16,15 19-11-16,-10 1-2 16,12 15 0-16,-4 6-2 15,7 7-2-15,1 1 0 16,8 1-2-16,0-1 2 0,5-3-3 15,1-5 1-15,2-5-1 16,-1-15 0-16,1-4 1 16,-5-12-1-16,-5-8 0 15,-14-6 0-15,13-19 0 16,-16-3 0-16,-4-10 0 15,-9-9-1-15,-3-10 2 16,-6-8-2-16,-3-11 2 16,1-10-2-16,3-4 1 15,3-3 0-15,9 1 1 16,11 10-1-16,10 8-1 15,10 16 2-15,10 13-1 16,8 20 0-16,6 16 1 16,2 15-1-16,1 11 0 15,0 9 0-15,-6 7 0 0,-8 4 0 16,-7 3 0-16,-14 0 0 15,-13-2 0-15,-16-4-1 16,-13-8 1-16,-12-5 0 16,-7-8-1-16,-6-6-2 15,-5-12 0-15,8-2-3 16,-3-20-16-16,24 7-13 15,-2-21-1-15,28 2 0 16,6-13 0-16</inkml:trace>
  <inkml:trace contextRef="#ctx0" brushRef="#br0" timeOffset="72728.1598">26370 7361 66 0,'0'0'35'16,"-27"5"0"-16,21 8-1 16,-11 1-26-16,12 16-1 15,-3 3-3-15,7 9-1 16,1 4 0-16,8 4-2 15,3-2 0-15,5-2-1 16,8-4-2-16,0-12-3 16,15-1-27-16,-12-19-3 15,16-1 0-15,-10-15-3 16</inkml:trace>
  <inkml:trace contextRef="#ctx0" brushRef="#br0" timeOffset="73125.1825">26740 7534 68 0,'-30'4'36'0,"-13"-4"0"16,12 17-1-16,-12-4-28 16,8 11-1-16,1 0-2 15,7 6-1-15,7-1-2 16,11-1 1-16,8-2-2 15,9-6 1-15,8-4-2 16,6-7 0-16,7-4 0 16,3-8-1-16,3-4 1 15,-3-5-2-15,-1-3 1 0,-6-4 1 16,0-2-1-16,-6-1 2 15,-5 2 0-15,-3 3 1 16,-6 4 0-16,-5 13 2 16,0 0-1-16,0 0 0 15,1 23 0-15,-5-2 0 16,3 1-1-16,-2 2 1 15,3-2-2-15,2-3 0 16,3-1-2-16,-5-18-4 16,24 24-19-16,-24-24-11 15,26-1 0-15,-14-9-1 16,9 5 0-16</inkml:trace>
  <inkml:trace contextRef="#ctx0" brushRef="#br0" timeOffset="73311.1932">26981 7562 56 0,'1'23'38'0,"-10"-7"-1"16,10 13-1-16,-15-7-17 16,15 6-14-16,-3-3-1 15,6-4-2-15,1 0-4 16,-5-21-7-16,20 20-27 15,-20-20 0-15,25 2-1 16,-16-14 0-16</inkml:trace>
  <inkml:trace contextRef="#ctx0" brushRef="#br0" timeOffset="73674.2139">27212 7589 36 0,'0'0'34'0,"7"34"1"15,-10-15 0-15,8 13-15 16,-14-13-12-16,17 7 1 15,-9-12-3-15,5 2-2 16,-4-16-2-16,5 16 0 16,-5-16-1-16,0 0-1 15,4-14 0-15,-2 2 1 16,1-2-1-16,2-4 0 15,3-1 0-15,3-2 0 16,5 0 1-16,3 4-1 0,3 3 0 16,4 5 0-16,2 5 1 15,1 7-1-15,0 4 1 16,0 6-1-16,-3 4 1 15,-5 0-1-15,-3-2 0 16,-5-2-1-16,-1 2-3 16,-12-15-18-16,0 0-14 15,0 0 0-15,-16-2-1 16,-5-14 0-16</inkml:trace>
  <inkml:trace contextRef="#ctx0" brushRef="#br0" timeOffset="73840.2234">26739 7175 86 0,'0'0'37'16,"-9"-12"1"-16,9 12-3 15,23 24-69-15,-23-24-2 16,14 21-2-16,-14-21 0 15</inkml:trace>
  <inkml:trace contextRef="#ctx0" brushRef="#br0" timeOffset="75266.305">28142 7527 49 0,'-15'-9'31'16,"15"9"2"-16,-10 18-10 15,11 8-13-15,-6-6-2 16,13 13-1-16,-4-5-3 16,10 5 1-16,0-4-3 15,8-2 0-15,1-10-1 16,7-6 0-16,-1-9 0 15,1-9-1-15,-3-6 0 16,-1-6 1-16,-3-7-1 16,-5-2 0-16,-6-7 0 15,-6-1 0-15,-3-2 0 0,-2 3 0 16,-4 3 1-16,-1 5-1 15,1 11 1-15,-1 4-1 16,4 12 1-16,-4 19-1 16,3 11 0-16,2 11 1 15,3 9-1-15,1 7 0 16,1 6 0-16,1 1 0 15,0-1 1-15,1 0-1 16,-1-7 1-16,-4-7-2 16,-3-7 2-16,-5-6-2 15,-2-8 2-15,-9-6-2 16,-7-5 1-16,-4-10-1 15,-7-7 2-15,-3-2-1 16,-3-8 1-16,-2-7-1 0,-2-6 0 16,2-5 2-16,3-4-4 15,7-6 2-15,10 6-5 16,3-11-12-16,22 12-17 15,5-2 0-15,20 11-2 16,5 0 1-16</inkml:trace>
  <inkml:trace contextRef="#ctx0" brushRef="#br0" timeOffset="75678.3285">28753 7546 54 0,'-12'-17'36'16,"-12"-3"-1"-16,7 13 0 16,-18 1-21-16,10 12-7 15,-10 3-2-15,5 16 0 16,-2 1-3-16,9 9 0 15,5 1-1-15,10 1 0 16,12-2 0-16,10-3 0 16,11-7-1-16,7-8-1 15,5-8 1-15,4-8-1 16,3-8 1-16,-4-8 0 15,-4-4-1-15,-6-6 1 16,-7-6-1-16,-8-4 1 0,-8 1 0 16,-11-2-1-16,-10 4 1 15,-7 4-1-15,-6 6 0 16,-4 6 0-16,-1 13-1 15,-3 3-2-15,10 15-4 16,-9-2-28-16,24 11 1 16,1-9-1-16,18 7 1 15</inkml:trace>
  <inkml:trace contextRef="#ctx0" brushRef="#br0" timeOffset="76063.3506">28951 7552 51 0,'-11'7'35'0,"-5"8"0"0,8 12-1 16,-3-4-23-16,12 13-2 16,-5-8-3-16,15 5-1 15,0-5-2-15,10-6-1 16,3-8-1-16,6-6-1 15,3-9 0-15,2-6 0 16,1-7-1-16,-5-2 0 16,-4-7 0-16,-4-4 1 15,-4-5-1-15,-6-3 1 16,-5 2 0-16,-5 2 0 15,-5 4 2-15,2 7-1 16,-2 8 1-16,2 12 1 16,0 0-1-16,-14 28 1 15,10 0 0-15,1 4-1 0,4 3 0 16,3 0-1-16,5-5-3 15,3-13-16-15,15 5-20 16,-3-18 0-16,16 1-2 16,0-12 1-16</inkml:trace>
  <inkml:trace contextRef="#ctx0" brushRef="#br0" timeOffset="76592.3808">29460 7441 40 0,'0'0'35'0,"0"32"0"15,-7-10 1-15,11 20-12 0,-7-10-19 16,10 10 1-16,-5-5-2 15,6 2 0-15,0-9-2 16,1-1-1-16,0-13 0 16,-9-16 0-16,18 11 0 15,-18-11-1-15,9-25 0 16,-6 0 1-16,-2-7-1 15,-1-8 1-15,-3-2-1 16,2-3 1-16,1 1-1 16,3 3 0-16,3 7 1 15,7 7 0-15,6 9-1 16,7 7-2-16,18 23-31 15,-7-8-2-15,16 14-1 16,-4-4-2-16</inkml:trace>
  <inkml:trace contextRef="#ctx0" brushRef="#br0" timeOffset="79254.5331">30618 7534 56 0,'27'-14'35'15,"-19"-1"-5"-15,10 8 2 16,-16-14-20-16,14 13-1 16,-19-9-4-16,3 17-2 15,-17-15-1-15,-1 15-1 16,-10 4-1-16,-4 9 0 15,-3 6-1-15,2 10 0 16,-1 6-1-16,12 2 1 16,11 4-1-16,12-1 1 15,12-4-1-15,14-6-1 16,12-4-2-16,6-13-2 15,20 2-11-15,-12-17-21 16,9-1 1-16,-15-15-3 0,5 3 3 16</inkml:trace>
  <inkml:trace contextRef="#ctx0" brushRef="#br0" timeOffset="79660.5563">30959 7270 77 0,'-9'20'37'0,"-1"-1"-1"16,11 24-7-16,-11 0-22 16,10 13 0-16,-5 3-4 15,6 4 1-15,-1-3-2 16,4-4-1-16,0-6 0 15,-1-10 0-15,3-14-1 0,-1-11 0 16,-5-15 0-16,13 4 0 16,-13-4 0-16,13-26-1 15,-6 3 1-15,2-5 0 16,5-5-1-16,1-3 1 15,4 2 0-15,0 4-1 16,2 4 2-16,-2 9-1 16,0 11 1-16,-1 12-1 15,-2 11 1-15,2 9 2 16,-10 3-3-16,6 3 3 15,-8 0-3-15,6-4 0 16,2-2-3-16,-14-26-28 0,22 26-6 16,-22-26-1-16,29 5 1 15</inkml:trace>
  <inkml:trace contextRef="#ctx0" brushRef="#br0" timeOffset="79996.5755">31446 7564 67 0,'-21'11'38'16,"6"14"0"-16,-9-4 0 16,13 11-22-16,-3-2-10 15,11 2 0-15,4-5-3 16,8-4 0-16,8-5-2 15,6-5 0-15,4-6-1 0,4-4 0 16,0-7-1-16,0-4 1 16,-4-4-1-16,-8-9 1 15,-6-5 0-15,-9-4-1 16,-12-2 1-16,-7-3 0 15,-10 3 1-15,-5 1-1 16,-5 7-1-16,-1 6 0 16,5 12-3-16,-1-2-6 15,19 17-27-15,-3-7 0 16,21 14 0-16,-5-16-2 15</inkml:trace>
  <inkml:trace contextRef="#ctx0" brushRef="#br0" timeOffset="80220.5883">31783 7533 88 0,'24'-6'39'0,"-24"6"0"16,13 12 1-16,-10 4-33 15,-1 11-1-15,-7-2-1 16,1 7-2-16,-1-1-2 15,0 0-1-15,0 0-2 16,0-12-4-16,14 5-31 16,-9-24-4-16,16 18 2 15,-3-22-3-15</inkml:trace>
  <inkml:trace contextRef="#ctx0" brushRef="#br0" timeOffset="80695.6155">32141 7565 95 0,'0'0'38'16,"0"0"1"-16,43-56-1 16,-43 56-33-16,2-17-3 15,-14 28 0-15,-5 20-1 16,-3 6-2-16,20-37 2 15,0 0 0-15,-18 64-1 16,18-64 0-16,0 0 1 16,5 57 1-16,-5-57-1 15,0 0 0-15,0 0-3 16,63 37 1-16,-63-37-1 15,51 3 1-15,-51-3 0 0,0 0 1 16,75-29 0-16,-75 29 0 16,0 0 1-16,67-48 0 15,-67 48 1-15,0 0-1 16,40-52 2-16,-40 52-1 15,0 0 0-15,0 0 0 16,0 0 1-16,0 0-2 16,0 0 1-16,0 0-1 15,0 0 0-15,0 0-1 16,0 0 0-16,0 0 0 15,0 57-1-15,0-57 0 16,0 0-2-16,48 52-2 16,-48-52-12-16,0 0-23 0,69 17-2 15,-69-17 2-15,0 0-2 16</inkml:trace>
  <inkml:trace contextRef="#ctx0" brushRef="#br0" timeOffset="80841.6239">32403 7275 110 0,'0'0'43'15,"-76"-60"0"-15,76 60-2 16,-68-46-37-16,68 46-5 16,-54-27-34-16,54 27-4 15,0 0 1-15,0 0-4 16</inkml:trace>
  <inkml:trace contextRef="#ctx0" brushRef="#br0" timeOffset="81746.6756">25087 8853 64 0,'0'0'38'0,"-23"-11"-5"15,4 14 4-15,-16-6-30 16,-2 12 0-16,-10 5-5 15,-4 8-2-15,-3 6 2 16,4 8-3-16,5 1 3 16,10 3-3-16,13-3 2 15,19-6-2-15,16-9 2 16,17-5-1-16,12-12 1 15,11-10-1-15,6-8 0 16,-1-9 0-16,-6-5 0 16,-9-4 0-16,-8-2 0 15,-12-2 1-15,-15 2-3 16,-13 2 2-16,-14 3-1 15,-6 6 1-15,-6 7-2 0,-6 7 4 16,-2 10-2-16,1 5 0 16,6 9 1-16,8 2-1 15,13 2 2-15,11 1-2 16,15-3-1-16,12-7-3 15,17-2-1-15,8-13-4 16,21 0-2-16,-5-16-4 16,22 8-3-16,-20-18-1 15,13 9 4-15,-18-12 7 16,-2 2 5-16,-13 0 5 15,-18-6 3-15,-2 11 8 16,-29-13 4-16,9 16 1 16,-32-9-2-16,11 18-4 15,-23-1-3-15,5 19-2 0,-11 7-2 16,3 10-1-16,-6 13-1 15,5 9 1-15,1 8-1 16,9 5-1-16,6 2 0 16,8-1-1-16,8-3 0 15,6-4-2-15,9-3-2 16,-3-16-11-16,13 1-23 16,-11-17-1-16,9 3 0 15,-17-18 1-15</inkml:trace>
  <inkml:trace contextRef="#ctx0" brushRef="#br0" timeOffset="81912.6851">25036 9019 72 0,'0'0'38'15,"0"0"-1"-15,0 0 0 16,19-2-28-16,24-2-5 16,9-3-4-16,6-8-29 15,22 6-6-15,-4-9-2 16,18 7-1-16</inkml:trace>
  <inkml:trace contextRef="#ctx0" brushRef="#br0" timeOffset="82489.7181">26535 8854 74 0,'0'0'37'0,"-6"11"0"15,-2 6-1-15,12 15-32 16,0 5 1-16,7 7-3 15,4 3 1-15,4 3-3 16,4-4 2-16,3-6-3 16,1-8 1-16,-1-10 1 15,-2-14-1-15,-1-8 0 16,-1-8 0-16,-1-10 0 15,-3-10 1-15,-5-7-1 16,-2-6 0-16,1-4 0 16,-2-2 0-16,-2 1 0 0,-1 0-2 15,-1 3 0-15,4 15-3 16,-5 1-6-16,12 22-26 15,-17 5 1-15,27 18 0 16,-14 3-1-16</inkml:trace>
  <inkml:trace contextRef="#ctx0" brushRef="#br0" timeOffset="82947.7443">27341 9044 67 0,'4'-29'37'0,"-17"-6"-2"15,3 10 2-15,-19-4-31 0,4 11 1 16,-15 2-3-16,-3 13 1 16,-8 6-2-16,-2 13-1 15,-1 9-1-15,4 10 0 16,3 5 0-16,11 1-1 15,12-2 0-15,14 0 0 16,13-6-1-16,14-8 2 16,12-9-1-16,5-13 0 15,6-5 0-15,6-7 0 16,0-5 0-16,-4-7 0 15,-5-4 0-15,-4 1 0 16,-8-7 0-16,-4 7 0 16,-7 1 1-16,-6 2-1 15,-6 8-1-15,-2 13 2 16,0 0-1-16,0 0 0 0,-13 32 0 15,10-7 1-15,0 6-1 16,2 2 1-16,3-2-1 16,2-1 0-16,5-3-2 15,1-10-2-15,8 5-9 16,-18-22-24-16,33 4-1 15,-22-13 0-15,14 3 1 16</inkml:trace>
  <inkml:trace contextRef="#ctx0" brushRef="#br0" timeOffset="83256.762">27540 8900 65 0,'0'0'36'0,"7"12"0"0,-2 12 1 15,-11 0-30-15,9 13 0 16,-4-1-3-16,5 1-1 15,-1-4 0-15,0-1-1 16,1-7 0-16,2-3-1 16,-4-9-1-16,-2-13 1 15,0 0-1-15,17-3 0 16,-15-10 1-16,5-5-1 15,-3-3 1-15,3-9-2 16,5-3 2-16,1-2-1 16,5-2 0-16,1 3 1 15,4 5-3-15,-2 4-1 16,11 14-28-16,-14-4-6 0,10 15 0 15,-11-1-2-15</inkml:trace>
  <inkml:trace contextRef="#ctx0" brushRef="#br0" timeOffset="83459.7736">28017 8940 86 0,'-17'-1'38'15,"17"15"-1"-15,0-14-1 16,-13 29-31-16,7-8-1 15,3 7-2-15,1 1-3 16,0-1-2-16,10 7-5 16,-9-17-30-16,19 10 1 0,-3-16-1 15,20 7 0-15</inkml:trace>
  <inkml:trace contextRef="#ctx0" brushRef="#br0" timeOffset="83847.7958">28591 9008 66 0,'-4'-22'36'15,"-18"-2"0"-15,-1 16 0 16,-12 0-29-16,0 15-3 16,-10 3 0-16,3 9-1 15,-2 4-1-15,5 5 0 16,7 4-1-16,10-6 0 15,11 2-1-15,8-7 1 0,12-3-2 16,8-8 1-16,6-6 0 16,7-7-1-16,5-7 1 15,-2-2-1-15,0-7 1 16,-2 0-1-16,-1-4 1 15,-4 0 0-15,-4 2 0 16,-7 5 1-16,-3 4-1 16,-12 12 1-16,11-2-1 15,-10 13 1-15,-3 6-1 16,1 3 1-16,-2 3-1 15,3-1 1-15,0 2-2 16,1-7-1-16,7 1-4 16,-8-18-30-16,12 13 0 15,-12-13-1-15,20-1 0 16</inkml:trace>
  <inkml:trace contextRef="#ctx0" brushRef="#br0" timeOffset="84323.823">28747 8628 64 0,'6'35'38'0,"-2"11"0"15,-12 2-1-15,7 13-31 16,-6-3 2-16,7 5-3 15,-2-8-1-15,2-3-2 16,-2-10-1-16,4-7-1 0,-2-13 0 16,1-9 1-16,-1-13-1 15,0 0 0-15,9-18 1 16,-6-3-2-16,3-4 1 15,1-6-1-15,3-4 1 16,3-3 0-16,3 3-1 16,5 1 1-16,2 5-2 15,3 6 3-15,2 11-2 16,-1 9 3-16,0 8-3 15,-2 12 0-15,-6 7 3 16,-5 8-3-16,-6 3 3 16,-9 3-2-16,-8-1 0 15,-7-6 0-15,-10 0 1 16,-6-6 0-16,-2-7-1 0,-3-6 0 15,0-8 0-15,4-8-3 16,6-4-1-16,0-11-9 16,20 2-25-16,-3-15 1 15,19 5-1-15,0-16 1 16</inkml:trace>
  <inkml:trace contextRef="#ctx0" brushRef="#br0" timeOffset="84824.8517">29121 8590 66 0,'-12'28'38'0,"10"17"0"16,-12-9 1-16,12 10-32 0,-5 0 0 15,8 3-2-15,0-6-1 16,8 0-3-16,3-9 1 15,5-2-3-15,3-7 1 16,5-7-1-16,6-4 1 16,1-8 0-16,3-5-1 15,-2-4 1-15,3-5 0 16,-1-6-1-16,0-4 1 15,-1-1 0-15,-4-7 0 16,-2 2 2-16,-5-6-2 16,-3 3 1-16,-6 0-1 15,-5 3 1-15,-7 2-2 16,-8 7 1-16,6 15 0 15,-28-16-2-15,6 20 2 16,-5 7 1-16,-3 5-1 0,1 9 0 16,2 1 2-16,2 7-2 15,7-1 1-15,8 1 0 16,7-2 0-16,10-3-2 15,9-5 1-15,10-5 1 16,11-5-2-16,10-7 1 16,6-3 0-16,3-9-2 15,6 0-1-15,-4-11-3 16,11 12-13-16,-16-19-19 15,6 5 0-15,-15-13 0 16,5 6 1-16</inkml:trace>
  <inkml:trace contextRef="#ctx0" brushRef="#br0" timeOffset="85119.8686">30050 8714 51 0,'-23'-10'36'0,"-15"-4"-1"16,7 14 2-16,-12-9-22 16,17 19-4-16,-7-6-2 15,14 8-4-15,3-1-1 16,14 5-1-16,8-1-2 15,11 3 2-15,6-2-2 16,5 5 1-16,2-2-1 16,1 3 1-16,-3-2-1 15,-2 1-1-15,-9-1 1 16,-6 0-2-16,-8-4 2 15,-7-3-2-15,-12-1 1 16,-8-6-1-16,-9-1 1 16,-7-2-1-16,-8-1-2 0,-10-8-4 15,8 6-32-15,-21-13 1 16,11 5-1-16,-9-11-1 15</inkml:trace>
  <inkml:trace contextRef="#ctx0" brushRef="#br0" timeOffset="85450.8875">27990 8496 73 0,'-26'-1'41'16,"26"1"-2"-16,-22 4 0 16,22-4-28-16,0 0-7 15,23-3-1-15,-7 3-2 16,-1-3-5-16,16 9-32 15,-18-14-3-15,6 11 0 16,-19-3-3-16</inkml:trace>
  <inkml:trace contextRef="#ctx0" brushRef="#br0" timeOffset="86825.9662">24240 10459 47 0,'-10'12'33'0,"-7"-3"-4"0,8 13-5 15,-5-13-18-15,12 10 2 16,-6-8-4-16,10 7 0 16,-2-18-2-16,18 17 0 15,-3-14-1-15,3-5 0 16,0-3 0-16,1-3 0 15,-4-2 0-15,-2-3-1 16,-8-5 2-16,-5 4 0 16,-3-2 2-16,-5 3-1 15,-8 0 1-15,0 5-1 16,-6 3 0-16,2 9 1 15,-1 5-3-15,4 3 0 16,4 3-2-16,5-2-3 16,20 6-32-16,-12-19 1 0,37 24-4 15,-7-24 3-15</inkml:trace>
  <inkml:trace contextRef="#ctx0" brushRef="#br0" timeOffset="87338.9955">24697 10507 66 0,'-11'5'36'0,"17"10"0"16,-6-15-11-16,34 9-20 16,-5-6 1-16,14-2-2 15,4-10-1-15,5-2-2 16,-3-3 1-16,-4-4-1 15,-5-3 0-15,-8-1-2 16,-8-2 2-16,-11 1-2 16,-9 4 0-16,-12-1 0 0,-7 5 0 15,-10 2 1-15,-6 7-1 16,-6 5 2-16,-3 8-1 15,0 9 1-15,3 11-1 16,5 6 2-16,9 4-1 16,11 4 1-16,12-3-2 15,16 0 2-15,11-6-3 16,10-7 1-16,12-9-3 15,2-13-5-15,17 3-28 16,-11-15 1-16,9 4-2 16,-15-11 1-16</inkml:trace>
  <inkml:trace contextRef="#ctx0" brushRef="#br0" timeOffset="87542.0071">25405 10377 43 0,'0'0'36'15,"-14"-2"-1"-15,18 15 1 16,-4-13-14-16,14 27-14 15,7-7-3-15,9 4 0 16,5-2-2-16,5 0-1 16,-1-3-3-16,-1-2-1 15,2 6-11-15,-13-18-23 16,-2 7 0-16,-25-12-1 15,7 15 0-15</inkml:trace>
  <inkml:trace contextRef="#ctx0" brushRef="#br0" timeOffset="88158.0423">25359 10639 40 0,'14'-28'35'16,"16"11"-2"-16,3-14 1 15,16 9-16-15,-7-15-13 16,11 4-2-16,-3-6 0 15,-1 2-3-15,-4 1 0 16,-10 3 0-16,-7 9-1 16,-8 3-1-16,-6 11 1 15,-14 10 0-15,13 0 0 16,-11 12 1-16,-4 8 0 15,0 6 1-15,-3 6 0 16,5 5 2-16,-1 1-1 16,6 7 1-16,-2-3 0 15,6 6 0-15,-2-6-1 0,5 3 0 16,1-9 0-16,-1 0 0 15,-2-9-1-15,-1-2 0 16,-3-8 0-16,-6-17-1 16,2 14 1-16,-2-14-1 15,-11-12 1-15,2-3 0 16,-4-4 0-16,-1-9-1 15,-4-7 1-15,0-6-2 16,1-10 2-16,2-11 0 16,6-7 0-16,8-5-2 15,12-2 2-15,10 6-1 16,10 6 1-16,11 12 0 0,10 17-2 15,6 17 1-15,-2 19 0 16,0 16 0-16,-13 11 0 16,-8 8 0-16,-13 3 0 15,-14 1 0-15,-16 1 0 16,-13-4 0-16,-9-3 0 15,-10-4 0-15,0-8 0 16,-4-4-1-16,5-6-1 16,1-9-1-16,9 1-4 15,-4-19-20-15,33 15-7 16,-21-35-3-16,30 15 0 15</inkml:trace>
  <inkml:trace contextRef="#ctx0" brushRef="#br0" timeOffset="88353.0535">26313 10043 62 0,'12'41'36'16,"-14"-4"-1"-16,8 14-1 15,-7-6-27-15,5 6-2 16,-4-7-3-16,0 0-4 15,8 3-27-15,-7-16-5 16,13 0-2-16,-4-12 1 16</inkml:trace>
  <inkml:trace contextRef="#ctx0" brushRef="#br0" timeOffset="88758.0767">26764 10329 47 0,'5'-17'35'0,"-15"-3"0"16,10 20 0-16,-36-25-23 15,12 26-4-15,-17 1-2 16,1 9-2-16,-5 7-1 16,2 4 0-16,2 2-2 15,6 6 1-15,11-5-2 16,10 2 1-16,14-4-2 15,9-6 0-15,10-9 0 16,8-6 0-16,5-4-1 16,5-7 1-16,2-1 0 15,-3-6 0-15,-1 0 0 16,-6-1 2-16,-4 4-1 0,-6 3 1 15,-5 2 0-15,-14 8 0 16,12-4 0-16,-12 4 1 16,-4 13 0-16,1 4 0 15,-4 1 0-15,2 2-1 16,-2-1 0-16,3 2-1 15,0-3-1-15,4-3-1 16,4 2-7-16,-4-17-27 16,0 0-1-16,14 1-2 15,4-1 1-15</inkml:trace>
  <inkml:trace contextRef="#ctx0" brushRef="#br0" timeOffset="88978.0892">27013 10301 74 0,'4'23'36'0,"-12"-5"-1"16,12 10-5-16,-8-9-25 15,5 7-1-15,-2-6-4 16,1-20-11-16,5 24-25 15,-5-24-1-15,9 12-1 16,-9-12 0-16</inkml:trace>
  <inkml:trace contextRef="#ctx0" brushRef="#br0" timeOffset="89322.1089">27234 10357 35 0,'0'0'35'0,"-10"29"2"16,-3-17-2-16,12 17-13 15,-13-20-11-15,14 11-2 16,0-20-3-16,-12 11-2 16,12-11-1-16,0 0-2 15,0 0 0-15,3-22-1 16,4 11 0-16,5-7 0 15,5 4 0-15,6-3 0 16,5 2-1-16,8 1 1 16,4 2 0-16,4 6 0 15,3 3 0-15,2 6 0 16,-1 3 0-16,-3 7 0 0,-5 2 0 15,-8 2 0-15,-6-2 1 16,-8-3-2-16,-8 1-1 16,-10-13-3-16,5 16-28 15,-24-21-5-15,7 4 1 16,-15-11 0-16</inkml:trace>
  <inkml:trace contextRef="#ctx0" brushRef="#br0" timeOffset="89508.1196">26903 9942 83 0,'-19'-9'40'16,"-5"-4"-2"-16,24 13-1 15,-16 11-33-15,10 4-4 16,3 14-13-16,-2-15-25 15,18 10 0-15,0-9-1 16,19 4-1-16</inkml:trace>
  <inkml:trace contextRef="#ctx0" brushRef="#br0" timeOffset="90254.1622">28371 10260 46 0,'16'20'34'16,"-14"2"0"-16,5 15 0 15,-12-8-24-15,8 12-4 16,-4-6 0-16,8 1-4 16,4-10 0-16,7-6-1 15,7-8-1-15,5-12-1 16,3-12 2-16,3-5 0 15,2-4-1-15,-3-5 0 16,-5 0 0-16,0 1 1 16,-6 2-1-16,-3 5 1 15,-4 7 0-15,-3 10-1 16,-2 5 1-16,0 13 0 15,5 4 0-15,0 6-1 16,3 2 1-16,7 0 0 0,3-1-1 16,5-6 0-16,1-3 1 15,0-10-1-15,-3-6 0 16,-2-6 1-16,-5-5-1 15,-4-3 0-15,-9-10 0 16,-5-2 0-16,-8-4 1 16,-4-1-1-16,-7-2 0 15,-3-2 0-15,-1-2 0 16,-5 3 1-16,4 8-1 15,0 5-1-15,5 11-2 16,-3-6-22-16,14 13-10 16,0 0 0-16,10 17-1 15,-10-17-1-15</inkml:trace>
  <inkml:trace contextRef="#ctx0" brushRef="#br0" timeOffset="90658.1853">29281 10040 63 0,'-5'12'37'0,"10"19"0"15,-13 1 0-15,16 15-29 16,-12 1-1-16,5 10-2 15,-2-2-2-15,5-5-1 16,0-6 0-16,1-9-2 0,2-7 1 16,2-10-1-16,4-6 0 15,3-12-1-15,0-8 1 16,1-6 0-16,2-5 0 15,2-3 0-15,0-2 0 16,1 2 0-16,-1-1 0 16,0 5 1-16,-2 8-1 15,1 7 0-15,-6 5 0 16,0 13 1-16,-4 4-1 15,-1 5 0-15,-2 3 0 16,0-3 1-16,2 1-2 16,-1-5 0-16,5-2-2 15,-13-19-5-15,34 13-29 16,-34-13-1-16,28-8 0 0,-20-5 0 15</inkml:trace>
  <inkml:trace contextRef="#ctx0" brushRef="#br0" timeOffset="90847.1962">29750 10306 75 0,'0'0'37'16,"-2"14"-1"-16,6 18-9 16,-12-12-18-16,12 11-4 15,-5-3 0-15,7 0-3 16,2-5-1-16,2-3-2 15,7 0-7-15,-17-20-30 16,36 10 2-16,-14-16-2 16,14 3 2-16</inkml:trace>
  <inkml:trace contextRef="#ctx0" brushRef="#br0" timeOffset="91109.2111">30179 10276 50 0,'-15'-14'36'15,"2"15"0"-15,-18 1 0 16,10 14-17-16,-15-2-12 15,8 12-1-15,-3 3-2 16,8 5 0-16,6-2-2 16,12-3-1-16,9-2 0 15,9-5-1-15,11-5 0 16,7-7-1-16,9-9 0 15,1-5-1-15,5-5-1 16,-2-5 0-16,4-1-4 0,-13-15-14 16,10 10-14-16,-14-15 0 15,5 2 0-15,-15-16 1 16</inkml:trace>
  <inkml:trace contextRef="#ctx0" brushRef="#br0" timeOffset="91461.2313">30471 9899 71 0,'-15'40'37'0,"6"23"-2"15,-11-2-3-15,17 14-23 16,-17-7-4-16,15 2 0 16,1-12-2-16,7-8-1 15,2-12 0-15,8-10-2 16,5-15 1-16,5-9-1 0,7-6 1 15,-2-9-1-15,0 0 0 16,1-7 0-16,2-1-1 16,1-2 1-16,0 6 0 15,4 1 0-15,-1 5 0 16,2 4 0-16,2 6 0 15,-1 4 1-15,0 4-1 16,-2 4 1-16,1 0-1 16,-5 4 1-16,2-4-1 15,-9 1 0-15,1-6-1 16,-7-4-1-16,-3 5-6 15,-16-9-30-15,1-13 2 16,-12-5-3-16,11 18 1 0</inkml:trace>
  <inkml:trace contextRef="#ctx0" brushRef="#br0" timeOffset="91626.2407">29932 9879 71 0,'-49'-13'39'0,"31"16"-2"15,18-3-2-15,0 0-61 16,32 19-9-16,2-5-3 16,9 8 0-16</inkml:trace>
  <inkml:trace contextRef="#ctx0" brushRef="#br0" timeOffset="92498.2906">24161 11438 47 0,'-7'19'33'0,"-3"6"1"16,17 18-5-16,-8 2-24 15,9 12 0-15,1 0-2 16,12 2 0-16,4-5-1 16,10-8 0-16,5-11-1 15,4-13 0-15,1-15-1 16,1-11 1-16,-2-12 0 15,-4-10-1-15,-6-10 0 16,-6-5 0-16,-10-6 1 16,-8-4-1-16,-8-2 0 15,-4 3 0-15,-6 6 0 16,-2 9-1-16,-2 9 1 15,-1 11-1-15,13 15-2 16,-14 5-8-16,23 22-21 0,-4-3-1 16,17 18-2-16,-2-2 1 15</inkml:trace>
  <inkml:trace contextRef="#ctx0" brushRef="#br0" timeOffset="92956.3168">25090 11639 50 0,'-12'-21'33'16,"-16"-8"1"-16,7 17-3 16,-17-4-26-16,0 15-1 15,-11 7 0-15,2 15-2 0,-3 7 1 16,5 9-1-1,3 7 0-15,10 3 0 0,9-1-1 16,15-3 0-16,15-9 0 16,13-9 0-16,11-11-1 15,9-10 0-15,5-11 1 16,5-7-2-16,-1-9 1 15,-4-4-1-15,-7-6 1 16,-7-3-1-16,-7 0 1 16,-6 0-1-16,-8 5 1 15,-6 6 0-15,-5 8 1 16,1 17-1-16,-14-1 1 15,5 19-1-15,0 11 1 16,0 8 0-16,2 4 0 0,5 2-1 16,3-4 1-16,5-3-1 15,6-8-2-15,1-10-2 16,10 0-12-16,-11-23-18 15,16 3 1-15,-11-15-3 16,10 4 1-16</inkml:trace>
  <inkml:trace contextRef="#ctx0" brushRef="#br0" timeOffset="93233.3326">25265 11605 49 0,'5'33'33'15,"-8"-1"2"-15,14 16-4 16,-6-10-25-16,6 6 1 15,-3-11-2-15,6-1 1 0,-5-10-3 16,3-8 0-16,-12-14-2 16,19 2 0-16,-19-2 0 15,14-25 0-15,-8 0-1 16,-1-1 0-16,0-9 1 15,1-2-1-15,1-3 0 16,-1 3 0-16,4 5-1 16,3 2 0-16,4 14-1 15,-3 2-5-15,15 19-27 16,-14-4-1-16,11 17-1 15,-11-7 0-15</inkml:trace>
  <inkml:trace contextRef="#ctx0" brushRef="#br0" timeOffset="93432.344">25719 11627 54 0,'0'0'37'16,"0"0"-2"-16,4 28 0 15,-13-5-29-15,10 9 0 16,-2 3-4-16,4 2-1 15,3 1-2-15,2-6-4 16,18 1-29-16,-12-18-1 16,17 1 0-16,-7-16-1 15</inkml:trace>
  <inkml:trace contextRef="#ctx0" brushRef="#br0" timeOffset="93832.3669">26220 11678 26 0,'5'-22'32'0,"-17"-2"2"16,12 24-1-16,-41-22-14 15,21 22-12-15,-20 1-1 16,2 15-1-16,-7 2-2 16,4 6 0-16,1 2 0 15,7 3-2-15,7-1 0 16,13-1 0-16,11-3 0 15,9-7 0-15,10-5-1 16,9-9-1-16,7-4 2 16,3-6-1-16,3-6 0 15,-4-4-1-15,-1-1 1 16,-3-1 0-16,-5 4 0 15,-5 3 0-15,-7 6-1 0,-14 6 1 16,11 6 0-16,-12 7 0 16,-1 6 0-16,-2 4 0 15,1 3 1-15,1-3-1 16,0-1 0-16,4-5-1 15,3-2-1-15,-5-15-6 16,25 11-20-16,-25-11-6 16,26-14-1-16,-17-4 0 15</inkml:trace>
  <inkml:trace contextRef="#ctx0" brushRef="#br0" timeOffset="94301.3937">26399 11290 35 0,'0'37'37'0,"-9"4"-2"16,8 19-2-16,-11-4-16 15,13 14-11-15,-7-9-1 16,6 1 1-16,-2-9-3 15,5-3-1-15,-2-11-1 16,4-14 0-16,1-10-1 16,-6-15 0-16,16-2 0 15,-16 2-1-15,20-28 1 16,-10 5-1-16,2-5 1 15,2-7-1-15,4-1 0 0,2 0 1 16,5 3-1-16,1 4 0 16,3 8 1-16,1 7-1 15,1 13 1-15,-6 8 0 16,-1 11 0-16,-6 8 0 15,-8 6 1-15,-5 3 0 16,-8-1 0-16,-6 0 0 16,-7-6 1-16,-5-3-1 15,-5-5 0-15,-3-6 0 16,-1-7-1-16,-1-8 0 15,3-4-1-15,1-7-2 16,8 0-2-16,-6-17-19 16,21 5-10-16,-3-16-3 15,16 2 2-15,0-12-1 0</inkml:trace>
  <inkml:trace contextRef="#ctx0" brushRef="#br0" timeOffset="94700.4165">26831 11406 51 0,'-2'36'36'15,"9"17"1"-15,-10-14-5 16,12 10-26-16,-2-8 0 16,10-1-1-16,2-12-3 15,7-6-1-15,6-11-1 16,3-8 0-16,2-10 0 15,1-9-1-15,-1-5 0 16,-4-6 0-16,-3-2 0 0,-5-4 0 16,-9-1 0-16,-9 2-1 15,-7 4 2-15,-9 5-1 16,-11 9 1-16,-3 9 1 15,-6 10 1-15,-2 13 0 16,-3 9 0-16,3 10 0 16,3 4 1-16,7 6-1 15,10-1 1-15,10-2-1 16,6-6 0-16,13-7 0 15,7-10-1-15,10-11-1 16,5-7-1-16,-1-11-2 16,5 3-10-16,-19-22-24 15,10 4 0-15,-21-12-2 0,0 4 1 16</inkml:trace>
  <inkml:trace contextRef="#ctx0" brushRef="#br0" timeOffset="94908.4284">25687 11213 76 0,'-40'-5'37'16,"23"10"-1"-16,6 0-10 15,11-5-62-15,4 19 0 16,3-5-3-16,10 9-1 0</inkml:trace>
  <inkml:trace contextRef="#ctx0" brushRef="#br0" timeOffset="95383.4556">28257 11561 40 0,'3'22'35'0,"-11"2"1"15,12 14-1-15,-10-8-20 0,13 7-12 16,-1 1 0-16,5-6-3 15,8-3-4-15,-11-13-26 16,20-4-3-16,-8-16-2 16,12 1 0-16</inkml:trace>
  <inkml:trace contextRef="#ctx0" brushRef="#br0" timeOffset="95709.4743">28582 11454 53 0,'-23'7'34'15,"-8"1"0"-15,17 11-6 16,-7-3-23-16,13 8-1 16,6-2 0-16,11 5-2 0,9-2-1 15,6 3 0-15,4 2 0 16,5-1 0-16,-2 1-1 15,-1 1 3-15,-9-4-2 16,-6 2 1-16,-11-2-1 16,-5-1 1-16,-12-7-1 15,-6-1 0-15,-9-5 0 16,-6-6-1-16,-1-2 0 15,-1-7-2-15,3-2-1 16,-7-17-18-16,13 7-13 16,-10-16-3-16,15 1 2 15,-8-15-2-15</inkml:trace>
  <inkml:trace contextRef="#ctx0" brushRef="#br0" timeOffset="95864.4831">28251 11186 65 0,'0'0'41'15,"-22"-1"-5"-15,23 12 1 16,-1-11-36-16,9 17-15 16,17 7-20-16,-7-5-2 15,16 7-2-15,-3-3-1 16</inkml:trace>
  <inkml:trace contextRef="#ctx0" brushRef="#br0" timeOffset="96284.5072">29533 11155 56 0,'14'0'38'15,"-10"15"-3"-15,10 23 2 16,-11 5-30-16,13 17-1 15,-4 4-2-15,5 11 0 16,-2-1-3-16,2-1 0 16,0-5-1-16,-4-8-2 15,-2-7-3-15,-8-22-16 16,8 2-15-16,-11-33 0 15,5 17-2-15,-5-17 1 16</inkml:trace>
  <inkml:trace contextRef="#ctx0" brushRef="#br0" timeOffset="97060.5515">29239 11598 66 0,'3'23'37'16,"25"8"-1"-16,3-19-10 15,23 3-19-15,8-14-2 16,11 1-2-16,2-14 0 16,1-4-1-16,-4-9-1 15,-6-3-1-15,-10-4 0 16,-9-4-2-16,-10 1 0 15,-11-9-2-15,-8-2 2 16,-9-4-1-16,-3 2 1 16,-7 1-1-16,0 8 2 0,-4 6 1 15,-1 14 0-15,6 19 5 16,-14 9-4-16,12 20 1 15,-3 12 0-15,2 14 0 16,-2 6 0-16,5 6 0 16,-1-3-1-16,7 3 0 15,3-12 0-15,3-5 0 16,3-13 0-16,3-10-1 15,5-13 0-15,2-9 1 16,2-8-1-16,-4-9 0 16,0-5 0-16,-1-2 0 15,0-3 0-15,0 3 0 16,-2 4 0-16,0 3-1 15,0 8 1-15,5 2 1 0,2 6 0 16,1 3 0-16,2 6-1 16,2 3 1-16,4-1-1 15,4-3 1-15,2-5-1 16,2 0 0-16,0-9 0 15,1-1 0-15,-3-5 0 16,2-5-1-16,-7-4 1 16,-5-2 0-16,-7-1-1 15,-7-5 0-15,-9 3 0 16,-9-2 0-16,-8 2 0 15,-11 2 0-15,-6 2 1 16,-8 8-1-16,0 6 2 16,-7 8 0-16,2 10 0 0,2 6 2 15,7 3-1-15,5 11 1 16,10-1 0-16,10 3 0 15,8-3 0-15,16-1-1 16,8-9-1-16,18-2 0 16,7-8-2-16,4-8-4 15,11 9-18-15,-14-23-17 16,9 6 0-16,-14-10-2 15,6 8 0-15</inkml:trace>
  <inkml:trace contextRef="#ctx0" brushRef="#br0" timeOffset="100456.7458">23850 13305 17 0,'0'0'32'15,"20"10"1"-15,-20-10 0 16,31 4-19-16,-16-11-5 15,12 7-3-15,-5-9-1 16,6 0-2-16,-2-6-1 16,0-4-1-16,-4 0 0 15,-2-4-1-15,-4 0 1 16,-5-1-1-16,-7-1 0 15,-5 2 0-15,-10 0 1 0,-7 4-1 16,-5 1 0-16,-8 6 0 16,-3 5 1-16,-4 5-1 15,0 8 1-15,-1 9 1 16,2 9 0-16,6 12 0 15,4 8 0-15,14 8 1 16,7 3-1-16,13 0 0 16,14-1 0-16,11-5-1 15,12-11 0-15,7-8-1 16,7-12 0-16,3-12-1 15,-2-6-1-15,-4-10-1 16,-2 1-6-16,-22-19-21 16,9 10-5-16,-20-19-2 15,2 9 1-15</inkml:trace>
  <inkml:trace contextRef="#ctx0" brushRef="#br0" timeOffset="100666.7578">24327 13078 57 0,'16'21'36'0,"-4"-6"0"15,17 20-12-15,-8-11-16 16,18 9-2-16,2-1-1 16,8 2-1-16,0-2-3 15,1-3 1-15,-4-2-3 16,-6-6 0-16,-3-1-8 15,-21-15-27-15,7 7 1 16,-23-12-3-16,0 0 1 16</inkml:trace>
  <inkml:trace contextRef="#ctx0" brushRef="#br0" timeOffset="100888.7705">24386 13382 33 0,'9'-15'37'15,"2"-11"-1"-15,22 5-1 16,-1-11-18-16,15 4-13 16,2-5-2-16,4 1-1 15,-2 1-3-15,-5 0-2 16,0 13-18-16,-19-10-12 15,1 15-2-15,-16-4 1 0</inkml:trace>
  <inkml:trace contextRef="#ctx0" brushRef="#br0" timeOffset="101366.7978">24866 13399 28 0,'2'60'35'0,"-5"-8"0"15,8 9 1-15,-8-13-18 16,8 6-12-16,-5-12-1 15,5 1-2-15,-2-13-1 16,0-3 0-16,-3-9-1 16,-2-5 0-16,2-13 0 15,0 0-1-15,-14-14 1 16,6-4 0-16,-1-4 0 0,-3-8 0 15,-4-9 0-15,-1-11 0 16,-2-13-1-16,2-8 1 16,6-9 0-16,4-4-2 15,11-4 1-15,12 4-1 16,11 7 0-16,14 14 2 15,12 15-1-15,7 18 1 16,7 16-1-16,0 15 1 16,-7 15-1-16,-6 9 2 15,-12 10-1-15,-15 5-2 16,-14 6 3-16,-17-1-3 15,-18-2 2-15,-10 2 1 0,-13-7-2 16,-6-4 0-16,0-10 0 16,-2-9-1-16,4-8-1 15,5-11-1-15,12-4-2 16,3-17-7-16,26 4-24 15,-3-17-1-15,22 4-1 16,2-12 1-16</inkml:trace>
  <inkml:trace contextRef="#ctx0" brushRef="#br0" timeOffset="101605.8115">25471 12844 39 0,'-12'20'38'0,"-6"0"1"0,12 15-3 15,-11 3-23-15,5 13-5 16,-3 4-4-16,5 6-2 16,1 1 0-16,4-2-3 15,6-6 1-15,4-5-1 16,12-11-2-16,6-12-3 15,21-1-25-15,-7-23-6 16,21 3 1-16,-8-22 0 16</inkml:trace>
  <inkml:trace contextRef="#ctx0" brushRef="#br0" timeOffset="101988.8334">25914 13181 48 0,'-29'-18'34'0,"1"17"1"0,-21-5-5 15,5 21-22-15,-12 1-2 16,3 15-1-16,-2 1 0 15,8 8-3-15,9-3 1 16,9 3-2-16,14-8 0 16,15-4 0-16,13-9-1 15,10-11 0-15,12-7-1 16,4-9 1-16,8-4-1 15,0-9 0-15,2-1 0 16,-5-5 0-16,-3 0 0 16,-7 1 0-16,-6 0 1 15,-6 5 0-15,-7 7 0 16,-15 14 1-16,9-14 1 15,-9 14-1-15,-10 14 0 0,1 4 1 16,-2 3-1-16,-1 4 0 16,-1-3 0-16,7 2-1 15,0-4-2-15,5-6-1 16,10 2-7-16,-9-16-26 15,13 3 0-15,-5-17-2 16,16 10 2-16</inkml:trace>
  <inkml:trace contextRef="#ctx0" brushRef="#br0" timeOffset="102372.8554">26131 13115 38 0,'0'0'35'0,"12"31"2"16,-21-12-2-16,11 13-26 0,-9-5-2 15,5 9-1-15,-4-6-1 16,4-1-2-16,0-6 0 16,1-6-2-16,1-17 1 15,-2 13-2-15,2-13 0 16,0 0 1-16,3-22-2 15,-1 4 1-15,2-2 0 16,3-6 0-16,3-2-1 16,2-2 1-16,6-2 0 15,5 0-1-15,0 1 1 16,3 7 0-16,0 5 0 15,-2 10 0-15,-1 8 1 0,-1 10-1 16,-5 8 1 0,-6 9 0-16,0 2-1 0,-8 4 0 15,1 0-2-15,-4-5-3 16,13 9-28-16,-14-20-3 15,14 7-1-15,-13-23 0 16</inkml:trace>
  <inkml:trace contextRef="#ctx0" brushRef="#br0" timeOffset="102845.8824">26791 13115 54 0,'6'-12'38'16,"-15"-9"-1"-16,9 21-2 0,-28-17-28 15,4 14-3-15,-11 1 0 16,-6 7-2-16,-1 7 0 16,-2 6-1-16,0 4 0 15,7 7 0-15,7 3-1 16,11 0 0-16,12-1 0 15,13-3 0-15,8-6 0 16,9-4 0-16,6-9-1 16,8-5 0-16,2-7 1 15,0-4-1-15,0-8 0 16,-3-1 1-16,-2-3-1 15,-3-3 0-15,-6 0 1 16,-5 1 0-16,-5 5 0 16,-5 3 1-16,-10 13-1 0,0 0 1 15,0 0 0-15,-12 24 0 16,1-2 0-16,-3 6 0 15,-1-1 0-15,5 1-1 16,2-2 1-16,6-4-1 16,6-7-1-16,-4-15-1 15,23 14-1-15,-5-19-3 16,9 8-7-16,-13-20-23 15,18 7 0-15,-11-16-2 16,11 8 2-16</inkml:trace>
  <inkml:trace contextRef="#ctx0" brushRef="#br0" timeOffset="103055.8945">27185 12785 55 0,'3'15'41'0,"-17"11"-6"15,5 32-5-15,-8-5-24 16,0 15 0-16,-3-2-3 15,3 3 0-15,0-8-3 16,6-6-1-16,0-8 0 16,4-15-2-16,8 0-9 15,-1-32-23-15,-3 18-1 16,3-18-2-16,0 0 2 15</inkml:trace>
  <inkml:trace contextRef="#ctx0" brushRef="#br0" timeOffset="103267.9066">27014 13089 48 0,'25'-7'37'16,"-7"-3"0"-16,16 15-1 16,-7-5-27-16,16 5-2 15,-3 2-3-15,5 4 0 16,-3 2-3-16,-4 2 0 15,-6 3-1-15,-7-1-1 16,-4 2-3-16,-21-19-23 16,15 26-9-16,-15-26-3 15,7 23 1-15</inkml:trace>
  <inkml:trace contextRef="#ctx0" brushRef="#br0" timeOffset="103881.9417">27611 13098 39 0,'0'0'35'16,"-25"-12"1"-16,25 12-1 15,-31-1-26-15,10 8-2 16,-11 0 0-16,4 9-1 16,-3 0-3-16,4 7 0 15,1 0-1-15,9 1-1 16,7 1 0-16,9-2-1 15,7-5 1-15,8-4-1 16,8-5 0-16,5-5 0 16,5-6 0-16,3-2 0 0,1-6 0 15,-1-4 0-15,-3-5 0 16,-5-2-1-16,-5-3 1 15,-5-4 0-15,-7 1 0 16,-9-1-1-16,-9 2 1 16,-7 3 0-16,-9 5 0 15,-7 4 0-15,-4 9-1 16,-2 6 0-16,2 7-2 15,-1 2-2-15,14 14-9 16,-8-12-20-16,30 11-3 16,0-23 1-16,14 28 0 15</inkml:trace>
  <inkml:trace contextRef="#ctx0" brushRef="#br0" timeOffset="104182.9589">27825 13146 51 0,'15'13'36'16,"-15"-13"0"-16,6 31-3 15,-15-15-26-15,6 6 0 16,-9-1-2-16,3 2-2 16,0-8-1-16,2 3 1 15,-1-6-1-15,8-12-1 16,0 0 1-16,0 0-2 15,0 0 1-15,0 0-1 16,-1-20 1-16,8 4-1 16,4-2 0-16,3-3 0 15,5-2 0-15,7-2 0 16,6-4-1-16,4-1-3 0,10 12-13 15,-10-12-20-15,17 14-1 16,-9-6-2-16,11 17 1 16</inkml:trace>
  <inkml:trace contextRef="#ctx0" brushRef="#br0" timeOffset="104816.9952">28287 13146 45 0,'-19'14'35'0,"10"13"1"15,-11-8 0-15,22 15-30 16,-6-10-3-16,13 3 0 15,5-8-1-15,9-3 0 16,7-11 0-16,5-5-1 16,2-7-1-16,-2-7 0 15,-2-5 0-15,-2-5 0 16,-5-5 0-16,-3-1 0 0,-4-1 0 15,-3-1 0 1,-5 0 1-16,-2 4-1 0,-2 6 0 16,-4 9 1-16,-3 13 0 15,0 0-1-15,-5 30 0 16,0 7 1-16,-4 13 0 15,-2 11 0-15,-2 6-1 16,-1 3 1-16,-2 0-1 16,1-1 1-16,-3-5 0 15,0-4-1-15,-3-14 1 16,2-5 0-16,-7-13 0 15,0-5 1-15,-7-11-1 16,-1-7 0-16,-4-6 1 16,-3-11-1-16,-7-1 1 0,-6-8-2 15,-3-2 1-15,-3-11-3 16,6 6-2-16,-6-16-16 15,22 16-17-15,1-8-3 16,22 12-1-16,9-7 0 16</inkml:trace>
  <inkml:trace contextRef="#ctx0" brushRef="#br0" timeOffset="105422.0298">30046 13206 47 0,'11'-19'36'16,"6"8"2"-16,-17-12-1 16,5 6-30-16,-12-2-1 15,1 7-1-15,-15 2-1 16,-3 5-1-16,-14 4-1 0,-7 7-1 15,-7 4 0-15,-2 7 0 16,-2 6-1-16,9 1 0 16,9 3 0-16,14 0 1 15,14-4-1-15,16-5-1 16,15-5 1-16,9-7-1 15,14-7 2-15,4-8-2 16,3-5 1-16,-2-1-1 16,-2-5 1-16,-5 1 0 15,-6 0 0-15,-6 2 1 16,-11 4-1-16,-7 7 1 15,-12 6-1-15,0 0 1 16,-9 15-1-16,-6 3 1 16,0 3-1-16,-1 1-1 0,1 1 0 15,2-4 0-15,8-1-3 16,5-18-4-16,9 23-20 15,-9-23-9-15,21-6-2 16,-10-11 1-16</inkml:trace>
  <inkml:trace contextRef="#ctx0" brushRef="#br0" timeOffset="105782.0504">30314 13081 69 0,'0'0'39'15,"8"31"-2"-15,-21-17-11 16,12 18-19-16,-7-4-2 15,4 4-1-15,-4-6 0 16,5-1-2-16,-1-9 0 0,0-4 0 16,4-12-1-16,0 0-1 15,1-12 0-15,4-5 0 16,3-2 0-16,5-7 0 15,0 2-1-15,6-4 1 16,4-2 0-16,4 2 0 16,5 2 0-16,1 6 0 15,0 4 0-15,-6 9-1 16,1 5 2-16,-7 11-2 15,-4 8 1-15,-4 5-1 16,-3 6-1-16,0 0 0 16,4 4-3-16,1-10-4 0,23 11-23 15,-15-21-6-15,25 8-1 16,-9-16 1-16</inkml:trace>
  <inkml:trace contextRef="#ctx0" brushRef="#br0" timeOffset="106218.0753">31147 13076 39 0,'0'-41'35'15,"0"15"-3"-15,-22-6 2 16,4 22-22-16,-26 1-3 16,3 19-2-16,-17 8-1 15,0 15-2-15,-3 6 0 16,5 7-3-16,7-4 2 15,11 3-2-15,12-7 0 16,13-2 1-16,14-14-2 0,15-6 0 16,11-13 0-16,10-5 0 15,8-10-1-15,4-9 1 16,3-8-1-16,-1-8-1 15,1-4 0-15,-5-15-1 16,-1-4 1-16,-2-13 1 16,-3-8 0-16,-6-2 0 15,-3 2 2-15,-6 8 1 16,-7 11 1-16,-6 24 1 15,-14 22 0-15,-11 29-2 16,-7 26 1-16,-1 23 1 16,-9 12-1-16,2 11-1 15,-2 8-2-15,2-4-1 16,5-5-1-16,1-19-10 0,11 2-28 15,-13-25-3-15,11 1 0 16,-10-17 0-16</inkml:trace>
  <inkml:trace contextRef="#ctx0" brushRef="#br0" timeOffset="107067.1239">23529 14427 31 0,'0'0'35'0,"-17"-12"0"16,17 12 0-16,-14 12-26 15,6 10-2-15,-5 6-1 16,4 12-3-16,-4 4 0 15,3 6-2-15,-2-2 1 16,6 1-2-16,7-9 0 16,7-8 0-16,7-14 0 0,8-9 1 15,8-14-1-15,7-9 0 16,2-7 0-16,-1-6-1 15,-1-4 2-15,-3-1 1 16,-6 2-2-16,-3 4 1 16,-5 11-1-16,-6 11 1 15,-3 6-1-15,-2 12 0 16,1 9 0-16,4 7-2 15,1 6 2-15,2 0-2 16,4 0 2-16,4-11-2 16,2-4 2-16,1-9 0 15,0-8 0-15,0-11 0 16,-2-6 1-16,-3-9-1 15,-5-6 0-15,-2-2 0 16,-7-4 1-16,-2-2 1 0,-8-1-2 16,-5-3 1-16,-4-2-4 15,-7-2 3-15,2 6-3 16,-2-5-1-16,9 20-10 15,-12-14-18-15,20 21-4 16,-5-6 0-16,18 17 1 16</inkml:trace>
  <inkml:trace contextRef="#ctx0" brushRef="#br0" timeOffset="107448.1457">24302 14272 26 0,'23'9'35'0,"-11"-1"2"15,7 20-1-15,-12-5-17 16,4 20-11-16,-6 4-3 0,2 8 0 15,-6-1-3-15,-1 0-1 16,-3-7 1-16,1-7-3 16,1-9 2-16,1-10-2 15,0-21 1-15,7 12 0 16,-7-12 0-16,22-18-1 15,-6-1 1-15,3-4 1 16,5-5 0-16,2-1 0 16,4 0-2-16,2-1 2 15,0 5-1-15,-1 6 1 16,-1 8-1-16,-5 7 1 15,-3 11-1-15,-2 11 1 16,-8 7 0-16,-3 6-1 16,0 4 1-16,-3-2-2 15,-1-1 1-15,0-5-3 0,4-4-1 16,-9-23-6-16,23 24-13 15,-23-24-13-15,22-9-3 16,-14-8 3-16</inkml:trace>
  <inkml:trace contextRef="#ctx0" brushRef="#br0" timeOffset="107647.1571">25004 14474 47 0,'2'-13'36'16,"12"20"2"-16,-14-7-5 15,8 35-23-15,-12-8-3 16,4 8-3-16,-4-2-1 15,3 1-2-15,0-3 0 16,3-4-3-16,7-5-1 0,-9-22-7 16,41 22-18-16,-21-30-10 15,20 7-1-15,-9-18 2 16</inkml:trace>
  <inkml:trace contextRef="#ctx0" brushRef="#br0" timeOffset="107908.172">25534 14419 28 0,'-7'-22'35'0,"7"22"2"15,-27-8-3-15,9 26-16 16,-18 0-11-16,4 13-1 16,-5 3-1-16,2 7-2 15,4 0-1-15,9 0-1 16,9-2 1-16,12-7-3 0,10-7 1 15,10-5-1-15,11-11 1 16,11-9-1-16,7-4 0 16,3-8-1-16,2-6-2 15,-1-9 0-15,4 7-11 16,-16-24-16-16,17 8-6 15,-20-19 2-15,9 3-1 16</inkml:trace>
  <inkml:trace contextRef="#ctx0" brushRef="#br0" timeOffset="108262.1922">25961 14116 42 0,'-8'35'33'0,"-10"4"2"16,7 26-13-16,-20-12-12 0,14 18-1 16,-6-8-3-16,8-1-1 15,-2-9-1-15,8-11-2 16,2-10 1-16,13-10-2 15,5-10 1-15,7-9-3 16,4-6 2-16,5-9-1 16,1-1 1-16,3-2 0 15,1-2 0-15,2 4 1 16,-1 2-2-16,1 7 3 15,-2 1-2-15,-2 10 0 16,-2 2 0-16,4 7 1 16,-2 2-1-16,-2 3-1 15,0-3 1-15,-1 0-2 16,-1-3 1-16,-1-6-1 0,-5-3 0 15,-6-8-3-15,-2-1 1 16,-12-15-8-16,0 18-22 16,-4-32-4-16,-4 13-3 15,-19-15 1-15</inkml:trace>
  <inkml:trace contextRef="#ctx0" brushRef="#br0" timeOffset="108445.2027">25571 14112 56 0,'-49'-18'40'16,"21"16"-2"-16,-3-11-2 16,14 5-35-16,17 8-18 15,0 0-18-15,12-6-4 0,3-4 0 16,19 5 0-16</inkml:trace>
  <inkml:trace contextRef="#ctx0" brushRef="#br0" timeOffset="108846.2256">27484 14366 29 0,'26'4'37'0,"-26"-4"0"16,24 18-1-16,-29 1-16 15,7 10-13-15,-7 6-1 16,4 9-1-16,-5-2-4 16,-1 0-1-16,3-3-1 15,0-10-2-15,8-3-5 0,-4-26-23 16,11 19-6-16,-9-31-2 15,24 9 2-15</inkml:trace>
  <inkml:trace contextRef="#ctx0" brushRef="#br0" timeOffset="109163.2438">27809 14288 56 0,'0'0'37'16,"-19"-16"-1"-16,14 31-9 15,-13-1-22-15,9 9-1 16,1 1-1-16,8 4-1 15,5-1 0-15,6 0-1 16,4-1 0-16,6-2 0 0,-1-2 0 16,2-2 1-16,-4 0-2 15,-4-1 2-15,-5-3 0 16,-2 6-1-16,-12-8 0 15,-2 4 1-15,-9-5-1 16,-4-3-2-16,-7-3 1 16,0-3 0-16,-4-4-1 15,0-9-1-15,4 1-2 16,-5-13-3-16,18 10-23 15,-17-22-7-15,16 7 0 16,-15-20-2-16</inkml:trace>
  <inkml:trace contextRef="#ctx0" brushRef="#br0" timeOffset="109313.2524">27372 14024 49 0,'-19'-26'38'0,"19"26"-1"16,-17-22-1-16,17 22-31 15,0 0-4-15,0 0-14 16,23 15-22-16,-6-8-2 15,16 14-1-15,-2-7-1 16</inkml:trace>
  <inkml:trace contextRef="#ctx0" brushRef="#br0" timeOffset="109696.2743">29140 14105 47 0,'12'-47'36'15,"6"24"1"-15,-14 0-2 16,-4 23-27-16,9 27-1 15,-7 21-3-15,-7 14-2 16,0 15 0-16,-6 7-2 0,0 3 2 16,-3-3-4-16,0-7-1 15,2-10-4-15,-11-29-21 16,19-1-10-16,-10-23-1 15,15 2 1-15</inkml:trace>
  <inkml:trace contextRef="#ctx0" brushRef="#br0" timeOffset="110446.3172">28745 14412 41 0,'-13'40'37'16,"-1"-9"-1"-16,23 13 2 0,1-19-31 15,20 3-2-15,10-14 1 16,14-8-2-16,5-11-2 16,7-9-1-16,1-8 0 15,-3-8-2-15,-3-5 0 16,-9-8 0-16,-6-6 0 15,-12-8-2-15,-4 0 0 16,-11-3 0-16,-5 1 1 16,-6 4 0-16,-2 7 1 15,-3 11 0-15,-4 17 1 16,1 20 2-16,-4 14-1 15,1 23 1-15,-3 17 0 16,1 10 0-16,-4 7 1 0,1 4 0 16,2-5-3-16,3-4 2 15,2-11-2-15,1-13 2 16,6-15-2-16,4-11 1 15,7-12-1-15,3-8 1 16,1-5-1-16,8-5-1 16,2-2 3-16,2-1-3 15,4 2 2-15,3 2-1 16,3 6 1-16,4 5 0 15,4 3 0-15,3 6 0 16,1 2-1-16,3 2 1 16,0-1-2-16,-2-2 2 15,-1-3-2-15,-5-5 1 16,-5-5-1-16,-9-4-1 0,-3-2 2 15,-7-7-2-15,-7 0 1 16,-6-4-2-16,-5-2 3 16,-7-2-2-16,-5-1 2 15,-6 5-1-15,-5 6 1 16,-6 7 1-16,-3 6 0 15,-2 15 1-15,-4 7 1 16,6 14 0-16,-1 8-1 16,10 7 1-16,6 0-1 15,10-2-1-15,9-5 0 16,12-9-1-16,17-6-1 15,7-14-2-15,11 0-6 16,-7-24-31-16,14 5 1 16,-6-16-3-16,14 4 0 15</inkml:trace>
  <inkml:trace contextRef="#ctx0" brushRef="#br0" timeOffset="111397.3716">23622 15491 32 0,'-18'8'35'0,"12"11"0"16,-16-5-1-16,16 19-28 15,-2 8 0-15,9 13-2 16,-1 4-1-16,3 5 0 16,1-2-2-16,0-2 0 15,-2-8 0-15,-2-7 0 16,-2-13-1-16,-1-12 0 15,3-19 1-15,0 0-1 16,-15-13 0-16,9-11 1 16,4-11-1-16,3-9 0 0,3-7 1 15,4-5-1-15,5-1 0 16,3 1 0-16,7 6 0 15,3 8 0-15,3 11 0 16,3 13 0-16,2 13 0 16,6 14-1-16,3 9 1 15,1 5 0-15,1 3 0 16,1-1 0-16,0-3 0 15,-1-3 0-15,-5-6 0 16,-5-9 0-16,-7-8 0 16,-3-5 1-16,-8-6-1 15,-5-6 0-15,-6-3 0 16,-8-2-1-16,-3-3 1 15,-6 2 0-15,-6 6 0 0,-6 6 0 16,-3 11 1-16,-4 12-1 16,-1 11 0-16,3 14 1 15,2 12-1-15,6 9 1 16,7 5 0-16,10 0-1 15,11-1 0-15,13-9 0 16,11-10-1-16,10-13-1 16,12-12-4-16,0-25-11 15,21 8-16-15,-14-26-5 16,11 5 2-16</inkml:trace>
  <inkml:trace contextRef="#ctx0" brushRef="#br0" timeOffset="111739.3911">24727 15495 39 0,'-17'9'36'0,"-16"-4"1"16,8 21-3-16,-11-7-28 16,8 9-1-16,1 0-2 15,7 3-1-15,6-4-1 16,12 4 0-16,8-6 0 15,8 1-1-15,10-4 0 16,6-1 0-16,4 0 0 16,1-1 0-16,-3 0 0 15,-5 0 0-15,-7 1 0 16,-5-1 1-16,-10-1-1 15,-7-1 1-15,-8-1-1 16,-7-3 1-16,-6-1-1 0,-1-4 0 16,-3-3 0-16,0-5-1 15,2-1-1-15,-2-6-2 16,13 7-10-16,-10-22-15 15,24 21-9-15,-3-34 1 16,20 21 0-16</inkml:trace>
  <inkml:trace contextRef="#ctx0" brushRef="#br0" timeOffset="112198.4174">24980 15795 37 0,'-1'11'36'0,"9"20"1"15,-15-8-2-15,5 19-30 0,-5 2 0 16,4 10-3-16,-5 1 0 16,0 0-1-16,0 0 0 15,2-3-1-15,-1-4 0 16,2-8 0-16,3-10 1 15,-1-8-1-15,2-9 0 16,1-13 0-16,0 0 1 16,0 0-1-16,-4-24 1 15,3 0-1-15,-1-8 0 16,1-7 0-16,1-9 0 15,0-12 1-15,3-13-1 16,4-9 0-16,5-4 0 0,5-1 0 16,3 9 0-1,2 9 0-15,4 12 0 0,2 19 0 16,2 20 1-16,-2 19-1 15,-2 15 1-15,-4 11 0 16,-8 6-1-16,-4 10 2 16,-11 5-2-16,-11 1 0 15,-13 1 0-15,-16-8-7 16,3 9-27-16,-22-18-4 15,11 5-1-15,-10-23-1 16</inkml:trace>
  <inkml:trace contextRef="#ctx0" brushRef="#br0" timeOffset="112874.456">25578 15727 7 0,'20'-21'30'16,"-15"-7"2"-16,3 14-4 16,-19-17-14-16,1 20-5 15,-17-3-3-15,2 15 0 16,-14 3-1-16,2 12-1 15,-7 6 0-15,5 11-1 16,3 5-1-16,8 1 0 0,9 0 0 16,11-2-1-16,14-5 0 15,12-6 0-15,12-9-1 16,9-13 1-16,4-8-1 15,5-8 1-15,-2-8-1 16,-2-5 0-16,-9-2 0 16,-7-5 0-16,-8-4 0 15,-10 0 0-15,-9 2 0 16,-9 2 0-16,-7 6-1 15,-4 4 0-15,-5 4 0 16,0 8-2-16,1 12-1 16,-3 1-3-16,17 20-23 15,-10-13-5-15,24 12 0 16,-5-10 1-16</inkml:trace>
  <inkml:trace contextRef="#ctx0" brushRef="#br0" timeOffset="113265.4784">25796 15628 45 0,'25'5'34'16,"-25"-5"-8"-16,5 30 4 15,-13-7-23-15,7 13-1 16,-5-2-3-16,-1 6 0 15,-1-7-1-15,2 1-1 16,-2-8 1-16,3-6-1 16,3-9-1-16,2-11 1 15,0 0-1-15,6-23 0 16,3 1 1-16,4-3-1 15,4-5 0-15,2-7 0 0,4 0 0 16,3-4 0-16,2 6 0 16,4 2 0-16,0 9 0 15,1 4 0-15,-5 11 0 16,0 15 1-16,-2 9 0 15,-4 13-1-15,-5 5 1 16,-7 8-1-16,-4 0 1 16,-3 2-1-16,-3-6 0 15,-3-5-1-15,1-4-3 16,2-28-10-16,-4 24-20 15,4-24-4-15,0 0 2 16,-3-28-1-16</inkml:trace>
  <inkml:trace contextRef="#ctx0" brushRef="#br0" timeOffset="114202.532">26594 15606 30 0,'33'-1'33'16,"-14"-17"2"-16,9 15-4 16,-14-11-23-16,4 5-2 15,-10-2-2-15,-8 11 0 16,4-15-2-16,-4 15 0 15,-23-6 0-15,5 8 0 0,-9 0 0 16,-3 5-1-16,-5 2 0 16,1 2 0-16,0 2 0 15,6 1 0-15,5-1 0 16,9 1 0-16,8-1 1 15,13 2-2-15,7-5 1 16,8 2-1-16,5-2 1 16,4 3-1-16,2 1 0 15,-1 3 0-15,-3 2 0 16,-6 3 0-16,-4 3 0 15,-6 4 0-15,-8-1 0 16,-5-1 0-16,-9 1-1 16,-4-5 2-16,-6-3-1 15,-3-3 0-15,-4-7 0 0,-1-1 0 16,-1-6 1-16,0-3-1 15,1-5 0-15,2-4 0 16,6-5 0-16,2-3-1 16,8-2 1-16,7-2-2 15,8 5-1-15,6-4 0 16,10 6-1-16,1-1-2 15,12 14-4-15,-12-19-14 16,19 26-10-16,-15-18 2 16,14 21 14-16,-16-13 10 15,3 7 5-15,-2-1 3 16,-6-6 5-16,11 17 17 15,-18-19 12-15,16 16-4 16,-18-24-11-16,20 18-9 16,-8-13-3-16,7 6-2 0,-3-10-1 15,4 5-1-15,-3-4-1 16,4-2 0-16,-2 1 0 15,-2-5-2-15,-3 1 1 16,-5-4-1-16,-3 0 1 16,-3-1-1-16,-4-1 0 15,-7 3 0-15,-6 2 0 16,-3 0 0-16,-9 4 0 15,-5 5 0-15,-4 8 0 16,-5 1 0-16,-4 9 0 16,-2 6 1-16,-2 7-1 15,2 9 1-15,4 3 0 0,7 7 0 16,4 4 0-16,11 2-1 15,7-1 1-15,11-3 0 16,8-5-1-16,10-6 0 16,14-6 0-16,8-12-1 15,9-5 0-15,1-10-2 16,5 3-8-16,-12-25-15 15,15 15-12-15,-16-15-2 16,3 14 0-16</inkml:trace>
  <inkml:trace contextRef="#ctx0" brushRef="#br0" timeOffset="114775.5648">27692 15961 52 0,'0'0'36'15,"0"0"-12"-15,-13 0 1 0,13 0-18 16,0 0-1-16,-11 10-3 16,11-10 0-16,-12 9-1 15,12-9-1-15,-7 12 1 16,7-12-2-16,-3 13 1 15,3-13 0-15,0 0-1 16,17 7 1-16,-17-7-1 16,23 0 0-16,-9-2 0 15,0-5 0-15,0 1 1 16,-2-3-1-16,-12 9 0 15,15-15 0-15,-15 15 0 16,3-12 1-16,-3 12-1 16,-13-5 1-16,13 5 0 15,-23 6 1-15,11 1-2 0,0 1 1 16,0-2 0-16,12-6-2 15,-16 10-2-15,22 3-13 16,-6-13-21-16,0 0-1 16,9-18-2-16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2-06T02:05:25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521 17970 1 0,'0'0'-1'0,"0"0"2"16</inkml:trace>
  <inkml:trace contextRef="#ctx0" brushRef="#br0" timeOffset="170.0097">453 17998 2 0,'0'0'12'15,"0"0"-14"-15,0 0 4 16</inkml:trace>
  <inkml:trace contextRef="#ctx0" brushRef="#br0" timeOffset="350.02">447 17942 5 0,'0'0'8'0,"0"0"-11"16,40 59-3-16</inkml:trace>
  <inkml:trace contextRef="#ctx0" brushRef="#br0" timeOffset="530.0303">487 18059 8 0,'10'-61'19'0,"-10"61"-8"15,0 0-15-15,0 0-19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2-06T02:05:24.91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537 18100 0 0</inkml:trace>
  <inkml:trace contextRef="#ctx0" brushRef="#br1" timeOffset="178379.2027">23670 10746 49 0,'0'0'36'15,"0"0"-1"-15,0 0 0 16,28 12-20-16,-16-13-10 15,12 4 1-15,1-8-2 16,10 2 0-16,-1-9 0 16,8-2-2-16,-1-5 1 15,3-4-2-15,-1-4 1 16,4-7-2-16,-4-5 2 15,-1-6-1-15,-5-4 1 0,0-6-2 16,-3-4 2-16,-5-6-1 16,-5-7 1-16,-4-5-2 15,-3-2 2-15,-2-6-2 16,-3-6 0-16,-2-2 1 15,-3-12-1-15,-1-6 0 16,-1-3 1-16,-2-1-1 16,-2-4-2-16,-1-3 2 15,-4-3 0-15,0-7 0 16,-1 1-1-16,1 2 1 15,3-2-1-15,1-1 3 16,3-4-2-16,0-2 2 16,5 1-2-16,1 2 2 15,0 4 0-15,0 3 0 0,0 4 0 16,0 5-2-16,2 5 2 15,1 9-1-15,8 7 1 16,3 9-2-16,9 8 1 16,9 5-1-16,8 10 1 15,10 5-1-15,8 11 1 16,7 9-1-16,3 7 0 15,3 7 0-15,-1 6 0 16,-3 6 0-16,-5 5 0 16,-10 5 0-16,-11 2 0 15,-10 3 1-15,-12 1-1 16,-10 2 1-16,-18-3-1 15,0 0 1-15,0 0-1 16,0 0-1-16,-19 13-4 16,0-22-12-16,19 9-21 0,-21-12-4 15,21 12 1-15,-5-29-3 16</inkml:trace>
  <inkml:trace contextRef="#ctx0" brushRef="#br1" timeOffset="183066.4708">25990 6186 51 0,'0'0'32'16,"6"-11"0"-16,7 11 0 15,-13 0-20-15,0 0-3 16,-8 13 0-16,8 10-3 15,-8 5-1-15,7 14 0 16,-7 2-1-16,6 8 0 16,-2 1-1-16,4 2-1 15,2-4-1-15,4-5 0 16,0-6 0-16,2-9-1 15,0-7 0-15,1-9 0 0,2-8-1 16,-11-7-2-16,19-10-1 16,-17-13-11-16,12 3-21 15,-14-13 0-15,10 2-1 16,-12-11 1-16</inkml:trace>
  <inkml:trace contextRef="#ctx0" brushRef="#br1" timeOffset="183450.4928">25942 6257 61 0,'-23'-7'33'16,"23"7"0"-16,-8-20-1 0,14 6-23 15,2-9-1-15,14 2-3 16,4-7-1-16,12 0-2 16,10-2 0-16,14 2-1 15,7 5-1-15,6 8 1 16,-2 10-1-16,-3 11 0 15,-11 12 0-15,-11 10 1 16,-16 8-1-16,-19 8 0 16,-20 6 0-16,-17 0 0 15,-20-2 1-15,-13-3-1 16,-10-3 1-16,-6-4 0 15,-3-6-1-15,4-6 0 16,8-6 0-16,8-10-4 16,22 0-4-16,0-12-25 0,34 2-1 15,5-18-1-15,25 9-1 16</inkml:trace>
  <inkml:trace contextRef="#ctx0" brushRef="#br1" timeOffset="183945.5211">26755 6525 76 0,'-4'-23'36'16,"7"8"-2"-16,-16-9 0 15,9 5-26-15,-12 0-3 16,0 5-2-16,-8 2 0 0,-2 7-1 16,-9 6 0-16,-2 7 0 15,-4 7 0-15,-2 7-1 16,2 4 1-16,9 6-1 15,5-3 0-15,11 2 0 16,11-5 0-16,12-3-1 16,11-9 0-16,9-5 0 15,9-9 0-15,1-7 0 16,6-6-1-16,-4-1 1 15,-1-5 0-15,-6-5-1 16,-5 1 0-16,-8-2 1 16,-3 5-1-16,-7 1 1 0,-5 7-1 15,-4 12 1 1,-6-13 1-16,6 13-1 0,-11 16 1 15,8 0 0-15,-1 2 0 16,6 3-1-16,-1-2 1 16,3 0-1-16,4 0-1 15,-1-6-2-15,9 0-3 16,-16-13-23-16,23 4-8 15,-23-4 2-15,23-17-3 16</inkml:trace>
  <inkml:trace contextRef="#ctx0" brushRef="#br1" timeOffset="184251.5386">26921 6363 83 0,'18'36'36'0,"-15"-15"-1"0,16 14-4 15,-11-10-23-15,10 7-2 16,-5-5-1-16,4-2-1 15,-5-7-2-15,1-2 0 16,-13-16-1-16,15 11 0 16,-15-11 0-16,-2-13 0 15,-2-1-1-15,-2-5 1 16,-2-4-1-16,3-5 0 15,4 0 0-15,5 1 0 16,6 2 0-16,9 5-1 16,6 7 0-16,3 4-2 15,11 13-4-15,-12-4-30 16,19 13 0-16,-11-6 1 0,12 10-3 15</inkml:trace>
  <inkml:trace contextRef="#ctx0" brushRef="#br1" timeOffset="184676.5629">27665 6416 80 0,'0'0'37'0,"-18"-23"-1"16,18 23 1-16,-29-14-31 15,6 12-1-15,-10 4-1 16,-1 5-2-16,-5 5 1 15,0 4-2-15,2 5 0 16,2 2 0-16,7 3-1 16,5-1 1-16,11 0-1 0,11-4 1 15,9-3-1-15,7-5 0 16,7-5 0-16,6-4 1 15,3-8-1-15,1-4 0 16,2-5 0-16,-2-3-1 16,-1-4 2-16,-1-3-1 15,-3 0-1-15,-4 0 0 16,-5 3 1-16,-4 2 0 15,-4 6-1-15,-10 12 2 16,0 0-1-16,0 0-1 16,5 14 2-16,-7 4 0 15,-1 1-1-15,3 2 0 16,1-1 1-16,3 0-2 15,4-2-2-15,0-7-2 16,18 6-32-16,-14-18 0 0,15 4-1 16,-5-10 1-16</inkml:trace>
  <inkml:trace contextRef="#ctx0" brushRef="#br1" timeOffset="185274.5971">28201 6421 48 0,'0'0'34'15,"17"-3"3"-15,-17 3-2 16,14 0-13-16,-14 0-14 16,0 0-2-16,2-16-1 15,-2 16-2-15,-4-15 1 16,4 15-2-16,-14-16-1 0,1 11 1 15,-6-4-1-15,-3 5 0 16,-6 4 0-16,-7 5 0 16,-4 7-1-16,-3 0 1 15,1 9-1-15,2-2 0 16,6 8 1-16,4-5-1 15,11 0 1-15,11-3-1 16,11-5 0-16,10-4 1 16,8-5-1-16,3-6 0 15,4-4 0-15,2-5-1 16,-1-5 1-16,-3-2-1 15,-1-5 0-15,-5-3 0 16,-6 0 0-16,-1 4 0 16,-5 2 0-16,-2 6 0 0,-7 13 0 15,0 0 1-15,14 11 0 16,-9 9 0-16,2 15 0 15,2 3 0-15,9 11 0 16,3 5 0-16,3 3 0 16,1 7 1-16,-1 0-2 15,-6 0 1-15,-8-5 0 16,-11-5 1-16,-17-6-1 15,-15-13 1-15,-10-10-1 16,-14-14 0-16,-6-8 1 16,-5-12-1-16,2-9 0 15,6-8 0-15,12-7-2 16,13-8-2-16,27 8-27 15,6-16-6-15,26 8 1 0,7-9-3 16</inkml:trace>
  <inkml:trace contextRef="#ctx0" brushRef="#br1" timeOffset="185612.6164">28362 6403 69 0,'-14'5'40'0,"17"10"-2"15,-4-3 1-15,15 15-24 16,0-7-11-16,7 8-1 16,1 1 0-16,0 0-1 0,0-3-2 15,-4-4 1-15,-3-7-1 16,-15-15 0-16,0 0 0 15,0 0 0-15,0 0 0 16,-17-31 0-16,3 6 0 16,-3-6 0-16,3-4 0 15,3 1-1-15,6-1 0 16,8 4-1-16,12 9 0 15,4 5-2-15,12 14-3 16,-2-3-29-16,23 15 0 16,-3-3-1-16,11 12-1 15</inkml:trace>
  <inkml:trace contextRef="#ctx0" brushRef="#br1" timeOffset="186002.6387">29009 6420 70 0,'-22'2'38'16,"-20"-6"-1"-16,7 12 2 15,-15-4-27-15,9 12-6 16,-6 4 0-16,9 4-3 16,3 2-2-16,9 3 0 15,11-2 0-15,11-3-1 16,13-4 0-16,10-9-1 15,11-6 1-15,3-7-1 16,7-7 1-16,3-8-1 16,-2-2 0-16,-1-7 1 15,-4 2 0-15,-7 1 0 16,-7 2 1-16,-5 8 0 0,-17 13 0 15,0 0 0-15,0 0 0 16,0 0 0-16,-12 30 0 16,1-7 0-16,-1 0-1 15,2 1 0-15,3-1 0 16,2-6-3-16,7 4-5 15,-2-21-29-15,0 0-1 16,0 0 0-16,28-9-2 16</inkml:trace>
  <inkml:trace contextRef="#ctx0" brushRef="#br1" timeOffset="186407.6619">29146 6489 78 0,'1'36'37'0,"13"15"0"16,-8-9-5-16,19 12-24 15,-6-5-2-15,9 2 1 16,-6-10-4-16,-1-5 0 16,-7-13-2-16,-4-9-1 15,-10-14 1-15,0 0-1 16,-16-33 1-16,-1 1-1 15,-4-12 0-15,-1-10 0 16,2-7 0-16,4-10 0 16,11-1 0-16,10 5 0 15,10 6 0-15,9 11 0 16,11 13-1-16,6 14 1 0,7 15 1 15,1 23-1-15,-8 10 1 16,-5 6-1-16,-12 7 1 16,-8 1 0-16,-14-1 0 15,-11 1 0-15,-13-6 0 16,-10-9 0-16,-9-4-1 15,-3-10-1-15,-5-8 0 16,-3-8-2-16,9-4-4 16,-8-18-28-16,30 3-4 15,-5-21 1-15,26-1-2 16</inkml:trace>
  <inkml:trace contextRef="#ctx0" brushRef="#br1" timeOffset="186770.6827">29597 6099 66 0,'21'42'38'0,"1"17"1"15,-20-7 1-15,10 8-23 16,-8-13-10-16,2 2-1 16,-4-9-2-16,3-7-1 15,-3-9 0-15,5-8-2 16,-7-16 0-16,16 2-1 15,-4-12 0-15,2-5 0 16,2-10 0-16,5-2-1 16,5-2 0-16,5 2 1 15,3 5-1-15,-1 2 0 16,4 10 1-16,1 8 0 15,-5 11 1-15,-1 8 0 16,-3 5 1-16,-5 2 0 0,-2 2 0 16,-3-1 0-16,-6-4 0 15,-1-3-1-15,-2-6-1 16,-10-12-3-16,17 20-13 15,-17-20-23-15,0 0-3 16,5-26 1-16,12 12-3 16</inkml:trace>
  <inkml:trace contextRef="#ctx0" brushRef="#br1" timeOffset="187114.7023">31050 5917 92 0,'-6'23'39'0,"14"31"2"16,-8 3-3-16,19 16-35 15,-6 11 0-15,4 3 0 16,2-3-2-16,2-9-1 16,-2-7-3-16,-10-22-27 0,9 2-9 15,-17-32 0-15,7-4-1 16</inkml:trace>
  <inkml:trace contextRef="#ctx0" brushRef="#br1" timeOffset="187528.726">30998 6294 79 0,'16'-4'38'16,"22"18"-1"-16,3-9 1 16,19 11-25-16,3-10-10 15,3 3 0-15,-3-3-1 16,-2-2 0-16,-11-2-1 15,-8-2 0-15,-17 0-1 16,-14 1 0-16,-11-1 0 0,-15 10 1 16,-7-1 0-16,-2 8 0 15,-1 6 1-15,2 0-1 16,8 3 2-16,9 0-2 15,12 0 1-15,8 0-2 16,11-6 1-16,13-6-1 16,8-6 0-16,6-7 0 15,3-7 0-15,-1-6-1 16,-3-7 1-16,-3-7 0 15,-11-7 0-15,-11 2 0 16,-16-6 0-16,-11 4 1 16,-23 2-2-16,-21 4-2 0,-8 18-35 15,-38-1-4 1,-6 19 1-16,-29-3-2 0</inkml:trace>
  <inkml:trace contextRef="#ctx0" brushRef="#br1" timeOffset="188302.7703">25202 7333 41 0,'13'-18'37'16,"7"8"-1"-16,-12-7 0 16,6 12-12-16,-23-14-17 15,9 19-1-15,-19-14-1 16,-6 14-2-16,-13 4-2 15,-7 3 0-15,-7 7-1 16,3 6 1-16,6 7-2 16,5-1 1-16,15 4 0 15,15-1 0-15,20 0 0 0,12-4 0 16,10 0 0-16,7-1 0 15,1-4 0-15,0 2 0 16,-9-3 0-16,-10 1 0 16,-14-1 1-16,-10 3-1 15,-13-4 1-15,-9-1-1 16,-9-1 1-16,-7-6-1 15,-1-5 1-15,1-2-1 16,7-6 0-16,6-6-1 16,14-4-1-16,8-4-1 15,20 2-2-15,2-8-31 16,33 11 0-16,1-15-1 0,23 11 1 15</inkml:trace>
  <inkml:trace contextRef="#ctx0" brushRef="#br1" timeOffset="188683.7921">25616 7415 66 0,'-40'-14'37'16,"17"15"-2"-16,-17-8 0 16,17 13-23-16,-18-2-5 15,9 12-2-15,0 5-2 16,7 6-1-16,5 4-1 15,7 1-1-15,7-2 1 16,10 0-1-16,11-8 1 16,8-7-1-16,8-11 0 15,7-8 0-15,3-9 0 0,1-5-1 16,-4-5 1-16,-2-4-1 15,-7-1 1-15,-8 0 0 16,-6 5 0-16,-10 2 0 16,-4 9 0-16,-1 12 1 15,-12-6-1-15,12 6 1 16,-16 24-1-16,9-3 1 15,5 5-1-15,2 1 0 16,4 1 0-16,3-5-2 16,7-1-1-16,-1-13-5 15,16 4-29-15,-14-21 1 16,13 7-1-16,-10-19 0 15</inkml:trace>
  <inkml:trace contextRef="#ctx0" brushRef="#br1" timeOffset="189155.8191">25897 7401 62 0,'1'22'35'16,"12"12"-1"-16,-5-8-1 16,14 5-23-16,-1-8-3 15,9 0-2-15,-2-9-1 16,5-9-1-16,-3-7-2 15,1-10 1-15,-5-3-2 16,-7-7 0-16,-6-3 1 16,-6-5-2-16,-7-2 2 15,-5 2-1-15,-4 3 0 16,-3 4-1-16,-2 7 2 0,1 8-2 15,0 10 1-15,3 16 0 16,3 14 0-16,5 17 0 16,4 13-1-16,7 6 2 15,5 6-1-15,7 3 0 16,5 0 0-16,1 2 1 15,-3-8 0-15,-4-13-2 16,-11-8 2-16,-12-9-1 16,-16-10 1-16,-13-8-2 15,-17-10 2-15,-14-13-2 16,-9-8 2-16,-6-11-1 15,5-5 0-15,6-6 0 16,17 1-2-16,11-6-2 16,31 13-23-16,6-12-8 15,33 10-1-15,7-1-2 0</inkml:trace>
  <inkml:trace contextRef="#ctx0" brushRef="#br1" timeOffset="189759.8536">26957 7462 71 0,'0'0'39'16,"0"0"-2"-16,0 0 0 15,0 0-30-15,15 4-3 16,-8 10-2-16,6 8 0 16,0 1 0-16,5 4-1 15,1 1 0-15,3 1-1 16,1-5 0-16,1-4 1 15,0-6-1-15,0-5 0 16,1-6 0-16,1-9 1 16,-2-3-1-16,-2-4 0 15,-1 0-1-15,-1 0 1 0,0 4 0 16,-2 2 0-16,1 4-1 15,1 6 1-15,2 2 0 16,3 5 0-16,1 0 0 16,2 0 0-16,0-3 0 15,2-2 0-15,-1-5 0 16,0-4 0-16,-2-5 0 15,-4-5 0-15,-3-3 1 16,-3-4-1-16,-7-4 0 16,-4 0 0-16,-9-4 0 15,-7-1 0-15,-10 2 1 16,-5-1-1-16,-13 5 0 15,-3 3 0-15,-3 7-1 16,1 4-2-16,5 13-3 0,-5-6-24 16,23 13-7-16,1-6 0 15,19-4-2-15</inkml:trace>
  <inkml:trace contextRef="#ctx0" brushRef="#br1" timeOffset="190130.8749">27797 7270 65 0,'23'-1'38'16,"-23"1"1"-16,15 29-1 16,-13-7-23-16,3 13-10 15,1 5-2-15,4 6 0 16,-2-4-2-16,4 3 0 0,-3-7-1 15,4-4 1-15,-6-9-1 16,5-9 0-16,-12-16 0 16,19 1 1-16,-10-13-1 15,-1-6 0-15,1-5 0 16,0-2 0-16,4-3 0 15,0-2 0-15,2 6 1 16,3 4-1-16,4 9 0 16,0 5 0-16,2 8 0 15,3 6 0-15,-1 6 0 16,0 4-1-16,1 4-1 15,-1-3-3-15,12 10-27 16,-12-17-6-16,13 3 0 16,-6-11-1-16</inkml:trace>
  <inkml:trace contextRef="#ctx0" brushRef="#br1" timeOffset="190533.8979">28714 7429 49 0,'-29'-19'38'0,"4"14"0"16,-20-3-1-16,8 18-12 15,-13-6-18-15,7 10-1 16,-2 3-2-16,5 6 0 16,7 0-3-16,8 4 0 15,11-3 0-15,12-2-1 16,11-8 0-16,10-1 0 15,11-8 0-15,4-7-1 16,6-5 0-16,1-6 0 0,2-2 0 16,-5-5 0-16,-1 2 1 15,-8-2-1-15,-6 5 1 16,-5 3 0-16,-6 7 1 15,-12 5-1-15,0 0 1 16,8 23 0-16,-12-2-1 16,0 5 1-16,0 2 0 15,1 1-1-15,3-2 0 16,3-1 0-16,3-6-1 15,5-4-1-15,4-5-2 16,-2-15-6-16,14 7-28 16,-13-20 1-16,12 4-1 15,-11-16 1-15</inkml:trace>
  <inkml:trace contextRef="#ctx0" brushRef="#br1" timeOffset="190757.9107">29004 7163 92 0,'15'29'39'15,"-18"1"-3"-15,10 18-4 16,-7-3-27-16,5 13-1 16,-5-2-1-16,3 1 0 15,1-2-2-15,0-5-1 16,1-11-1-16,0-7-2 15,4-1-5-15,-9-31-31 16,4 19 1-16,-4-19-1 0,2-16-1 16</inkml:trace>
  <inkml:trace contextRef="#ctx0" brushRef="#br1" timeOffset="190931.9207">28853 7411 79 0,'0'0'40'0,"14"-1"-1"16,17 6 1-16,0-16-30 15,22 11-5-15,5-4-2 16,11 0-4-16,9 13-18 16,-9-19-21-16,6 8 0 15,-11-9-1-15,11 3 0 16</inkml:trace>
  <inkml:trace contextRef="#ctx0" brushRef="#br1" timeOffset="191833.9723">29880 7416 72 0,'-15'34'38'0,"12"11"-1"15,-4-4 2-15,25 8-32 16,-4-8-3-16,15-1 0 15,6-14-1-15,10-10 0 16,4-14-2-16,4-12-1 16,-2-10 1-16,-5-10-1 15,-9-8 0-15,-9-4-1 16,-7-5 1-16,-12-3-1 15,-9 2 1-15,-8 2-1 0,-6 4 2 16,-2 10-2-16,-2 10 1 16,0 13-1-16,6 16 1 15,3 17 1-15,6 17-2 16,6 18 2-16,7 11-2 15,3 5 2-15,5 5-1 16,4-2 0-16,-1-3 0 16,0-9 0-16,-4-8 0 15,-8-11 1-15,-10-8-1 16,-10-8 0-16,-9-10 0 15,-13-6 0-15,-10-6 0 16,-8-9 0-16,-10-8 0 16,-4-8 0-16,0-4 0 15,4-8-1-15,11-4-1 0,9-8-1 16,31 7-20-16,6-17-14 15,37 5 0-15,10-9-2 16,27 9 1-16</inkml:trace>
  <inkml:trace contextRef="#ctx0" brushRef="#br1" timeOffset="192155.9907">30706 7438 51 0,'15'-14'37'0,"-15"14"0"16,-25-10 0-16,-5 17-15 15,-28-3-14-15,5 17-1 16,-11 2-1-16,9 11-3 15,5 5-1-15,16 3-1 0,14-1-1 16,20 0 2-16,21-6-1 16,14-8-1-16,12-9 1 15,12-9 0-15,6-11-1 16,4-7 1-16,-2-7-1 15,-10-10-1-15,-10-9 1 16,-7-3-1-16,-16-2 1 16,-14-1-1-16,-14 2 1 15,-17 1-2-15,-8 12 0 16,-11 2 0-16,0 14-2 15,-8 1-4-15,25 16-29 16,-10-7 0-16,24 12 0 16,9-12 0-16</inkml:trace>
  <inkml:trace contextRef="#ctx0" brushRef="#br1" timeOffset="192510.0109">31038 7427 71 0,'3'18'39'16,"-14"-7"-1"-16,10 17 0 15,-14-12-27-15,15 16-4 16,-1-4-2-16,8 3-2 16,3-6 0-16,8-2-2 15,5-7 0-15,12-7 1 16,1-7-1-16,1-8 0 15,2-8 0-15,-3-6 0 16,0-5-1-16,-4-5 1 0,-2-4 0 16,-10-1-1-16,-4 4 0 15,-5 5 0-15,-2 6 0 16,-9 20 1-16,0 0 0 15,0 0 0-15,4 31 0 16,-5 8 1-16,-2 7-1 16,1 2-2-16,2 15-14 15,-4-19-23-15,5 6-3 16,-11-14 0-16,5-2-2 15</inkml:trace>
  <inkml:trace contextRef="#ctx0" brushRef="#br1" timeOffset="193329.0578">24894 9032 53 0,'-5'33'36'0,"14"20"-2"16,-4 1 0-16,21 11-25 0,-11-1-3 16,9 5 0-16,-5-8-3 15,4-6 1-15,-6-12-2 16,-3-11 0-16,-10-13-1 15,-4-19 1-15,-14 11-1 16,-6-20 0-16,-7-9 0 16,-7-9 0-16,-8-14-1 15,-3-12 0-15,0-13 0 16,3-11 0-16,6-8 1 15,9-1-2-15,16 2 0 16,17 6 0-16,18 10 0 16,18 15 1-16,15 21-1 15,11 18 3-15,7 17-2 16,-3 12 2-16,-10 13 0 15,-13 9-2-15,-21 7 1 0,-24 5 0 16,-18-1 0-16,-21-2-3 16,-14-6 2-16,-10-6-2 15,-5-11 1-15,-1-7-1 16,9-9-1-16,5-19-3 15,22-2-12-15,0-23-16 16,28-2-2-16,5-14-2 16,26 4 3-16</inkml:trace>
  <inkml:trace contextRef="#ctx0" brushRef="#br1" timeOffset="193559.0709">25325 8693 56 0,'0'0'34'0,"-11"21"2"0,-7-7-2 16,11 7-24-16,-11 3-2 15,11 12-4-15,-1 3 1 16,9 7-3-16,7 1 1 16,7 3-3-16,8-3 1 15,3-7-5-15,9-5-1 16,-5-16-15-16,18 3-15 15,-9-24 0-15,10 1-2 16,-9-18 1-16</inkml:trace>
  <inkml:trace contextRef="#ctx0" brushRef="#br1" timeOffset="193907.0908">25789 8859 76 0,'-30'6'38'16,"-14"0"-2"-16,15 13-1 15,-16-1-29-15,7 11-3 16,4 1 0-16,9 4-3 15,8-2 1-15,14-3-2 16,8-4 1-16,8-6 0 16,11-8-1-16,7-11 0 15,6-6 0-15,2-9-1 16,3-2 0-16,-3-4 0 15,-2-1 1-15,-6-2-1 16,-4 3 2-16,-5 3 1 16,-8 5 0-16,-14 13 1 15,0 0 0-15,12 3 0 0,-16 8 1 16,0 9-1-16,-1 0-1 15,5 4-1-15,1 0 0 16,2-5-2-16,5 0-3 16,-8-19-17-16,20 13-15 15,-20-13 1-15,32-10-1 16,-18-8 0-16</inkml:trace>
  <inkml:trace contextRef="#ctx0" brushRef="#br1" timeOffset="194230.1093">26170 8889 43 0,'4'16'35'16,"6"10"0"-16,-8-4 0 0,11 10-20 16,-11-16-7-16,10 7-2 15,-5-9-1-15,3-1 0 16,-10-13-2-16,19 5-1 15,-19-5-1-15,16-11 0 16,-10-2-1-16,5-4 1 16,0-3-1-16,3-3 1 15,4-2 0-15,0 4 1 16,6 1-1-16,0 5 2 15,4 5-1-15,-2 7 0 16,0 7-1-16,0 9 1 16,-1 4-2-16,5 2-4 15,6 13-12-15,-6-15-23 16,15 3 1-16,-5-12-2 15,14 1 1-15</inkml:trace>
  <inkml:trace contextRef="#ctx0" brushRef="#br1" timeOffset="194470.123">27568 8540 73 0,'10'38'39'15,"10"18"0"-15,-9-12 0 16,21 5-34-16,-13 2-1 16,0-1-2-16,-2-5-1 0,-3-8-3 15,2-1-6-15,-16-17-30 16,8-2 1-16,-8-17-2 15,-21 1 0-15</inkml:trace>
  <inkml:trace contextRef="#ctx0" brushRef="#br1" timeOffset="194885.1468">27517 8792 71 0,'45'-5'37'0,"18"9"-1"15,-6-13 0-15,16 10-32 16,-6-1 0-16,0 4-1 15,-8 0 0-15,-8 4 0 0,-14 2-1 16,-13 4 0-16,-13 4 0 16,-13 1-2-16,-4 3 1 15,-3 1-1-15,-1-1 2 16,3 0-3-16,6-4 1 15,9-4 0-15,7-5 0 16,8-5 0-16,7-8 1 16,6-3-1-16,4-7 0 15,1-2 2-15,-2-6-3 16,-5-4 1-16,-5-5 0 15,-10 1 0-15,-10-1-1 16,-10 1 1-16,-16 6-1 16,-10 5-1-16,-10 7 1 15,-10 9-1-15,0 12-2 0,-6-2-9 16,14 20-24-16,-2-6 0 15,18 9-1-15,8-8 0 16</inkml:trace>
  <inkml:trace contextRef="#ctx0" brushRef="#br1" timeOffset="195336.1726">29344 8717 79 0,'-35'-18'38'16,"-23"-4"-2"-16,1 20-8 0,-8-4-24 16,-1 17-1-16,2 5 0 15,6 10 0-15,8 6 0 16,15 5-1-16,18 0 0 15,17 0-1-15,17-3 0 16,14-7-1-16,15-9 1 16,11-6-2-16,6-8 1 15,5-8-1-15,-2-7 1 16,-6-8 1-16,-4-8-3 15,-10-9 2-15,-11-8-1 16,-10-9 0-16,-10-10 0 16,-9-3 1-16,-7 5-1 15,-7 6 0-15,-2 9 2 16,-3 17-1-16,-3 22 1 0,2 21-1 15,1 20 1-15,2 18 0 16,2 7 0-16,5 5 0 16,6 2-1-16,6-7-3 15,13 2-9-15,-6-26-25 16,21-3 0-16,-2-17-1 15,15-3 0-15</inkml:trace>
  <inkml:trace contextRef="#ctx0" brushRef="#br1" timeOffset="195636.1897">29662 8739 53 0,'-25'11'40'16,"-6"-1"-3"-16,16 17 3 15,-3-9-18-15,19 10-17 0,6-2-1 16,11 2-1-16,9-5 0 15,9-2-3-15,6-8 1 16,4-6-2-16,3-5 1 16,-1-6 0-16,-8-6 0 15,-5-7 1-15,-11-5-2 16,-7-5 1-16,-16-1-1 15,-11-4 1-15,-13 1-1 16,-15 3 0-16,-5 6-2 16,-9 4-2-16,6 18-6 15,-15-1-27-15,19 16 0 16,-2-4 1-16,25 14-1 15</inkml:trace>
  <inkml:trace contextRef="#ctx0" brushRef="#br1" timeOffset="195961.2083">31066 8435 77 0,'8'-53'39'0,"2"16"-1"16,-20-5 0-16,8 2-34 16,-27 20-1-16,-11 13 0 15,-16 14-1-15,-4 21 0 0,-6 17 0 16,2 15-1-16,3 10 0 15,10 10 0-15,14 5 0 16,15 0-2-16,18-1 1 16,13-13-2-16,13-7 0 15,5-17-3-15,18 3-21 16,-19-30-14-16,11-3 2 15,-23-21 0-15</inkml:trace>
  <inkml:trace contextRef="#ctx0" brushRef="#br1" timeOffset="196624.2463">30507 8695 61 0,'-5'-19'36'16,"28"23"1"-16,8-4-1 0,23 15-19 15,7-11-13-15,11 7-1 16,2-3-1-16,4 2-1 15,-4-3 0-15,0 0 1 16,-10-1 0-16,-14-1 0 16,-20-1-2-16,-8-2 2 15,-22-2-1-15,-14 7 0 16,-10-1 0-16,-10 3 0 15,-6 2 0-15,2 6 0 16,6-2 0-16,5 6 0 16,16 1 0-16,12 0-1 15,12-3 1-15,9-4-2 16,11-2 1-16,11-5 0 15,6-3 1-15,3-8-1 0,1-4 1 16,-3-5 2-16,-3-5-3 16,-5-3 2-16,-11-7-1 15,-13 0-1-15,-9-1 0 16,-12-2 0-16,-10 3 0 15,-10 3 0-15,-6 6 1 16,-5 7-1-16,-5 4-1 16,1 7 0-16,6 5-1 15,12 6 1-15,8 4-1 16,10 0-1-16,11 5-1 15,8-6 1-15,16 5-1 16,3-6 1-16,11 5-1 16,-2-8 0-16,4 4 1 15,3 0 2-15,-4-1 3 0,3 1 0 16,-9-4 3-16,4 3-1 15,-7-8 2-15,-3 4 0 16,-9-9 0-16,-1-1-2 16,-2-8-1-16,-9-3 0 15,-3-6-2-15,-1-1 1 16,-6-4-2-16,-2-2 1 15,0-1-1-15,-1 0-1 16,-5 6-2-16,4-2-6 16,21 17-30-16,-19-9-4 15,-4 14 1-15,0 0-2 16</inkml:trace>
  <inkml:trace contextRef="#ctx0" brushRef="#br1" timeOffset="197312.2856">24952 9660 41 0,'-9'-13'36'0,"8"25"0"16,-4 13-1-16,11 37-13 16,-6 9-16-16,8 18-2 15,0 3 0-15,8 4-2 0,4-7-2 16,3-12-1-16,6-10-7 15,-13-28-26-15,12-15 0 16,-11-24-3-16,0-7 2 16</inkml:trace>
  <inkml:trace contextRef="#ctx0" brushRef="#br1" timeOffset="197963.3228">24691 9974 63 0,'-22'25'36'16,"24"15"-1"-16,8-10-1 15,19 4-27-15,15-11-3 16,18-6 0-16,5-21-1 16,7-10-1-16,0-12-2 0,-9-7-1 15,-9-5 0-15,-14-5-1 16,-12 1 0-16,-17-3-1 15,-11 8 1-15,-11 5 1 16,-4 11-1-16,-4 11 2 16,1 12 0-16,3 15 1 15,5 15 0-15,8 20 1 16,5 9-1-16,8 8 2 15,3-2-2-15,8-2 2 16,6-8-2-16,3-11 1 16,1-13-1-16,4-15 1 15,1-15-1-15,5-7 0 16,-3-9 0-16,-3-5-1 15,-3-2 0-15,-1 0 1 0,-3 0-2 16,-4 6 2-16,-2 4-1 16,-3 7-1-16,-1 6 1 15,1 4 1-15,0 5-1 16,2 2 0-16,3 1 1 15,3-2-1-15,2-3 1 16,1-6-1-16,2-5 1 16,0-6-1-16,-2-7 0 15,-3-5-1-15,-6-6 1 16,-6-6-1-16,-6-4-1 15,-11-1 0-15,-7 0 0 16,-10 4 0-16,-7 8 1 16,-5 9 0-16,-6 11 2 15,2 13 0-15,0 14 0 0,6 10 2 16,7 8 0-16,11 4-1 15,8 2 1-15,13-2-1 16,12-6-2-16,9-10-2 16,22 2-15-16,-4-26-21 15,31 0 1-15,-2-14-4 16,23 0 2-16</inkml:trace>
  <inkml:trace contextRef="#ctx0" brushRef="#br1" timeOffset="198556.3568">27150 10017 71 0,'-12'13'39'16,"17"20"-1"-16,-10 2-1 15,15 11-32-15,-4 8-2 16,3 9 1-16,-1-4-2 16,-1-3-1-16,-1-8 0 15,-2-11-1-15,0-13 0 16,-2-11-3-16,-2-13 2 15,2-16-1-15,-2-8-1 16,-6-10 1-16,3-9-1 16,-3-9 1-16,4-5 0 15,-1-3 1-15,8 8 1 0,6 3 0 16,8 9 2-16,12 15-1 15,10 12 1-15,9 17 0 16,6 11 0-16,9 9 0 16,2 1-1-16,4 4 1 15,-2-6-2-15,1-4 1 16,-7-10 0-16,-4-6-1 15,-6-8-1-15,-9-7 1 16,-8-3-2-16,-13-8 1 16,-11-4-1-16,-15-3 0 15,-12 5 0-15,-15-2 1 16,-13 8 1-16,-7 6 1 15,-9 12 0-15,0 11 1 16,0 12 0-16,8 8 0 16,9 6 0-16,15 7 0 0,15-4-1 15,18 0 0-15,14-7-1 16,12-8-2-16,15-5-2 15,2-21-12-15,23 7-18 16,-9-19-3-16,13 2-1 16,-11-17 1-16</inkml:trace>
  <inkml:trace contextRef="#ctx0" brushRef="#br1" timeOffset="198863.3743">28349 9824 67 0,'-22'4'37'0,"-14"-2"0"16,13 16 0-16,-17 0-30 15,20 6-4-15,8 3 0 0,13 8 0 16,5-2-2-16,12 7 1 16,4-2-1-16,3 2 0 15,3-1 0-15,-5-2-1 16,-2-3 0-16,-7-4 1 15,-10-5-1-15,-9-4 1 16,-10-6-1-16,-5-3 1 16,-10-6-1-16,-4-7 0 15,-5-3 0-15,-2-7-2 16,9-2-3-16,-3-19-12 15,21 5-20-15,-2-22 0 16,24-2-2-16,1-16 2 16</inkml:trace>
  <inkml:trace contextRef="#ctx0" brushRef="#br1" timeOffset="199037.3843">28564 9726 63 0,'28'34'40'16,"2"18"-1"-16,-19 0 0 15,7 14-27-15,-10-3-8 16,1 4 0-16,-5-7-2 15,4-4-1-15,-3-6-4 16,-5-19-7-16,6 1-28 16,-6-32 0-16,-9 15-1 15,-5-24 0-15</inkml:trace>
  <inkml:trace contextRef="#ctx0" brushRef="#br1" timeOffset="199215.3945">28436 9993 79 0,'39'0'38'15,"6"-5"-1"-15,21 6 0 16,-1-1-38-16,3-5-32 16,26 8-3-16,-6-9-2 15,14 10-1-15</inkml:trace>
  <inkml:trace contextRef="#ctx0" brushRef="#br1" timeOffset="199789.4273">29641 10001 62 0,'-3'-20'38'0,"-16"-6"-1"16,1 15 0-16,-14-5-30 0,-3 16 0 15,-11 1-3-15,0 13 0 16,-5 8 0-16,8 10-1 15,1 5-1-15,14 3-1 16,11-1 1-16,17-3-1 16,16-2-1-16,13-9 0 15,15-8-1-15,10-9 0 16,7-11 1-16,-2-7-1 15,-1-8 0-15,-8-8 0 16,-7-2 1-16,-14-7-1 16,-10 0 1-16,-16-1-1 15,-15 1 0-15,-12 3 0 16,-11 8 1-16,-7 6-1 15,-6 9 1-15,2 6-1 0,2 10 1 16,9 2-1-16,15 6-1 16,11-2-1-16,22 3-3 15,6-16-15-15,30 9-15 16,2-14 0-16,23 8-1 15,-2-17 1-15</inkml:trace>
  <inkml:trace contextRef="#ctx0" brushRef="#br1" timeOffset="199997.4392">30193 9832 52 0,'62'-49'35'16,"-7"8"1"-16,-26-12-1 15,-1 14-22-15,-31-4-5 16,-3 20 1-16,-27 7-4 16,-7 17 0-16,-12 13-1 15,-5 14-2-15,-4 14 0 16,5 15-1-16,9 4 1 0,12 7-2 15,13-1 2-15,13-1-2 16,12-5-1-16,12-7-1 16,12-8-1-16,0-17-4 15,14 3-24-15,-17-25-7 16,4-2 0-16,-28-5-1 15</inkml:trace>
  <inkml:trace contextRef="#ctx0" brushRef="#br1" timeOffset="200163.4487">29753 9944 80 0,'-24'-1'40'16,"7"-8"-2"-16,32 10-1 16,12-6-31-16,24 5-3 0,13 1-4 15,8-11-20-15,28 13-17 16,-1-11 0-16,22 11-3 15,2-12 1-15</inkml:trace>
  <inkml:trace contextRef="#ctx0" brushRef="#br1" timeOffset="200493.4676">31174 9491 55 0,'10'14'42'15,"-14"15"-3"-15,12 30 1 16,-9 9-13-16,12 19-23 16,4 8 1-16,4 2-1 15,4-4-2-15,0-10-2 16,2-10-1-16,-6-19-2 15,8-5-34-15,-23-32-3 16,2-5 1-16,-19-22-3 16</inkml:trace>
  <inkml:trace contextRef="#ctx0" brushRef="#br1" timeOffset="201192.5075">30772 9776 75 0,'20'32'41'15,"21"8"-3"-15,3-13 1 16,30-1-32-16,-2-8-4 16,7-3 1-16,-3-15-1 15,-5-3-1-15,-7-9 0 16,-9-9-2-16,-7-7 0 15,-18-12-2-15,-6-3-2 0,-7-11 1 16,-6 4-1-16,-3-1 1 16,-1 11 0-16,-6 8 2 15,-4 18 0-15,3 14 3 16,-10 29 0-16,1 16 0 15,-5 12 2-15,2 12-1 16,2 0 0-16,3 6 0 16,6-8 0-16,8-5-2 15,4-14 1-15,10-8-1 16,7-14 0-16,8-8-1 15,4-11 1-15,4-7-2 16,2-10 1-16,2-4 0 16,5-4-1-16,-1 0 1 15,1 1-1-15,-3 2 1 16,-5 3 0-16,-45 12 1 0,0 0 2 15,66-7-2-15,-66 7 2 16,0 0-2-16,69 1 1 16,-69-1 0-16,0 0 0 15,67 6-2-15,-67-6-1 16,0 0 0-16,61-5 0 15,-61 5 0-15,0 0 0 16,0 0 0-16,57-36 1 16,-57 36-1-16,0 0 1 15,0 0 1-15,3-53 0 16,-3 53 1-16,0 0 1 15,-42-7-2-15,42 7 2 16,0 0 0-16,0 0-1 16,0 0 1-16,0 0-1 0,-52 60-1 15,52-60-2-15,0 0 0 16,18 74-10-16,-18-74-31 15,0 0-2-15,65 70 0 16,-65-70-2-16</inkml:trace>
  <inkml:trace contextRef="#ctx0" brushRef="#br1" timeOffset="201923.5494">24558 10907 60 0,'8'33'37'15,"-7"-6"-2"-15,12 14 1 16,-4-9-29-16,8 9-2 15,-3-8-2-15,3-1-2 16,2-1-8-16,-9-14-28 16,8-2 1-16,-18-15-2 15,21 2 0-15</inkml:trace>
  <inkml:trace contextRef="#ctx0" brushRef="#br1" timeOffset="202388.576">24798 10913 62 0,'3'27'37'16,"12"16"-2"-16,-10-7-1 16,6 5-29-16,0-1-1 15,2-2-1-15,-3-7 0 16,-1-5-1-16,-3-8-1 15,-4-5-1-15,-2-13 1 16,0 0 0-16,-21 3-1 16,8-8 1-16,-1-2 0 15,1-2-1-15,0-3 1 16,4 1 0-16,1-2 0 0,7-1-1 15,2-2 2-15,6-2-2 16,2-1 1-16,5-3-1 16,4-2 0-16,7-3 0 15,3-2 1-15,5 2-1 16,5 0 0-16,4 6 1 15,-1 6-1-15,2 11 1 16,-5 9 0-16,-2 13-1 16,-5 7 1-16,-4 7 0 15,-7 5-1-15,-6 0 0 16,-5 1 0-16,-4-7-1 15,-2-3-1-15,-5-9-2 16,5 3-10-16,-16-19-23 16,13-3 0-16,0 0-1 0,0 0 0 15</inkml:trace>
  <inkml:trace contextRef="#ctx0" brushRef="#br1" timeOffset="202767.5976">25439 10907 77 0,'0'0'36'16,"0"25"0"-16,0-25-12 15,-8 35-18-15,9-4-3 16,8 4 1-16,-2 4-3 0,5-1 0 15,5-3 1-15,4-4-1 16,3-6-1-16,3-7 0 16,4-8 0-16,0-7 0 15,4-8 1-15,-3-5-1 16,-1-10 0-16,-1-1 0 15,-6-9 0-15,-5-6 0 16,-5-5 0-16,-3-4 0 16,-9-1 0-16,-2 3-1 15,-1 7 0-15,-7 1-4 16,8 35-13-16,-7-22-17 15,7 22 0-15,0 18-3 16,9 12 1-16</inkml:trace>
  <inkml:trace contextRef="#ctx0" brushRef="#br1" timeOffset="203095.6164">25899 11133 63 0,'33'3'36'0,"-4"-11"-2"16,16 7-2-16,-4-11-27 15,10 3-1-15,-4-6-2 16,0-2-2-16,-6-4 1 16,-8-2-1-16,-7-3 0 15,-11 2 0-15,-12 1-1 16,-15 3 1-16,-9 5 0 15,-10 7 1-15,-11 11-1 0,-3 10 2 16,-6 8-2-16,3 11 2 16,5 4 0-16,6 3 0 15,10-2 0-15,17 1-1 16,14-4 0-16,14-6 0 15,14-8-1-15,12-8-3 16,15-3-3-16,-1-16-23 16,23 6-6-16,-10-13-3 15,13 4 3-15</inkml:trace>
  <inkml:trace contextRef="#ctx0" brushRef="#br1" timeOffset="203393.6334">26742 10923 40 0,'-48'-18'34'0,"1"17"3"0,-9-5-2 15,12 18-16-15,-6-8-11 16,19 13-3-16,8 1-2 16,17 5 0-16,14 1-1 15,13 2-1-15,8 1-1 16,7-2 1-16,4-2-2 15,0 2 2-15,-2-5-1 16,-10 0 0-16,-6-4 0 16,-9 0 0-16,-13-5 0 15,-12-1 1-15,-10-2-1 16,-6-3 0-16,-8-1-1 15,-2-7-2-15,4 6-5 16,-11-12-28-16,25 5 1 16,-3-14-2-16,22 3 1 0</inkml:trace>
  <inkml:trace contextRef="#ctx0" brushRef="#br1" timeOffset="203598.6452">26857 10845 65 0,'24'30'38'16,"-15"-1"0"-16,8 17 0 15,-13-1-32-15,8 4-1 16,-3-6-1-16,1 1-1 16,-1-8-2-16,0-4-1 15,-1-4-5-15,-10-17-5 16,8 5-27-16,-6-16 0 15,-15 2-1-15,-4-12 0 16</inkml:trace>
  <inkml:trace contextRef="#ctx0" brushRef="#br1" timeOffset="203868.6606">26798 11024 52 0,'28'-7'37'0,"2"-7"-2"16,17 14 1-16,0-14-21 15,11 8-12-15,-6 1-1 16,1 3-1-16,-7 3 0 15,-3 4-2-15,-11 7 1 16,-10-1-1-16,-12 7 0 16,-8 4 1-16,-8 4 0 15,-3-1 0-15,-2 2 1 16,-3-1 0-16,1-5-1 0,4 0 1 15,6-4-1-15,6-6-4 16,17 3-27-16,-4-11-4 16,17 2 0-16,0-9-2 15</inkml:trace>
  <inkml:trace contextRef="#ctx0" brushRef="#br1" timeOffset="204393.6906">27772 11001 68 0,'-36'-11'37'0,"5"12"-1"16,-20-3-3-16,2 12-28 16,-8 0 0-16,4 8-2 0,3 2-2 15,8 6 0-15,11 0 0 16,10-1-1-16,20-3-1 15,14-4 1-15,16-5-2 16,7-4 1-16,11-5 0 16,2-6-1-16,4-5 1 15,-2-6 0-15,-3-2 0 16,-7-6 0-16,-6 2 0 15,-8-2 1-15,-9 6 0 16,-8 2 1-16,-10 13-1 16,0 0 1-16,-21 5 0 15,5 14 0-15,-6 6 0 16,1 6 0-16,3 3 0 0,1 5-1 15,6-2 1-15,7 2-1 16,8 0 1-16,3-1-2 16,8 0 1-16,1-3 0 15,1-3 0-15,1 0 0 16,-5-5-1-16,-10-5 2 15,-10-5-2-15,-11-8 2 16,-10-8-1-16,-10-6 0 16,-9-8 0-16,-5-7 0 15,-2-3 0-15,4-7-2 16,13 1-2-16,2-14-14 16,31 10-17-16,3-11-1 15,29 7 0-15,6-5 0 16</inkml:trace>
  <inkml:trace contextRef="#ctx0" brushRef="#br1" timeOffset="204820.7151">28171 11041 41 0,'54'-15'35'16,"-1"7"3"-16,-21-12-3 15,-4 13-13-15,-26-13-16 16,-10 7-1-16,-22 0-2 16,-9 7 0-16,-16 6-1 15,-2 7-1-15,-6 10-1 16,2 3 0-16,11 7 0 15,12 3 0-15,15-2 0 16,14-1 1-16,16-8-1 16,11-5 0-16,11-5 0 15,9-6 0-15,4-6 0 0,-1-6 0 16,2-5 0-16,-2-4-1 15,-4-1 0-15,-3-3 1 16,-7 3-1-16,-7 0 1 16,-5 6 0-16,-15 13 1 15,0 0-1-15,0 0 1 16,-6 22 0-16,-4 1 0 15,1 1 0-15,1 4 1 16,3-2-1-16,7 0 0 16,4-9-1-16,4-1 0 15,8-6-2-15,-1-6-2 16,9 4-8-16,-15-19-23 15,20 8-2-15,-15-15-2 0,12 2 2 16</inkml:trace>
  <inkml:trace contextRef="#ctx0" brushRef="#br1" timeOffset="205023.7267">28611 10545 62 0,'7'12'38'0,"-14"13"-1"15,11 28 3-15,-13 5-33 16,12 12-1-16,-3 1-3 15,4 0 1-15,-2-5-3 16,5-6-1-16,0-8-3 16,-5-17-4-16,8-4-30 15,-10-31 0-15,-6 21-1 0,-7-27 0 16</inkml:trace>
  <inkml:trace contextRef="#ctx0" brushRef="#br1" timeOffset="205279.7413">28517 10862 59 0,'27'-16'36'15,"-2"-5"-1"-15,16 17 0 16,-6-7-28-16,9 11-2 16,-6 4-2-16,1 7 1 15,-7 4-1-15,-4 7 0 16,-7 5-1-16,-10 5 0 15,-8 1 0-15,-6 2-1 16,-4-1 0-16,-2-1 1 0,-3-3-2 16,3-6 0-16,4-3-3 15,5-21-5-15,9 20-29 16,-9-20-1-16,31 3 0 15,-10-13 0-15</inkml:trace>
  <inkml:trace contextRef="#ctx0" brushRef="#br1" timeOffset="205603.7599">29175 10821 72 0,'-37'9'38'15,"8"19"-2"-15,-9-5-7 16,11 12-23-16,2-1 0 0,16 5-1 15,9-5-2-15,16-3-1 16,8-7-1-16,6-6 0 16,6-6-1-16,4-7-1 15,0-6 0-15,-4-7 0 16,-5-5 0-16,-11-5-1 15,-6-5 1-15,-8-4 0 16,-12-1 0-16,-8-2 0 16,-12 2 0-16,-7 3 0 15,-4 7-1-15,-3 4-1 16,9 14-4-16,-8-7-24 15,28 15-3-15,-2-4-3 16,26 10 2-16</inkml:trace>
  <inkml:trace contextRef="#ctx0" brushRef="#br1" timeOffset="205970.7808">29506 11035 65 0,'26'20'38'0,"-26"-20"-1"15,31 27 0-15,-31-27-29 16,12 13-3-16,-12-13-1 15,0 0-2-15,0 0 0 16,0 0-1-16,-6-22-1 16,9 9 1-16,3-2-2 15,4-2 1-15,8-2 0 16,5-3 0-16,11-1 0 0,6 3-1 15,7 2 1 1,5 6 0-16,-1 5 0 0,3 5 0 16,-5 9 1-16,-1 5 0 15,-7 6 0-15,-7 5 0 16,-7 1 0-16,-8-3 0 15,-5-3-1-15,-7-4 0 16,-9-2-1-16,-11-7-3 16,1 7-14-16,-23-21-21 15,4 5 1-15,-21-15-1 16,4 3 0-16</inkml:trace>
  <inkml:trace contextRef="#ctx0" brushRef="#br1" timeOffset="206145.7909">29276 10630 88 0,'12'0'41'0,"-12"0"0"16,30-5-2-16,-8 3-37 15,-22 2-4-15,20 12-36 16,-35-6-2-16,1 16-2 15,-17 0-2-15</inkml:trace>
  <inkml:trace contextRef="#ctx0" brushRef="#br1" timeOffset="206700.8226">24475 10652 58 0,'16'-7'39'15,"-4"-8"0"-15,14 11-1 16,-8-11-24-16,6 12-14 0,7 11-33 15,-18-1-3-15,-3 13-4 16,-16 5 0-16</inkml:trace>
  <inkml:trace contextRef="#ctx0" brushRef="#br1" timeOffset="207346.8596">23159 12730 46 0,'0'0'37'0,"18"-3"1"15,-2-2-3-15,22 5-26 16,-3-2-3-16,14-1-4 15,8 3-7-15,-5-12-29 16,11 6-1-16,-14-7-4 16,3 11 1-16</inkml:trace>
  <inkml:trace contextRef="#ctx0" brushRef="#br1" timeOffset="207605.8744">23796 12557 49 0,'11'27'38'0,"-11"-3"-2"15,10 15-1-15,-9-5-32 16,3 7 0-16,-1-5 0 16,0 0 1-16,3-4-7 15,-10-15-23-15,13 3-8 0,-9-20-2 16,5 13 0-16</inkml:trace>
  <inkml:trace contextRef="#ctx0" brushRef="#br1" timeOffset="207980.8958">23964 12673 47 0,'11'36'36'16,"-10"-9"0"-16,12 9-1 15,-5-13-29-15,1 1 0 0,-3-7-2 16,1-3 0-16,-7-14-2 16,0 0-1-16,0 0-1 15,0 0 1-15,5-13-1 16,-5-2-2-16,4-8 2 15,2-3-2-15,6-3 2 16,3-1-1-16,6 4 0 16,3 2 1-16,3 7-1 15,2 9 1-15,0 9 0 16,-3 11 1-16,-4 8-1 15,-1 8 0-15,-7 3 1 16,-4 1-1-16,4 9-15 16,-14-17-19-16,11 3-1 15,-6-14-1-15,14 1-1 0</inkml:trace>
  <inkml:trace contextRef="#ctx0" brushRef="#br1" timeOffset="208258.9117">24774 12535 69 0,'-10'-24'37'0,"10"24"-2"15,-38-3-12-15,9 19-19 16,-8 8 1-16,1 8-2 15,-3 5-1-15,6 4 0 16,2 3-1-16,12-3 1 0,11-2-1 16,13-5 0-16,14-9-1 15,15-7-1-15,11-5-3 16,1-18-17-16,20 4-13 15,-11-15-4-15,13 3 1 16,-14-15-2-16</inkml:trace>
  <inkml:trace contextRef="#ctx0" brushRef="#br1" timeOffset="208596.9311">24986 12153 40 0,'-8'48'35'16,"-10"-1"3"-16,15 22-3 15,-7-9-20-15,10 17-11 16,1-5 0-16,6 1-2 16,2-9 0-16,6-9-1 15,4-11-1-15,3-15-1 16,5-8-2-16,-1-16-2 15,9-1-4-15,-13-20-21 16,14 7-5-16,-14-17-1 0,9 2 2 16</inkml:trace>
  <inkml:trace contextRef="#ctx0" brushRef="#br1" timeOffset="208950.9513">25288 12525 43 0,'-22'6'27'16,"14"17"5"-16,-13-5-2 15,15 17-14-15,-8-8-8 16,10 5-2-16,2-4-2 15,7 1 1-15,4-4-3 16,6-5 0-16,5-4 0 16,4-6-1-16,4-8 0 15,7-3-1-15,1-5 1 16,0-5-1-16,-1-4 0 15,-3-5 0-15,-2-6 0 0,-4-3-1 16,-5-5 2-16,-5 2-2 16,-6 1 1-16,-2 5 0 15,-4 6 0-15,-4 7 1 16,0 13 0-16,0 0-1 15,-14 24 1-15,7-1 0 16,3 4 0-16,2 3 0 16,6 0-1-16,5-3-1 15,7 0-2-15,2-15-10 16,20 8-22-16,-9-17-2 15,18 9-1-15,-7-17 0 16</inkml:trace>
  <inkml:trace contextRef="#ctx0" brushRef="#br1" timeOffset="209604.9887">26185 12507 38 0,'-14'-21'36'16,"2"12"2"-16,-17-7-1 15,7 13-23-15,-14-1-9 16,-4 11 0-16,-8 4-2 15,-1 11 0-15,1 6-2 16,2 8 1-16,8 4-2 16,6 5 1-16,12-4-1 15,14 0 0-15,15-7 0 16,13-8 0-16,9-9-1 15,7-10 1-15,9-9-1 16,3-9 0-16,3-7 1 0,-2-7-1 16,-2-8 0-16,-1-5 0 15,-5-6 1-15,-5-6-1 16,-6-7 0-16,-9-4-1 15,-6-5 1-15,-8-3 2 16,-9 6-2-16,-5 4 3 16,-6 13-2-16,-4 13 3 15,0 18-2-15,-2 17 0 16,0 21 0-16,2 22-1 15,2 14 1-15,0 13-2 16,6 5 2-16,7 2-2 16,6-6 1-16,8-5 1 15,8-12 0-15,8-15-1 16,13-14 0-16,8-15 0 15,7-12 0-15,4-10-1 0,1-11 1 16,-6-8-1-16,-6-7 0 16,-8-7 0-16,-10 1 1 15,-13 0-1-15,-15 2 2 16,-13 8-1-16,-13 8 0 15,-6 11 1-15,-5 16 1 16,-4 13-1-16,-1 12 0 16,2 11 1-16,5 1-1 15,10 3 0-15,7-1-1 16,9-4 0-16,12-5-1 15,10-13-4-15,21 3-13 16,-3-21-19-16,23 4 0 16,-3-16-2-16,22 1 0 15</inkml:trace>
  <inkml:trace contextRef="#ctx0" brushRef="#br1" timeOffset="209999.0112">27378 12212 55 0,'0'0'37'16,"-4"-11"0"-16,4 11-2 16,-15 2-29-16,2 2-3 15,-5 2 0-15,-1 6-2 16,-2 1 0-16,3 3 0 15,3 2 0-15,4 0-1 16,10-1 0-16,8-3 0 0,7-5 0 16,6-5-1-16,6-5 1 15,4-5-1-15,-1-4 1 16,-2-5-1-16,-5-2 0 15,-5-2 1-15,-9 1 0 16,-8 0 1-16,-11 4-1 16,-5 2 1-16,-9 7-1 15,-1 5 1-15,-2 5-1 16,1 6 0-16,5 4 0 15,4 2-3-15,12 12-11 16,-6-12-22-16,21 7 0 16,-4-8-2-16,13 5 0 15</inkml:trace>
  <inkml:trace contextRef="#ctx0" brushRef="#br1" timeOffset="210449.037">27259 12640 25 0,'0'0'33'0,"0"0"3"16,-13-22-3-16,13 22-16 15,-9-15-9-15,9 15-1 16,-14-5-1-16,14 5-1 0,-24 6-2 16,13 3-1-16,-1 4 0 15,3 1-1-15,3 1 0 16,4 1-1-16,6-1 1 15,7-2 0-15,3-3-1 16,6-3 0-16,4-3 0 16,3-7 0-16,0-2 0 15,0-4 0-15,-4-3 0 16,-4-2 0-16,-5-1 0 15,-9 0 1-15,-7 0 0 16,2 15 1-16,-30-19-1 16,6 17 0-16,-6 2 0 15,-1 5 0-15,2 8-4 16,-9-7-18-16,19 13-15 15,-7-6-3-15,19 10-1 0,-5-8-1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2-06T02:10:15.2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665 18016 16 0,'0'0'23'0,"0"0"-3"15,0 0-17-15,0 0-26 16,62 31-8-16</inkml:trace>
  <inkml:trace contextRef="#ctx0" brushRef="#br1" timeOffset="1">17300 16010 0 0,'9'-14'28'15,"4"6"2"-15,-13-11 0 16,0 19-19-16,0-32-1 16,-4 20-2-16,-13-7-3 15,-1 10-1-15,-12 3 0 0,-5 10-2 16,-12 6 0-16,-3 10 1 15,-4 8-2-15,1 11 1 16,3 6 1-16,9 5-2 16,10-2 2-16,17 2-2 15,18-7 2-15,20-5-3 16,16-8 2-16,14-14-2 15,13-8 0-15,5-12-2 16,5-9-1-16,-3-14 0 16,1 3-7-16,-25-21-22 15,5 12-2-15,-23-17 0 16,-2 8 0-16</inkml:trace>
  <inkml:trace contextRef="#ctx0" brushRef="#br1" timeOffset="2">17486 15640 22 0,'-6'14'32'0,"2"13"0"15,11 25 0-15,-7 7-26 16,9 15 0-16,-4-1 0 16,7 2-2-16,1-5 0 15,3-6-2-15,0-10 1 16,0-10-2-16,-1-14 1 15,0-13-2-15,-3-12 1 16,1-7-1-16,-4-10 0 16,0-7 0-16,0-8 0 15,0-4 1-15,2-3-1 16,2 2 0-16,0 1-1 15,2 6 1-15,2 8 0 0,2 6 0 16,2 13 0-16,5 8 1 16,1 9-1-16,4 4 0 15,3 4 0-15,5-3 1 16,3-1-1-16,5-7 0 15,-1-5 1-15,3-8-1 16,1-11 0-16,-2-5 1 16,-4-6-2-16,-2-4 1 15,-5-4 0-15,-6-4 0 16,-6-2-1-16,-8-1 1 15,-10 1-1-15,-7 3 1 16,-7 3 0-16,-12 9 0 16,-8 9 0-16,-6 10 0 15,-6 11 1-15,1 11 0 0,-2 10 0 16,5 11 0-16,4 6 0 15,9 0 1-15,12-2-1 16,15-3 0-16,13-8 0 16,16-9 0-16,12-10-1 15,13-14-1-15,13-9-2 16,6-12-1-16,10 5-11 15,-16-22-20-15,13 9-1 16,-20-15 0-16,3 13 1 16</inkml:trace>
  <inkml:trace contextRef="#ctx0" brushRef="#br1" timeOffset="3">18949 15918 0 0,'8'-18'29'0,"7"10"2"16,-14-11 0-16,12 11-17 16,-17-14-2-16,4 22-4 0,0-23-1 15,0 23-2-15,-15-13-2 16,1 16 0-16,-8 3-1 15,-4 7 1-15,-5 8-2 16,-3 6 0-16,-2 5 0 16,-1 4 0-16,5 2 0 15,7 3 0-15,5-3 0 16,13 3-1-16,9-6 2 15,14-4-2-15,12-6 1 16,13-5-1-16,11-8 1 16,5-8-1-16,8-4-1 15,0-10-1-15,4 1-6 16,-20-15-26-16,6 7-2 15,-22-15 1-15,3 9-1 0</inkml:trace>
  <inkml:trace contextRef="#ctx0" brushRef="#br1" timeOffset="4">19227 15609 34 0,'0'0'36'0,"5"16"-1"16,-10-3-2-16,10 17-27 16,-1 3-2-16,5 14 0 15,-5 6-1-15,4 7-1 0,-2 7-2 16,0 3 1-16,1-2-1 15,-1-2 0-15,-1-7 1 16,1-6-2-16,0-7 2 16,0-8-1-16,0-11 0 15,-1-11 0-15,-5-16 0 16,0 0 0-16,14-4 0 15,-10-15 0-15,-3-7 0 16,0-7-1-16,-1-9 0 16,0-7 1-16,3-3-1 15,3-6 1-15,6-1-2 16,6 1 2-16,4 7-1 15,6 5 1-15,4 11 0 16,3 11 0-16,2 10 0 0,-3 9-1 16,-6 9 1-16,-5 5 0 15,-6 4 0-15,-7 1-1 16,-7 2 1-16,-7 1 1 15,-6 1-2-15,-7-3 1 16,-5 1 0-16,-2-2 0 16,-5 1 0-16,2-2 0 15,2-2 0-15,2 2 0 16,5 1 0-16,5 2 0 15,5 0 0-15,8 6 1 16,5 0-1-16,5 2 0 16,6 1 1-16,4-1-1 15,6 0 2-15,2-2-2 16,5-3 2-16,0-3-1 0,2-4 0 15,3-1 0-15,-3-4 0 16,-3-3 0-16,-3-2-1 16,-6-4-1-16,-4 2-2 15,-10-13-13-15,4 16-19 16,-19-15-1-16,6 12-1 15</inkml:trace>
  <inkml:trace contextRef="#ctx0" brushRef="#br1" timeOffset="5">20030 16256 26 0,'0'0'34'16,"17"9"2"-16,-17-9-4 16,14 23-23-16,-15-3-2 15,-1 16-1-15,-8 0-2 16,-5 8-1-16,-11 1-2 0,-10-4-4 15,5 6-31-15,-19-23-4 16,13 3 1-16,-3-23-3 16</inkml:trace>
  <inkml:trace contextRef="#ctx0" brushRef="#br1" timeOffset="6">20810 16001 9 0,'19'-14'33'0,"-7"-12"-1"15,10 11 2-15,-13-16-20 16,6 11-8-16,-9-5 0 0,-3 10-2 16,-12 3 0-16,-6 11-2 15,-12 9 1-15,-8 10-1 16,-10 12-1-16,-3 13 1 15,1 9-1-15,3 6 0 16,8 2 0-16,10-1 0 16,13-6 0-16,17-5-1 15,18-12 1-15,13-13-2 16,9-13 0-16,6-11-1 15,5-8-1-15,-2-15-4 16,11 5-25-16,-25-25-3 16,9 8 1-16,-23-16-1 15</inkml:trace>
  <inkml:trace contextRef="#ctx0" brushRef="#br1" timeOffset="7">21061 15543 31 0,'-5'18'34'16,"17"29"1"-16,-15 0-2 15,13 22-27-15,-6 3 0 16,9 11-1-16,-3-5-3 16,3-1-1-16,-1-6-1 15,-1-11-3-15,6-5-4 16,-13-22-27-16,18 3-1 15,-13-24 0-15,13 3-1 16</inkml:trace>
  <inkml:trace contextRef="#ctx0" brushRef="#br1" timeOffset="8">21317 16161 16 0,'0'0'32'0,"13"17"1"16,-13-17 1-16,39 10-24 15,-16-19-2-15,16 6-1 16,-3-11-4-16,6-2 0 16,1-6-1-16,0-2-1 15,-3-5 0-15,-8-3-1 16,-5 3 0-16,-9-1-1 15,-10 3 1-15,-10 4 0 16,-11 5 0-16,-10 7-1 0,-7 8 1 16,-7 11 0-16,-7 9 0 15,0 10 1-15,2 9-1 16,4 8 0-16,7 2 2 15,12 1-2-15,11-3 1 16,17-1 0-16,15-10 0 16,12-7-2-16,12-10 0 15,7-13-2-15,14-4-2 16,-3-21-12-16,13 12-16 15,-15-21-2-15,8 8 2 16</inkml:trace>
  <inkml:trace contextRef="#ctx0" brushRef="#br1" timeOffset="9">22066 15966 24 0,'-33'12'33'16,"-21"-6"0"-16,10 21 1 16,-14-5-27-16,14 18 0 15,-2-8-1-15,14 6-3 16,9-5-1-16,12-1-1 15,13-7 1-15,11-10-3 16,10-7 3-16,6-12-2 16,6-9 0-16,4-7 0 15,1-3-1-15,-2-4 1 16,-3-3-1-16,-3 2 1 15,-4 2 0-15,-8 5-1 16,-5 8 2-16,-15 13 0 0,0 0-1 16,5 18 0-16,-14 5 2 15,-1 9-2-15,-3 2 1 16,4 4 0-16,1-2-1 15,5-3-1-15,5-6 0 16,3-14-3-16,15 2-10 16,-20-15-19-16,41-12-3 15,-22-13 1-15</inkml:trace>
  <inkml:trace contextRef="#ctx0" brushRef="#br1" timeOffset="10">22368 15986 14 0,'-2'15'32'0,"7"17"2"15,-12-6 0-15,9 12-19 16,-7-7-8-16,6 2-1 16,-4-11 0-16,4-3-2 15,-1-19 0-15,5 14-3 16,-5-14 0-16,14-19 0 15,-5 1-1-15,4-4 1 16,1-1-2-16,5-6 1 16,3-2 0-16,5 0-1 15,4 7 1-15,0 3 0 16,3 9 0-16,0 6 0 15,0 9 1-15,-2 11-1 16,-2 7 1-16,-5 11 0 16,-7 0 0-16,-5 1-2 0,-4 5-8 15,-16-17-26-15,7 3-2 16,-17-15 0-16,10 5-2 15</inkml:trace>
  <inkml:trace contextRef="#ctx0" brushRef="#br1" timeOffset="11">23675 15897 28 0,'-2'13'32'15,"2"-13"1"-15,-8 26-12 0,-9-14-8 16,11 18-3-16,-14-3-4 15,8 7-1-15,-4 0-2 16,5 2-1-16,0-4-1 16,6-3-1-16,5-6-1 15,4-10-4-15,17 1-27 16,-21-14-5-16,36-5 2 15,-18-11-1-15</inkml:trace>
  <inkml:trace contextRef="#ctx0" brushRef="#br1" timeOffset="12">24154 15633 9 0,'-1'-27'34'0,"6"13"0"16,-18-10 1-16,13 24-18 15,-28-18-10-15,7 19-3 16,-8 3 0-16,-2 13-1 16,-7 6-2-16,6 14 1 15,-1 8-1-15,6 9 1 16,3 7-2-16,10 3 1 15,4 1-1-15,9 0 0 16,6-1 0-16,1-9 1 16,6-7-1-16,-2-7-1 15,1-10 2-15,-5-4-2 16,2-6-2-16,-8-21-2 0,6 19-28 15,-17-27-2-15,11 8-2 16,-19-18 2-16</inkml:trace>
  <inkml:trace contextRef="#ctx0" brushRef="#br1" timeOffset="13">23692 16089 25 0,'10'16'35'0,"-10"-16"-1"16,40 2 0-16,-11-9-25 15,12 3-4-15,0-9-1 16,4-2-5-16,5 6-16 16,-11-18-17-16,5 7 0 0,-21-10-1 15</inkml:trace>
  <inkml:trace contextRef="#ctx0" brushRef="#br1" timeOffset="14">23562 15526 36 0,'-36'5'31'0,"11"5"-29"16,25-10-2-16,10 11-32 15,23 2-3-15</inkml:trace>
  <inkml:trace contextRef="#ctx0" brushRef="#br1" timeOffset="15">24814 16020 24 0,'-6'18'31'0,"5"13"2"15,-15-8-3-15,8 8-26 16,-6-6-1-16,7-2-1 15,-2-11-1-15,9-12 1 16,0 0-1-16,-4-14 0 16,11-8-1-16,2-6 1 15,7-6 0-15,4-4-1 16,8-4 0-16,2 2 1 15,10 2 1-15,1 7-1 16,1 10 1-16,1 12 0 16,-4 16 0-16,-2 11 0 15,-8 12-1-15,-6 10 1 0,-10 5-2 16,-6 4 0-16,-5-3 0 15,-6-6-3-15,1-6-2 16,-13-15-29-16,17 4-1 16,-1-23-1-16,0 0 1 15</inkml:trace>
  <inkml:trace contextRef="#ctx0" brushRef="#br1" timeOffset="16">25198 16065 29 0,'18'5'32'0,"18"8"3"16,-4-17-17-16,20 8-7 16,-7-17-3-16,13 2-3 15,-3-10-3-15,-1-2 0 16,-6-3-1-16,-8-3-1 15,-12-1 1-15,-13 1-1 16,-12 3 0-16,-13 6 0 16,-11 6 0-16,-10 7 0 15,-5 7 0-15,-4 13 1 16,-2 9 0-16,2 10 0 15,1 6 1-15,10 9 0 16,8-1-1-16,13-2 1 16,11-1-1-16,12-7-1 15,14-8 0-15,7-10-3 0,13-3-3 16,-11-23-29-16,27 8 0 15,-17-16-1-15,14 4 1 16</inkml:trace>
  <inkml:trace contextRef="#ctx0" brushRef="#br1" timeOffset="17">26040 15865 16 0,'-26'-11'34'15,"14"18"1"-15,-13-8-1 16,9 21-22-16,-16-9-5 15,6 13-1-15,-7-2-2 16,3 6-1-16,-1 0 0 0,4 4-1 16,4-1-1-16,9 4 0 15,6-5 1-15,12 1-2 16,10-5 1-16,11-7-1 15,11-5 0-15,10-5-1 16,9-6 0-16,3-11-3 16,11 5-7-16,-15-20-24 15,14 9-2-15,-15-14 1 16</inkml:trace>
  <inkml:trace contextRef="#ctx0" brushRef="#br1" timeOffset="18">26332 15987 15 0,'0'13'35'0,"0"-13"1"16,0 0-1-16,0 0-23 15,0 0-5-15,14-9-2 16,1 0-2-16,1-5-1 16,1-3-1-16,1-4 0 15,-2 0-1-15,0-4 1 16,1 2-1-16,-5-2 0 15,-1 3 0-15,-6-1 0 16,-3 4 0-16,-3 3 0 0,1 16 0 16,-18-13 0-16,1 17 0 15,-4 10 0-15,-3 8 0 16,-4 8 1-16,-2 8 0 15,1 7 0-15,3 1 1 16,4 1-1-16,8 2 0 16,8-4 0-16,7-3-1 15,12-10 1-15,7-6-2 16,9-10-1-16,4-8-1 15,11 0-6-15,-13-24-27 16,23 8 0-16,-15-19 0 16,12 7-1-16</inkml:trace>
  <inkml:trace contextRef="#ctx0" brushRef="#br1" timeOffset="19">26870 15691 25 0,'-19'15'34'0,"-11"-5"1"15,12 21-2-15,-5-10-28 16,11 9 1-16,3-1-3 16,12 1-1-16,4 0-1 15,9-1 0-15,1-3 0 16,5 0-1-16,-2-2 1 15,1-1-1-15,-3-4 1 16,-5 2 0-16,-7-5 0 16,-5 0 0-16,-8-5 0 15,-8-2-1-15,-6-4 1 0,-8-2 0 16,-5-3-2-16,-4-3 0 15,5 0-2-15,-1-9-2 16,19 9-12-16,-3-18-18 16,24 8 0-16,1-14-1 15</inkml:trace>
  <inkml:trace contextRef="#ctx0" brushRef="#br1" timeOffset="20">27230 15719 16 0,'3'-19'32'0,"-3"19"1"15,-27-18 0-15,4 19-25 16,-19-2-3-16,5 10 0 0,-4 1-1 16,6 11-1-16,7 0-1 15,11 6 1-15,13 1-2 16,12 4 0-16,7 1 0 15,10 1-1-15,2 1 1 16,3-3 0-16,-3-2 1 16,-3 0-1-16,-5-4 0 15,-6-1 1-15,-10-4-1 16,-10-1 0-16,-7-6 0 15,-8-1 0-15,-7-6-1 16,-6-4-1-16,-1-3 0 16,-1-3-1-16,10 1-2 15,-2-13-6-15,29 15-24 16,-13-23-3-16,29 16 2 0,-1-14 0 15</inkml:trace>
  <inkml:trace contextRef="#ctx0" brushRef="#br1" timeOffset="21">27513 15875 32 0,'42'-15'35'16,"-22"-11"0"-16,2 15-1 16,-21-7-29-16,-1 18 0 15,-27-17-3-15,-4 18 0 16,-8 7 0-16,-6 10-1 15,-4 8 0-15,1 6 1 16,2 5-2-16,6 4 1 16,11 1 0-16,10-3-1 15,11-6 0-15,10-2 0 0,11-11 0 16,8-8 0-16,9-8 0 15,7-8-1-15,5-7 1 16,-1-6-1-16,0-7 0 16,-2-4 1-16,-5-4-1 15,-3 0 0-15,-6-1 0 16,-6 5 1-16,-6 3 0 15,-4 11 0-15,-9 14 0 16,0 0 0-16,0 0 1 16,-4 32 0-16,-2-3 0 15,-3 1 0-15,1 2 0 16,1-2 0-16,2-3-1 15,4-8 1-15,4-4-1 16,-3-15 0-16,15 8-1 0,-1-12 0 16,2-4-1-16,-1-4-1 15,6-1-1-15,-3-6-2 16,5 4 0-16,-6-6 0 15,4 7 0-15,-5-3 2 16,2 5 2-16,-4 2 1 16,0 5 3-16,0 8 1 15,-14-3 2-15,21 15 0 16,-16-2 1-16,5 6-1 15,-4-2 0-15,3 3-1 16,-4-4-1-16,1-1 0 16,-2-4-1-16,-4-11 0 15,6 12 0-15,-6-12-1 0,0 0 0 16,4-18 0-16,-4 3-1 15,3-3 0-15,2-4 1 16,3-4-1-16,5-4 0 16,8-2-1-16,9-6-1 15,4 0 1-15,7 2-3 16,0 0 0-16,7 12-3 15,-12-8-10-15,11 27-19 16,-22-8 0-16,7 27 0 16</inkml:trace>
  <inkml:trace contextRef="#ctx0" brushRef="#br1" timeOffset="22">28273 15964 32 0,'-16'18'34'0,"19"11"3"16,-3-29-9-16,6 31-18 15,-6-31-2-15,34 22-3 16,-8-18-1-16,7-3-2 15,3-4 0-15,3-4-1 16,1-8 0-16,-2-1-1 16,0-7 1-16,-2-5-1 15,-2-7 0-15,0-6 0 16,1 0 0-16,-5-1 0 15,-2 5 0-15,-4 2-1 16,-6 9 1-16,-4 10 0 16,-14 16 0-16,0 0 0 15,1 27 0-15,-15 5 0 16,-4 7 0-16,-2 9 0 0,-4 6 0 15,1 4 0-15,-1 4 1 16,-1-1 0-16,-2-2 0 16,-1 2 0-16,-3-5 1 15,-2 4-1-15,-3-10 0 16,-3 0 1-16,-6-10-1 15,-1-6 0-15,-3-8 0 16,0-13 0-16,3-11 0 16,0-12-1-16,0-10 1 15,8-15-3-15,1-1 0 16,4-18-6-16,19 11-22 15,-11-17-10-15,23 17-1 16,1-4-1-16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2-06T02:05:22.8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532 18380 16 0,'0'0'21'15,"46"53"-3"-15,-46-53-15 16,0 0-9-16,0 0-14 0,0 0 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  <inkml:channelProperty channel="T" name="resolution" value="1" units="1/dev"/>
        </inkml:channelProperties>
      </inkml:inkSource>
      <inkml:timestamp xml:id="ts0" timeString="2014-02-06T02:05:22.8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532 18380 16 0,'0'0'21'15,"46"53"-3"-15,-46-53-15 16,0 0-9-16,0 0-14 0,0 0 0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A69-832C-49FD-B572-6D354B2A5AFF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FF89-C635-43C1-BB08-E97FA8DBB2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239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A69-832C-49FD-B572-6D354B2A5AFF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FF89-C635-43C1-BB08-E97FA8DBB2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425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A69-832C-49FD-B572-6D354B2A5AFF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FF89-C635-43C1-BB08-E97FA8DBB2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059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A69-832C-49FD-B572-6D354B2A5AFF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FF89-C635-43C1-BB08-E97FA8DBB2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664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A69-832C-49FD-B572-6D354B2A5AFF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FF89-C635-43C1-BB08-E97FA8DBB2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637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A69-832C-49FD-B572-6D354B2A5AFF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FF89-C635-43C1-BB08-E97FA8DBB2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611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A69-832C-49FD-B572-6D354B2A5AFF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FF89-C635-43C1-BB08-E97FA8DBB2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466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A69-832C-49FD-B572-6D354B2A5AFF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FF89-C635-43C1-BB08-E97FA8DBB2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051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A69-832C-49FD-B572-6D354B2A5AFF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FF89-C635-43C1-BB08-E97FA8DBB2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689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A69-832C-49FD-B572-6D354B2A5AFF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FF89-C635-43C1-BB08-E97FA8DBB2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494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BA69-832C-49FD-B572-6D354B2A5AFF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FF89-C635-43C1-BB08-E97FA8DBB2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350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6BA69-832C-49FD-B572-6D354B2A5AFF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CFF89-C635-43C1-BB08-E97FA8DBB2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814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diagramLayout" Target="../diagrams/layout9.xml"/><Relationship Id="rId7" Type="http://schemas.openxmlformats.org/officeDocument/2006/relationships/customXml" Target="../ink/ink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9.emf"/><Relationship Id="rId4" Type="http://schemas.openxmlformats.org/officeDocument/2006/relationships/diagramQuickStyle" Target="../diagrams/quickStyle9.xml"/><Relationship Id="rId9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Layout" Target="../diagrams/layout10.xml"/><Relationship Id="rId7" Type="http://schemas.openxmlformats.org/officeDocument/2006/relationships/customXml" Target="../ink/ink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diagramLayout" Target="../diagrams/layout11.xml"/><Relationship Id="rId7" Type="http://schemas.openxmlformats.org/officeDocument/2006/relationships/customXml" Target="../ink/ink12.xml"/><Relationship Id="rId12" Type="http://schemas.openxmlformats.org/officeDocument/2006/relationships/image" Target="../media/image13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customXml" Target="../ink/ink14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12.emf"/><Relationship Id="rId4" Type="http://schemas.openxmlformats.org/officeDocument/2006/relationships/diagramQuickStyle" Target="../diagrams/quickStyle11.xml"/><Relationship Id="rId9" Type="http://schemas.openxmlformats.org/officeDocument/2006/relationships/customXml" Target="../ink/ink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1.xml"/><Relationship Id="rId7" Type="http://schemas.openxmlformats.org/officeDocument/2006/relationships/customXml" Target="../ink/ink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Layout" Target="../diagrams/layout2.xml"/><Relationship Id="rId7" Type="http://schemas.openxmlformats.org/officeDocument/2006/relationships/customXml" Target="../ink/ink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Layout" Target="../diagrams/layout3.xml"/><Relationship Id="rId7" Type="http://schemas.openxmlformats.org/officeDocument/2006/relationships/customXml" Target="../ink/ink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diagramLayout" Target="../diagrams/layout4.xml"/><Relationship Id="rId7" Type="http://schemas.openxmlformats.org/officeDocument/2006/relationships/customXml" Target="../ink/ink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diagramLayout" Target="../diagrams/layout5.xml"/><Relationship Id="rId7" Type="http://schemas.openxmlformats.org/officeDocument/2006/relationships/customXml" Target="../ink/ink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Layout" Target="../diagrams/layout7.xml"/><Relationship Id="rId7" Type="http://schemas.openxmlformats.org/officeDocument/2006/relationships/customXml" Target="../ink/ink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diagramLayout" Target="../diagrams/layout8.xml"/><Relationship Id="rId7" Type="http://schemas.openxmlformats.org/officeDocument/2006/relationships/customXml" Target="../ink/ink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Bivariate Data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AS 3.1</a:t>
            </a:r>
            <a:endParaRPr lang="en-NZ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9320" y="6680160"/>
              <a:ext cx="3960" cy="21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920" y="6674760"/>
                <a:ext cx="14760" cy="3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3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91520" y="6616800"/>
              <a:ext cx="16920" cy="19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7200" y="6612480"/>
                <a:ext cx="270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253080" y="334440"/>
              <a:ext cx="11366640" cy="6102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8320" y="327240"/>
                <a:ext cx="11388240" cy="61214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8305800" y="351380"/>
            <a:ext cx="3517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The scatterplot needs to be inspected visually before any model is fitted. It is possible a linear model may not be appropriate for the data that is being investigated and this should be determined by looking at a scatterplot of the raw data.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12200" y="3022600"/>
            <a:ext cx="207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err="1" smtClean="0"/>
              <a:t>TASgus</a:t>
            </a:r>
            <a:r>
              <a:rPr lang="en-NZ" dirty="0" smtClean="0"/>
              <a:t> – final S is </a:t>
            </a:r>
          </a:p>
          <a:p>
            <a:r>
              <a:rPr lang="en-NZ" dirty="0" smtClean="0"/>
              <a:t>Scatter – even or changing</a:t>
            </a:r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8712200" y="4368800"/>
            <a:ext cx="290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Am I surprised by this? Why am I surprised or not by this (in context)</a:t>
            </a:r>
          </a:p>
        </p:txBody>
      </p:sp>
    </p:spTree>
    <p:extLst>
      <p:ext uri="{BB962C8B-B14F-4D97-AF65-F5344CB8AC3E}">
        <p14:creationId xmlns:p14="http://schemas.microsoft.com/office/powerpoint/2010/main" val="183773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201320" y="3175920"/>
              <a:ext cx="23760" cy="61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7640" y="3162240"/>
                <a:ext cx="46800" cy="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26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1145002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82760" y="199440"/>
              <a:ext cx="3600720" cy="1918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8000" y="184680"/>
                <a:ext cx="3626280" cy="19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416880" y="1617840"/>
              <a:ext cx="10301040" cy="2931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3200" y="1605960"/>
                <a:ext cx="10328040" cy="29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387000" y="3585600"/>
              <a:ext cx="4053240" cy="2696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5480" y="3578760"/>
                <a:ext cx="4077000" cy="27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06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0606611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196920" y="6685560"/>
              <a:ext cx="6840" cy="21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3320" y="6681960"/>
                <a:ext cx="14040" cy="2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21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8605635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53360" y="6680880"/>
              <a:ext cx="15840" cy="38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9400" y="6678000"/>
                <a:ext cx="22680" cy="4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593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8100360" y="219240"/>
              <a:ext cx="3673440" cy="5674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87760" y="210240"/>
                <a:ext cx="3695040" cy="569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50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787843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60920" y="6459120"/>
              <a:ext cx="27000" cy="42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7680" y="6455880"/>
                <a:ext cx="32760" cy="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86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93320" y="2130120"/>
              <a:ext cx="11436840" cy="4386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0800" y="2122560"/>
                <a:ext cx="11454840" cy="439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57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260587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64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239400" y="5589360"/>
              <a:ext cx="10130400" cy="907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3640" y="5585040"/>
                <a:ext cx="10148040" cy="91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0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4574583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91520" y="6616800"/>
              <a:ext cx="16920" cy="19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7200" y="6612480"/>
                <a:ext cx="27000" cy="2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82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132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Bivariate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Whangarei Girls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Bivariate Data</dc:title>
  <dc:creator>Tanya.Gwillim</dc:creator>
  <cp:lastModifiedBy>Tanya.Gwillim</cp:lastModifiedBy>
  <cp:revision>6</cp:revision>
  <dcterms:created xsi:type="dcterms:W3CDTF">2014-02-06T02:16:01Z</dcterms:created>
  <dcterms:modified xsi:type="dcterms:W3CDTF">2014-02-06T04:12:19Z</dcterms:modified>
</cp:coreProperties>
</file>