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8" r:id="rId5"/>
    <p:sldId id="260" r:id="rId6"/>
    <p:sldId id="263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523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994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83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971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9098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215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003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7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484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6442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28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3252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42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33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445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4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648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D02FB6-E7DD-48C9-9790-D525965B363E}" type="datetimeFigureOut">
              <a:rPr lang="en-NZ" smtClean="0"/>
              <a:t>06/02/2014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9A61B1-C264-47E6-ABE7-DEC4055398C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519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Defining the Problem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More details…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732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808" y="1023067"/>
            <a:ext cx="3268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Writing an Introduction</a:t>
            </a:r>
            <a:endParaRPr lang="en-NZ" b="1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4808" y="1559515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>
                <a:solidFill>
                  <a:srgbClr val="94002D"/>
                </a:solidFill>
                <a:latin typeface="Verdana" panose="020B0604030504040204" pitchFamily="34" charset="0"/>
              </a:rPr>
              <a:t>I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nclude: 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874808" y="1911297"/>
            <a:ext cx="336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Where is the data from? </a:t>
            </a:r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874808" y="2280629"/>
            <a:ext cx="3679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How reliable is the source? </a:t>
            </a:r>
            <a:endParaRPr lang="en-NZ" dirty="0"/>
          </a:p>
        </p:txBody>
      </p:sp>
      <p:sp>
        <p:nvSpPr>
          <p:cNvPr id="6" name="Rectangle 5"/>
          <p:cNvSpPr/>
          <p:nvPr/>
        </p:nvSpPr>
        <p:spPr>
          <a:xfrm>
            <a:off x="874808" y="2653223"/>
            <a:ext cx="2813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Is it representative?</a:t>
            </a:r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874808" y="3071323"/>
            <a:ext cx="4934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Why have you chosen your variables? </a:t>
            </a:r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874808" y="4231538"/>
            <a:ext cx="450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Pose your Investigative Question</a:t>
            </a:r>
            <a:endParaRPr lang="en-NZ" b="1" dirty="0"/>
          </a:p>
        </p:txBody>
      </p:sp>
      <p:sp>
        <p:nvSpPr>
          <p:cNvPr id="9" name="Rectangle 8"/>
          <p:cNvSpPr/>
          <p:nvPr/>
        </p:nvSpPr>
        <p:spPr>
          <a:xfrm>
            <a:off x="874808" y="4644772"/>
            <a:ext cx="5633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Variables must be clearly defined with </a:t>
            </a:r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units</a:t>
            </a:r>
            <a:endParaRPr lang="en-NZ" dirty="0">
              <a:solidFill>
                <a:srgbClr val="94002D"/>
              </a:solidFill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4808" y="5015443"/>
            <a:ext cx="11022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State which variable is considered </a:t>
            </a:r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explanatory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 and which is </a:t>
            </a:r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dependent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 (if applicable)</a:t>
            </a:r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841827" y="3440655"/>
            <a:ext cx="5471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800" dirty="0">
                <a:solidFill>
                  <a:srgbClr val="94002D"/>
                </a:solidFill>
                <a:latin typeface="Verdana" panose="020B0604030504040204" pitchFamily="34" charset="0"/>
              </a:rPr>
              <a:t>Define your population!</a:t>
            </a:r>
          </a:p>
        </p:txBody>
      </p:sp>
    </p:spTree>
    <p:extLst>
      <p:ext uri="{BB962C8B-B14F-4D97-AF65-F5344CB8AC3E}">
        <p14:creationId xmlns:p14="http://schemas.microsoft.com/office/powerpoint/2010/main" val="156755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782" y="849654"/>
            <a:ext cx="940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IMPORTANT: Give evidence of having completed   Your Own RESEARCH</a:t>
            </a:r>
            <a:endParaRPr lang="en-NZ" b="1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2900" y="1742668"/>
            <a:ext cx="82677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dirty="0" smtClean="0">
                <a:solidFill>
                  <a:srgbClr val="94002D"/>
                </a:solidFill>
                <a:latin typeface="Verdana" panose="020B0604030504040204" pitchFamily="34" charset="0"/>
              </a:rPr>
              <a:t>Provide b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ackground context with evidence of research</a:t>
            </a:r>
            <a:b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</a:b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 Do you think there will be an association and why? </a:t>
            </a:r>
            <a:b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</a:b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 Is the question of interest and value?</a:t>
            </a:r>
            <a:b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</a:b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 Could the results be reasonably extended to the population?</a:t>
            </a:r>
            <a:b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</a:b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 What are the findings of other related research?</a:t>
            </a:r>
            <a:b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</a:b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 Include References (refer to them specifically)</a:t>
            </a:r>
            <a:b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</a:b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 10 min spent researching on </a:t>
            </a:r>
            <a:r>
              <a:rPr lang="en-NZ" b="0" i="0" dirty="0" err="1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wikipedia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 is not enough!!</a:t>
            </a: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7685" y="1752242"/>
            <a:ext cx="9728200" cy="325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5" name="Rectangle 4"/>
          <p:cNvSpPr/>
          <p:nvPr/>
        </p:nvSpPr>
        <p:spPr>
          <a:xfrm>
            <a:off x="1123943" y="2273573"/>
            <a:ext cx="9728200" cy="325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ectangle 5"/>
          <p:cNvSpPr/>
          <p:nvPr/>
        </p:nvSpPr>
        <p:spPr>
          <a:xfrm>
            <a:off x="1151156" y="2883759"/>
            <a:ext cx="9728200" cy="325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ectangle 6"/>
          <p:cNvSpPr/>
          <p:nvPr/>
        </p:nvSpPr>
        <p:spPr>
          <a:xfrm>
            <a:off x="1157514" y="3383184"/>
            <a:ext cx="9728200" cy="325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1157517" y="3958107"/>
            <a:ext cx="9728200" cy="325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Rectangle 8"/>
          <p:cNvSpPr/>
          <p:nvPr/>
        </p:nvSpPr>
        <p:spPr>
          <a:xfrm>
            <a:off x="1186548" y="4535883"/>
            <a:ext cx="9728200" cy="325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Rectangle 9"/>
          <p:cNvSpPr/>
          <p:nvPr/>
        </p:nvSpPr>
        <p:spPr>
          <a:xfrm>
            <a:off x="1238240" y="5089718"/>
            <a:ext cx="9728200" cy="325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755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9734" y="1028676"/>
            <a:ext cx="11131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Variable types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: Discrete (Qualitative), Continuous (Quantitative)</a:t>
            </a:r>
            <a:endParaRPr lang="en-NZ" b="0" i="0" dirty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6356" y="1582674"/>
            <a:ext cx="6030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Bivariate investigations use </a:t>
            </a:r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Quantitative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 data </a:t>
            </a:r>
            <a:endParaRPr lang="en-NZ" dirty="0"/>
          </a:p>
        </p:txBody>
      </p:sp>
      <p:sp>
        <p:nvSpPr>
          <p:cNvPr id="4" name="Rectangle 3"/>
          <p:cNvSpPr/>
          <p:nvPr/>
        </p:nvSpPr>
        <p:spPr>
          <a:xfrm>
            <a:off x="766356" y="1859673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>
                <a:solidFill>
                  <a:srgbClr val="94002D"/>
                </a:solidFill>
                <a:latin typeface="Verdana" panose="020B0604030504040204" pitchFamily="34" charset="0"/>
              </a:rPr>
              <a:t> </a:t>
            </a:r>
            <a:r>
              <a:rPr lang="en-NZ" dirty="0" smtClean="0">
                <a:solidFill>
                  <a:srgbClr val="94002D"/>
                </a:solidFill>
                <a:latin typeface="Verdana" panose="020B0604030504040204" pitchFamily="34" charset="0"/>
              </a:rPr>
              <a:t>  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(measured)</a:t>
            </a: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6356" y="2229005"/>
            <a:ext cx="11454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The variable to be predicted (</a:t>
            </a:r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response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 or </a:t>
            </a:r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dependent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 variable) is plotted on the 'y' axis.</a:t>
            </a: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356" y="2598337"/>
            <a:ext cx="11131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explanatory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 variable (used to make the prediction from) is on the 'x' axis.</a:t>
            </a: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893" y="3152335"/>
            <a:ext cx="8758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It would be sensible to have one response variable and compare the effect of different explanatory variables. (scope for discussion )</a:t>
            </a: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356" y="3983332"/>
            <a:ext cx="11454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Sometimes there will be </a:t>
            </a:r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no 'causation'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 between the variables so the two variables are </a:t>
            </a:r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associated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, and can go on either axis.</a:t>
            </a: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5832" y="4629663"/>
            <a:ext cx="8215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Ensure that if there is a possible causation between the variables then the independent (explanatory) variable is 'x' and the dependent variable is 'y'</a:t>
            </a: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6356" y="5552993"/>
            <a:ext cx="10321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EXPLAIN 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of why you chose your variables and </a:t>
            </a:r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reasons</a:t>
            </a: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 for deciding if explanatory, dependent or associated.</a:t>
            </a:r>
            <a:endParaRPr lang="en-NZ" b="0" i="0" dirty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3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1900" y="669674"/>
            <a:ext cx="111922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Types of Research Question</a:t>
            </a:r>
          </a:p>
          <a:p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  <a:p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(CORRELATION style question)</a:t>
            </a:r>
            <a:b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</a:b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I wonder what the relationship between (variable 1) and (variable 2) is in (population)? </a:t>
            </a:r>
            <a:b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</a:b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[ Is this relationship different between (groups)?]</a:t>
            </a:r>
          </a:p>
          <a:p>
            <a:endParaRPr lang="en-NZ" b="1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  <a:p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OR</a:t>
            </a:r>
          </a:p>
          <a:p>
            <a:endParaRPr lang="en-NZ" dirty="0" smtClean="0">
              <a:solidFill>
                <a:srgbClr val="94002D"/>
              </a:solidFill>
              <a:latin typeface="Verdana" panose="020B0604030504040204" pitchFamily="34" charset="0"/>
            </a:endParaRPr>
          </a:p>
          <a:p>
            <a:r>
              <a:rPr lang="en-NZ" dirty="0" smtClean="0">
                <a:solidFill>
                  <a:srgbClr val="94002D"/>
                </a:solidFill>
                <a:latin typeface="Verdana" panose="020B0604030504040204" pitchFamily="34" charset="0"/>
              </a:rPr>
              <a:t>What sort of relationship is there between …</a:t>
            </a:r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  <a:p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  <a:p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OR</a:t>
            </a:r>
          </a:p>
          <a:p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  <a:p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I wonder what the relationship between (variable 1) and (variable 2) is in (population)? </a:t>
            </a:r>
            <a:b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</a:b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[How might this relationship compare between (variable 1) and (variable 3)?]</a:t>
            </a:r>
          </a:p>
          <a:p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  <a:p>
            <a:r>
              <a:rPr lang="en-NZ" b="1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OR</a:t>
            </a:r>
          </a:p>
          <a:p>
            <a:endParaRPr lang="en-NZ" b="0" i="0" dirty="0" smtClean="0">
              <a:solidFill>
                <a:srgbClr val="94002D"/>
              </a:solidFill>
              <a:effectLst/>
              <a:latin typeface="Verdana" panose="020B0604030504040204" pitchFamily="34" charset="0"/>
            </a:endParaRPr>
          </a:p>
          <a:p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(REGRESSION style questions)</a:t>
            </a:r>
            <a:b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</a:br>
            <a:r>
              <a:rPr lang="en-NZ" b="0" i="0" dirty="0" smtClean="0">
                <a:solidFill>
                  <a:srgbClr val="94002D"/>
                </a:solidFill>
                <a:effectLst/>
                <a:latin typeface="Verdana" panose="020B0604030504040204" pitchFamily="34" charset="0"/>
              </a:rPr>
              <a:t>Can (variable 1) be used as a good predictor for (variable 2)? [Or would (variable 3) be a better predictor for (variable 2)?]</a:t>
            </a:r>
          </a:p>
          <a:p>
            <a:endParaRPr lang="en-NZ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1900" y="4601028"/>
            <a:ext cx="10653485" cy="1596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" name="Rectangle 3"/>
          <p:cNvSpPr/>
          <p:nvPr/>
        </p:nvSpPr>
        <p:spPr>
          <a:xfrm>
            <a:off x="791900" y="3338286"/>
            <a:ext cx="10653485" cy="1262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890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3029" y="2274838"/>
            <a:ext cx="75909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 NO:  </a:t>
            </a:r>
            <a:b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 “what is the relationship between…”</a:t>
            </a:r>
            <a:b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N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en-N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 YES: </a:t>
            </a:r>
            <a:b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	“I wonder if there is a relationship between…” </a:t>
            </a:r>
            <a:b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en-NZ" b="1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NZ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         </a:t>
            </a:r>
            <a: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“what is the </a:t>
            </a:r>
            <a:r>
              <a:rPr lang="en-NZ" b="1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nature</a:t>
            </a:r>
            <a: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of the relationship between…”</a:t>
            </a:r>
            <a:endParaRPr lang="en-NZ" dirty="0"/>
          </a:p>
        </p:txBody>
      </p:sp>
      <p:sp>
        <p:nvSpPr>
          <p:cNvPr id="3" name="Rectangle 2"/>
          <p:cNvSpPr/>
          <p:nvPr/>
        </p:nvSpPr>
        <p:spPr>
          <a:xfrm>
            <a:off x="747486" y="746650"/>
            <a:ext cx="10697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 </a:t>
            </a:r>
            <a:r>
              <a:rPr lang="en-NZ" sz="240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aim</a:t>
            </a:r>
            <a:r>
              <a:rPr lang="en-NZ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of your investigation should include the word </a:t>
            </a:r>
            <a:r>
              <a:rPr lang="en-NZ" sz="240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'</a:t>
            </a:r>
            <a:r>
              <a:rPr lang="en-NZ" sz="2400" b="1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relationship'</a:t>
            </a:r>
            <a:r>
              <a:rPr lang="en-NZ" sz="2400" b="0" i="0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but</a:t>
            </a:r>
            <a:r>
              <a:rPr lang="en-NZ" sz="2400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en-NZ" sz="240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NOT imply that a relationship exists</a:t>
            </a:r>
            <a:endParaRPr lang="en-NZ" sz="2400" b="0" i="0" dirty="0" smtClean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2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2695" y="853666"/>
            <a:ext cx="99242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n-N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Extra Note</a:t>
            </a:r>
          </a:p>
          <a:p>
            <a:endParaRPr lang="en-NZ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N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(</a:t>
            </a:r>
            <a: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investigative question needs to be an appropriate one it is expected that a </a:t>
            </a:r>
            <a:r>
              <a:rPr lang="en-NZ" sz="3200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purpose </a:t>
            </a:r>
            <a:r>
              <a:rPr lang="en-NZ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for the investigation is evident)</a:t>
            </a:r>
          </a:p>
          <a:p>
            <a:endParaRPr lang="en-NZ" b="1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en-NZ" b="1" dirty="0" smtClean="0">
                <a:solidFill>
                  <a:srgbClr val="000000"/>
                </a:solidFill>
                <a:latin typeface="Verdana" panose="020B0604030504040204" pitchFamily="34" charset="0"/>
              </a:rPr>
              <a:t>If you choose a pointless question you will be limited to achieved level (maximum)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8649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172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Verdana</vt:lpstr>
      <vt:lpstr>Organic</vt:lpstr>
      <vt:lpstr>Defining the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Whangarei Girls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the problem</dc:title>
  <dc:creator>Tanya.Gwillim</dc:creator>
  <cp:lastModifiedBy>Tanya.Gwillim</cp:lastModifiedBy>
  <cp:revision>13</cp:revision>
  <dcterms:created xsi:type="dcterms:W3CDTF">2014-02-06T02:50:54Z</dcterms:created>
  <dcterms:modified xsi:type="dcterms:W3CDTF">2014-02-06T04:01:21Z</dcterms:modified>
</cp:coreProperties>
</file>