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3" r:id="rId11"/>
    <p:sldId id="268" r:id="rId12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06-19T22:29:07.67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76">
        <inkml:traceFormat>
          <inkml:channel name="X" type="integer" max="2640" units="in"/>
          <inkml:channel name="Y" type="integer" max="1628" units="in"/>
        </inkml:traceFormat>
        <inkml:channelProperties>
          <inkml:channelProperty channel="X" name="resolution" value="254.01711" units="1/in"/>
          <inkml:channelProperty channel="Y" name="resolution" value="254.01778" units="1/in"/>
        </inkml:channelProperties>
      </inkml:inkSource>
      <inkml:timestamp xml:id="ts1" timeString="2013-06-19T22:33:29.768"/>
    </inkml:context>
  </inkml:definitions>
  <inkml:trace contextRef="#ctx0" brushRef="#br0">16381 4323 3,'0'0'27,"-10"-16"1,10 16 1,-17-22-16,17 22-3,-14-21 1,14 21-3,-18-19-2,18 19-2,-19-16 0,19 16-1,-24-12-1,13 11-1,-5 1 0,1 1 0,-2 4-1,-2 7 0,-3 3 0,-1 7 0,-2 5 0,4 5 1,-3 6-1,5 6 1,1-1 0,5 9 1,5-1 0,8 1 0,7-4 0,8-3 0,7-7 1,9-5-2,6-8 2,6-10-2,2-10 0,4-7 0,-1-9-2,-6-5 2,-3-9-1,-2-3 1,-7-4-2,-9 0 2,-8-4-2,-8 0 1,-10-1 0,-6-1-1,-9 1 1,-10 1 0,-7 4-1,-5 5 1,-3 8-1,0 7 1,0 11 0,0 8-1,7 10-1,8 7 1,12 6-1,9-3-2,23 9-14,1-16-14,22-1-2,3-13 1,18-6 1</inkml:trace>
  <inkml:trace contextRef="#ctx0" brushRef="#br0" timeOffset="420">17007 3949 49,'0'0'31,"-3"-24"1,2 12-1,-13-7-27,5 5 0,-8-5-1,3 3 1,-9 0-2,1 4 0,-5 2 0,-3 7 0,-2 6-1,-2 9 0,-2 5 1,3 12-2,-2 7 1,4 7-2,4 10 2,5 8-1,7 8 0,7 2 0,7 1 0,7-1 1,6-4-1,6-6 0,4-4 0,1-7 1,0-9-2,0-7 2,-2-5 0,-3-5-1,-4-4 1,-4-4-1,-2-2-1,-8-14-1,5 13-6,-16-18-24,11 5-1,-18-15-1,18 15 0</inkml:trace>
  <inkml:trace contextRef="#ctx0" brushRef="#br0" timeOffset="655">16519 4642 49,'0'0'34,"-16"11"-1,18 0 1,-2-11-28,0 0 1,14-11 0,8 3-3,2-11 0,14-3-1,5-8-2,6-8-4,16 14-23,-10-19-8,9 14-2,-8-7 0</inkml:trace>
  <inkml:trace contextRef="#ctx0" brushRef="#br0" timeOffset="2276">17978 3710 19,'0'0'28,"0"0"0,7 11-5,-7-11-8,2 19 0,-4-7-5,13 21-1,-5 3-2,12 19-2,-4 8 0,9 20-2,-1 7 1,6 10-3,-2-3 1,-2-3-2,-2-8 0,-4-12-1,-4-13-2,-6-30-8,2-6-21,-10-25 0,0 0-2,-18-36 0</inkml:trace>
  <inkml:trace contextRef="#ctx0" brushRef="#br0" timeOffset="3155">17500 4558 46,'6'16'30,"20"0"2,3-24-5,22 6-19,-2-24 0,16-1-3,0-16-1,5-6-2,-4-11 0,2-6-2,-7-2 2,-7 0-2,-8-1-1,-7 1 0,-8 3-1,-8 4 1,-6 4-2,-11-1 1,-5 9-2,-6 0 2,-1 12 0,-5 5 0,1 11 1,-2 11 1,12 10 1,-16 22 1,12 8 0,5 18 0,2 12 2,7 18-2,2 11 0,6 8 0,2 2 0,5-1-2,-1-4 1,1-11-1,-2-12-1,-1-16 1,-4-17 0,-3-12 0,-3-12 0,-12-14 0,19-1 0,-11-12 1,-1-6-1,0-8 0,2-4 1,-1-1-1,1 1 1,1 3-1,3 5 1,2 9-1,2 7 2,4 12-2,3 4 1,7 6 0,1 2 0,5 1 0,3-2 0,1-6-1,2-6 1,-1-8-1,0-5 0,-4-6 0,-3-7 0,-4-5 0,-4-1-1,-6-4 0,-3-2 0,-7-1 0,-4 0 0,-7 2 0,-4 4-1,-7 4 1,-3 3 1,-6 7-1,-5 7 1,-3 8 0,-2 9 1,1 9 2,-1 10-1,7 13 1,4 7 0,10 8 0,7 0 1,15 2 0,13-7-2,14-3 1,14-16-2,14-17-2,16-11-3,-3-26-26,21-1-6,-10-22 0,12 2-3</inkml:trace>
  <inkml:trace contextRef="#ctx0" brushRef="#br0" timeOffset="11492">20741 4560 45,'3'35'33,"-5"-18"2,10-1-1,-7-29-23,-1 13-2,10-34 1,-2 3-5,-5-15 0,2-7-2,-4-9-1,2-7-1,-3-8 0,0-5-1,-3-2 0,2 4 0,1 5 0,1 9 0,2 11 0,0 14 0,6 16-1,4 20 1,4 19 0,6 20 0,3 17 0,7 18 0,5 19 0,4 8 0,6 6-1,-1-4 1,4-3 0,-4-12 0,0-12-1,-4-19 2,-3-20-1,-5-14 0,-7-15 1,-5-8-1,-3-14 1,-6-10-1,-2-10 1,-7-11-1,-5-12 1,-5-9-1,-6-9 1,-4-10-1,-3-3 0,-3-2 0,2 3 1,1 9-1,1 8-1,4 14 1,7 9 0,2 19 0,7 13 0,-3 20-2,12-6-2,-12 6-12,22 29-19,-14-11-1,13 12 0,-9-8-1</inkml:trace>
  <inkml:trace contextRef="#ctx0" brushRef="#br0" timeOffset="11952">21611 3719 71,'0'0'35,"28"27"-1,-15-22-1,14 2-31,0-4 2,9-1-2,4-8 1,8-2 0,0-4-1,5-1 0,-3 0-1,-2 4 0,-7 4-1,-7 6 1,-11 9-1,-12 11 0,-12 12 1,-10 11-2,-14 11 2,-8 10-2,-11 11 1,-5 7 0,-5 4-1,-1 0 1,3-5-1,6-4 0,6-7 0,10-7 2,12-15-2,12-11 2,14-12 0,12-6 0,11-11 1,15-4 1,12-9-1,9-3 1,10-2-1,3-4-2,3 8-5,-15-16-32,13 12 1,-19-12-3,5 5-2</inkml:trace>
  <inkml:trace contextRef="#ctx0" brushRef="#br0" timeOffset="12762">23486 4305 57,'1'43'34,"-7"5"-2,11 24 1,-15-3-26,19 6-3,-2-6 1,6-4-2,0-14 0,1-11-2,-3-19 1,0-18-1,-3-20-1,-3-12 1,-1-13-2,-1-10 1,-1-7 0,2-8-1,2-3 0,5-1 1,7 8 0,6 4 0,10 12 0,6 14 1,6 17-1,5 21 1,2 21 0,1 16 1,-4 12-1,-5 8 0,-6 0 0,-4 4 0,-13-14 0,-4-7 0,-9-17-1,-5-12 0,-4-16-1,0 0 0,-16-20-1,7-8 0,3-3 0,-1-12-2,9-1 2,3-4-1,9 4 2,8 2 0,9 5 2,7 14 0,6 9 1,6 17 1,0 14-1,3 15 1,-4 10-1,-5 8 0,-3 5-3,-7 0-1,-1 4-7,-19-18-25,12 2 0,-13-22-1,9-3 0</inkml:trace>
  <inkml:trace contextRef="#ctx0" brushRef="#br0" timeOffset="13220">25018 4444 63,'5'-26'33,"0"11"-1,-18-8-1,0 10-27,-10-1 0,-1 9-1,-10 6-1,-2 11 0,-6 7-1,0 13 2,3 5-1,5 10 0,6 2 0,11 5 1,7-5 0,16-7 0,12-10-1,11-8 0,7-15-1,5-11 0,3-10-1,-2-11 1,-1-8-2,-6-1 1,-7-4-1,-6 0 1,-9 6 0,-5 2-1,-6 7 1,-3 7-1,1 14 1,-13 1 0,8 15 0,1 7 1,3 6-1,3 10 0,5-1 2,4 0-1,5-4 0,6-9-1,4-5-1,2-17-2,7-4-2,-7-27-13,12 5-18,-12-23 1,9 2-3,-15-21 2</inkml:trace>
  <inkml:trace contextRef="#ctx0" brushRef="#br0" timeOffset="13430">25298 3756 75,'9'59'36,"-10"10"-1,14 30 1,-13 0-31,13 12 0,-3-9-1,4-1-3,3-12-1,0-10-1,6-19-3,-6-31-16,10 0-15,-12-26 0,8-2-1,-14-19-1</inkml:trace>
  <inkml:trace contextRef="#ctx0" brushRef="#br0" timeOffset="13821">25444 4513 61,'14'23'35,"-1"-10"-2,15 5 1,-3-12-29,12 3 2,-1-14-2,9-3-1,-1-10 0,3-5-2,-3-7-1,-5-8-1,-7-1-1,-8-4 0,-9 4-1,-12-1 0,-10 8 0,-14 5 0,-7 14 1,-12 15 0,-6 13 1,-3 16 1,0 16 0,5 12 2,3 10 0,11 11 1,10-2 0,17-1 0,11-13 0,16-10-1,12-19 0,16-12-1,6-17-1,11-24-2,7-11-3,0-15-3,17 0-30,-23-19 1,10 9-1,-21-13 0</inkml:trace>
  <inkml:trace contextRef="#ctx0" brushRef="#br0" timeOffset="14137">26390 4282 75,'-14'7'34,"-17"-9"-1,2 14 1,-12-8-31,3 6 0,-7 2-2,2 3 0,4 0 0,10 2 0,10-3 2,16 0-1,12-1 0,18 0 1,10-4 0,15 2-1,6 1 1,9 3-1,3 4 1,3 6-1,-6 3 0,-10 5-1,-6 6 1,-13-2 0,-16 3 0,-13-3-1,-19-3 0,-17-3-2,-16-4-2,-26-15-22,-3 6-14,-24-20 0,10 0-2,-6-19 0</inkml:trace>
  <inkml:trace contextRef="#ctx0" brushRef="#br0" timeOffset="14723">27624 4272 78,'19'58'38,"-6"-4"-2,13 11 1,-7-2-35,12-1 1,-1-8-1,-2-10-4,4-1-8,-10-21-26,9-6 0,-14-24-1,9-2 1</inkml:trace>
  <inkml:trace contextRef="#ctx0" brushRef="#br0" timeOffset="15075">27970 4482 68,'11'43'37,"-10"-4"-1,13 11 2,-13-5-33,14-1 1,-8-10 0,6-4-3,-4-14 1,-9-16-2,13-2-2,-9-17 1,-2-11-1,1-7 0,1-9 0,2-3 0,5-5-1,4 0 0,7 7 1,6 6 0,6 10 0,4 12 0,5 14 0,2 13 1,1 16-1,-2 9 1,-3 8-2,-3 2 1,-4 3-2,-5-9-2,3 13-18,-13-28-16,8 3 3,-11-20-4,9 1 3</inkml:trace>
  <inkml:trace contextRef="#ctx0" brushRef="#br0" timeOffset="15338">29059 4402 68,'-1'-18'35,"1"18"0,-28-18 0,14 18-30,-20 6 0,3 12 0,-6 4 0,7 11 0,-1 3-2,13 9 1,5-2-2,10 2-1,9-5 1,9-5-2,12-9 1,7-8-3,12-10-2,-1-22-7,17 2-26,-9-17-1,10 3-1,-10-16 1</inkml:trace>
  <inkml:trace contextRef="#ctx0" brushRef="#br0" timeOffset="15629">29351 4482 66,'-33'26'35,"6"16"0,-8-5 1,13 12-31,-5-5 2,16 3-2,2-10 0,16 0-1,9-11 1,15-8-3,7-13 0,11-8-1,7-9-2,4-11 2,2-7-3,-3-3 2,-6-4-1,-13-2 0,-12 3-1,-15-1 1,-14 5-2,-19 5 1,-12 11-2,-23-4-3,-6 23-11,-20-10-18,7 16 2,-10-2-3,16 13 4</inkml:trace>
  <inkml:trace contextRef="#ctx0" brushRef="#br0" timeOffset="16774">29877 4387 81,'29'3'38,"-29"-3"-2,25 41-8,-16-18-21,7 14-1,-5 2-2,3 8-1,-1-3-1,0 0-1,-1-8 1,3-5-2,-4-8 1,0-7-1,-11-16 0,12 1 0,-9-15-1,1-9 1,-2-4-2,1-4 1,1-5-1,1-5 1,1 0 0,2-2-1,5 7 1,0 5 0,2 7 1,1 11 1,-1 10-1,2 15 1,-3 11 1,0 10-1,-1 7 0,-1 7 0,-5-1 1,0-2-1,-2-8 0,0-8 0,0-8-1,0-7 0,-5-13 1,16-9-1,-5-6-1,8-7 2,1-3-1,5-6 0,0-3 1,2 1-1,3 5 0,1 1 0,-2 8 1,0 6-1,-2 9 0,1 9 0,3 9 0,2 6 0,3 4 0,3 3 0,1-3 0,2 2 0,-2-8 0,-1-5 0,-2-8-1,-3-5 1,-3-7-1,-8-4 0,-3-6-1,-5-8 0,0-1 0,-6-6-1,-4-1 1,-6-6-1,-3 1 1,-8-2 0,-2 5 1,-5 7 0,-4 10 1,-3 13 2,-4 14 0,3 17 1,-2 11-1,10 13 2,1 4-1,12 7 0,9-3 0,10-4-2,11-10 1,8-9-2,11-12 1,3-10-3,13-9 1,-4-18-3,13 6-15,-9-27-19,13 3 0,-10-15 0,10 2-1</inkml:trace>
  <inkml:trace contextRef="#ctx0" brushRef="#br0" timeOffset="17101">31661 4275 65,'-34'34'34,"-6"-8"0,9 7 0,0-11-27,16 5-1,1-12 0,15 4-2,-1-19 0,25 20 0,-2-11-2,9 1 0,-1 0-1,4 4 0,1 2-1,1 3 1,2 1 0,-3 9 0,-11-3 0,-2 3 0,-8 0 0,-8 1 0,-8-4 0,-11 0-1,-8-2 0,-16-9-3,-7 4-3,-24-14-30,3 4-1,-29-14 0,-3 3-3</inkml:trace>
  <inkml:trace contextRef="#ctx0" brushRef="#br0" timeOffset="17427">27726 4079 61,'29'-26'37,"-13"-5"-2,3 13 0,-19-2-19,0 20-15,1-13-3,-15 10-29,14 3-3,-11 15 1,11-3-4</inkml:trace>
  <inkml:trace contextRef="#ctx0" brushRef="#br0" timeOffset="18313">2637 5690 72,'-11'22'36,"9"23"0,-7 4 0,18 17-31,-7 15-1,8 14 1,0-2-2,4 2-1,2-5-2,-1-13-4,5 0-16,-15-31-16,6-10 0,-11-36-1,3 14 0</inkml:trace>
  <inkml:trace contextRef="#ctx0" brushRef="#br0" timeOffset="18532">2349 6320 89,'3'12'37,"-3"-12"0,36 4-1,9-13-33,5-1 0,6-9-1,15-2-3,13 6-9,-7-15-27,13 14 1,-18-11-1,0 12 0</inkml:trace>
  <inkml:trace contextRef="#ctx0" brushRef="#br0" timeOffset="18915">3105 6289 75,'-6'18'36,"13"2"1,-7-20 0,26 14-32,-3-21 0,6-1 1,-4-10-2,6-1 0,-7-8-2,-1-1-1,-3-6 0,-8 1-1,-6 1 0,-8 3-1,-4 2 1,-7 5-1,-8 8 0,-6 7 0,-5 13 0,-3 10 0,3 14 0,-1 9 1,3 13 0,11 5 1,11 6 1,13 4-1,11-3 0,11-3 1,8-11 0,7-11-1,8-14-2,0-14-3,1-11-4,-13-22-29,12-5-1,-16-23 0,7 2 0</inkml:trace>
  <inkml:trace contextRef="#ctx0" brushRef="#br0" timeOffset="19260">3626 6139 53,'-5'37'36,"-2"-6"-1,16 15 1,-9-8-14,12 9-15,-8-10-1,10 1-1,-5-11-1,4-8-2,-13-19 0,19 8-1,-11-22-2,1-7 2,0-12-2,1-9 1,4-8-1,4-8 1,7-2-1,0 4 1,5 3 0,1 9 0,1 15 0,4 16 0,-2 18 1,-2 18 0,-3 17-1,-3 11 1,-3 11 0,-1 2-1,-2 0-2,-5-12-2,8 10-18,-11-27-15,10-7 0,-7-23-2,12-5 1</inkml:trace>
  <inkml:trace contextRef="#ctx0" brushRef="#br0" timeOffset="19756">4574 6122 77,'29'-27'37,"-18"-6"0,6 11 0,-23-5-31,7 6-1,-10-2-1,-4 5-2,-9 7 0,-6 9-1,-4 11-1,-6 10-1,2 13 1,-1 12 0,1 12-1,8 7 1,7 7-1,11 3 2,11 0-1,8-4 0,10-11 1,8-8-1,7-18 1,2-14 0,1-18-1,2-17 0,-4-16 0,-2-18 0,-5-13 0,-3-12 0,-6-11-1,-6-12 0,-7-3-1,-11-10-1,-5 3-2,-9 4 0,1 14 0,-7 15 1,2 23 1,0 29 1,5 25 3,8 30 2,6 25 2,10 27 0,2 15 0,11 16 0,4 0 0,8-5-2,4-9-1,1-16-2,3-15-2,-2-28-2,7-12-9,-16-38-24,16-7 0,-15-25-2,14-2 1</inkml:trace>
  <inkml:trace contextRef="#ctx0" brushRef="#br0" timeOffset="20657">6875 5548 59,'-2'16'35,"10"8"-1,-5 0-1,12 25-28,-3 11 2,8 24-1,-2 6-2,8 12-1,0 0-2,2-2-1,0-5-1,-5-14-1,3-10-5,-18-24-26,11-6-1,-16-25-1,3-3 0</inkml:trace>
  <inkml:trace contextRef="#ctx0" brushRef="#br0" timeOffset="21183">6755 6321 61,'0'0'35,"18"-4"-3,20-1 0,9-13-28,20 0 0,5-11 1,11-1-4,8-7 0,-1 1-1,-5 1-1,-9 1 0,-15 7 0,-13 4-1,-13 13 0,-15 7 0,-15 15 1,-12 7 0,-9 9 0,-8 9 1,-5 8 0,2 9 3,2-2 1,7 6-1,7-4 1,15 1 0,8-10 0,17-6-1,9-14 0,11-10-1,2-11-1,5-12 0,-1-12-1,-4-10 1,-4-9-1,-7-7 0,-12-3 0,-11-1-1,-12-1 2,-14 2-2,-13 3 2,-12 6-2,-9 7 2,-10 14-1,-1 12 0,-8 17 0,5 24-2,3 12-2,25 28-30,-6 4 0,25 24-2,6 0-2</inkml:trace>
  <inkml:trace contextRef="#ctx0" brushRef="#br0" timeOffset="22090">9128 5552 66,'18'26'36,"5"19"-2,-5 11 1,4 29-34,5 11 3,-3 15-2,-3-3 2,-1 1-2,-7-8-1,-4-9 0,-6-19-1,-5-17 1,-3-18-1,-3-19 0,-4-14 0,12-5 0,-18-33-1,13-6 1,4-8-2,6-10 1,8-5-1,9-1 0,10 3 1,8 6-1,8 12 2,2 13-1,3 19 1,-1 14 1,-5 15-1,-7 15 1,-12 10 0,-8 9 1,-13 1-1,-8 1 1,-12-3 0,-9-2-1,-12-2 0,-4-3 0,-9-11 0,-3-4 0,-1-7-1,1-7 0,2-7 0,5-2 0,14-10 0,7-3-1,22 6 1,-1-14 0,23 6 0,14 0-1,13 1 1,11-2 0,6-2 1,4-1-1,0-5 0,-3-4 0,-7-4 0,-4-5 0,-10-4 0,-10-3-1,-8-3 1,-6-2-1,-10-2 1,-8 0 0,-8 3 1,-10 4-2,-7 5 2,-3 9-1,-8 12 0,-3 9 0,-3 18 0,1 13 0,5 15 0,6 10 2,9 11 0,14 7 0,10-4 0,15-4 0,13-13 1,16-13-1,7-16-1,7-14-1,5-16-2,-3-23-5,16-1-30,-21-18 0,5 4-1,-17-10-2</inkml:trace>
  <inkml:trace contextRef="#ctx0" brushRef="#br0" timeOffset="31001">11503 4213 14,'-13'-6'27,"-2"-6"2,15 12 0,-26-19-17,26 19-2,-23 3 1,16 22-2,-7 7-2,6 25-2,-6 8-1,7 20-1,-4 3 1,6 3-2,4-9 2,7-12-2,6-22 1,11-23-2,9-28 1,9-28-1,7-20-1,3-16 1,4-15-2,1-8 2,1-2-2,-4 5 1,-7 10 1,-4 10-1,-7 16 0,-5 17-1,-7 21 2,-8 20-2,-7 27 1,-4 20 0,-4 20-1,0 16 2,3 8-1,2 1 1,6-7-1,9-11 1,10-25 0,10-24-1,8-25 0,6-29 1,5-19-2,3-17 1,1-11 0,-1-5 1,-4-2-2,-5 6 1,-6 15 1,-8 19-1,-6 18 0,-8 24 0,-7 25-1,-7 20 1,-3 22 1,2 14-1,5 11 1,6-4-1,9-10 1,10-14-1,10-22 1,11-24-1,9-25 1,5-24-1,6-26 0,0-14 0,2-12 0,-1-4 1,-2 0-2,-7 10 2,-7 8-2,-8 13 0,-11 24 1,-9 22-1,-14 26 0,-11 22 1,-5 22 1,-4 18-1,-1 21 0,5 9 1,9-3-1,11-13 1,15-20 0,12-24-1,17-29 1,13-31-1,12-34 1,4-24-1,4-23 0,1-12 1,-1-10-1,-4-1 0,-8 6-1,-8 12 1,-13 11 0,-9 16 0,-13 27 0,-10 24 0,-13 26 0,-9 23 1,-9 19-1,-5 16 2,0 12-1,5 3 0,10-11 1,11-14-1,12-20 0,15-21 0,10-28 0,14-27-1,8-26 0,5-20 0,1-16 1,0-6-1,-2-1 0,-9 7-1,-10 14 0,-9 15 1,-15 23 0,-14 26-1,-17 26 1,-12 26 0,-15 22 0,-5 19 1,-5 15 0,1 12 0,4 0-1,8-9 1,10-13 0,9-16-1,10-25 0,10-22 1,10-24-1,3-23 1,-1-14-1,0-10 0,-5-13 0,-3-2-1,-5 8 1,-10 7 0,-6 14-1,-7 16 1,-10 26 0,3 12 0,-9 25 0,0 17 0,1 10 1,4 7-1,3 1 0,9-8 1,9-11-2,5-16-3,19 0-22,-17-34-11,11 2-1,-18-21-2,-2 1 0</inkml:trace>
  <inkml:trace contextRef="#ctx0" brushRef="#br0" timeOffset="72277">12165 5614 35,'9'44'29,"-3"6"2,9 22-4,-9 0-21,12 12 0,-7-3-1,9 11 1,-9-10-3,5-2 0,-7-15-1,0-10-1,-7-15 1,1-9 0,-6-15 0,3-16-1,0 0-1,-5-23 1,6-6-1,4-8 0,6-8-1,3-4 1,5 1-1,7 1 1,4 8 0,2 9-1,4 11 2,0 11-1,1 15-1,-2 9 2,-6 10-2,-4 7 2,-7 7-1,-8 4 0,-7-2 1,-10-2 0,-7-2 0,-8-3 0,-6-3 0,-8-4-1,-3-9 1,-1-4-1,-2-4-1,-2-7 0,2-6 0,-2-4-3,13-3-2,0-12-7,25 7-17,-2-7-2,21 5 1,6-4 0</inkml:trace>
  <inkml:trace contextRef="#ctx0" brushRef="#br0" timeOffset="72557">12923 6263 51,'0'0'32,"-20"-7"0,20 7-1,0 0-26,0 0 0,0 0-1,3 26 0,6-4-1,5 8 0,2 3-1,3 3-2,4 1-2,0-5-2,12 5-9,-12-20-18,16-3-2,-7-17 0,8-4 0</inkml:trace>
  <inkml:trace contextRef="#ctx0" brushRef="#br0" timeOffset="72953">13405 6215 64,'-1'-13'32,"-13"-1"0,14 14-11,-30-2-14,15 10-1,-10 2-3,4 7-1,-1 5-1,2 2 1,5 3-4,3-1 4,6-2-4,7-2 4,9-6-1,7-2-1,5-7 0,6-1 0,5-2 0,4 0 0,4 4 0,-4 2 0,2 7-1,-4 4-1,-4 8 2,-8 4 0,-6 7 0,-11 3 0,-9 3 0,-6 0 2,-9-2-2,-7-1 1,-8-7 0,-3-5 0,-3-8-1,-1-10 0,-3-9 0,1-16-3,4-7-2,1-21-14,16 4-13,3-13-1,24 1 1,1-7 0</inkml:trace>
  <inkml:trace contextRef="#ctx0" brushRef="#br0" timeOffset="73952">13942 6188 32,'16'-16'30,"-15"-2"1,-5 3 0,-14-7-16,2 9-8,-12-3-2,0 8-2,-7 5-2,-4 9 0,-2 8-1,3 7 0,4 14 0,8 5 1,14 2-1,10 2 0,16-5 1,15-2 0,15-6 1,10 0-1,10-11 1,4 1-1,-1-3 2,-1 2-1,-7 2 0,-2 4 0,-15 3-2,-7 6 2,-16 5-2,-11 3 1,-13 2 0,-9 2 0,-16-3-1,-9-2 1,-10-3-1,-3-7 1,-6-9-1,-1-8 0,1-10-1,4-10 0,11-9 0,11-10 0,16-10 0,14-4-1,16-3 1,13-4 0,13 2 1,11-1-1,9 3 1,5 1 0,4 4 1,1 2-1,1-2 0,-1 4 1,-3-3-1,-8 1 1,-8-1-1,-7 2 0,-11 2 0,-9 2 0,-13 0 0,-11 2-1,-11 3 1,-10 5-1,-10 6 1,-7 5 0,-4 7-1,-1 6 1,0 11 0,4 8 0,10 5-1,10 5 2,12 2-1,14 0 0,9-6 1,15-2-1,9-7 2,10-11-2,6-6 1,3-8 0,1-7-2,0-10 1,-1-3-1,-6-4 1,-6-2-1,-6 1 0,-7 1 0,-6 3-2,-3 5 5,-5 9-2,-4 8 1,-4 6 0,-12-3 1,21 30 0,-12-7 1,-1 5 0,-2 0-1,1-1 1,-5-2 0,3-4 0,-2-5-1,-3-16 1,0 0-2,0 0 1,14-18-2,-7-5 1,-1-8-1,4-4 0,2-9 0,6-4-1,0-3 2,4 0-2,2 2 2,1 2-2,2 3 0,-5 3-2,1 14-4,-21-5-27,13 17-2,-19-8-2,1 11 1</inkml:trace>
  <inkml:trace contextRef="#ctx0" brushRef="#br0" timeOffset="74185">13131 5511 64,'0'0'30,"0"0"-15,0 0-14,26 1-35,2 10 2,4-4-2</inkml:trace>
  <inkml:trace contextRef="#ctx0" brushRef="#br0" timeOffset="78873">24656 6557 79,'0'0'37,"5"12"-3,-5-12 0,-14 15-34,10 5-36,-15-7 1,6 6-2,-13-9 1</inkml:trace>
  <inkml:trace contextRef="#ctx0" brushRef="#br0" timeOffset="92565">16745 5733 72,'12'4'37,"5"31"-2,-7 10-3,14 30-26,2 14 0,8 16-1,-2 4-3,1 1 0,-3-6-1,-3-14-2,-5-14-2,-11-29-7,5-12-25,-16-35 0,0 0-2,-21-22 2</inkml:trace>
  <inkml:trace contextRef="#ctx0" brushRef="#br0" timeOffset="93296">16595 6389 78,'17'37'38,"-1"-18"-2,19 0 1,5-19-33,11-11 1,3-19-1,7-11-2,1-16 0,1-9-2,-5-8 0,-7-5-1,-3-3 0,-13-2-2,-7 7 1,-11 8 1,-6 15-3,-6 10 3,-2 18 0,-3 26 0,0 0 1,-6 46 0,3 10 2,6 20-1,0 15 1,5 9-1,1-1 0,4-7 1,1-5-2,3-11 1,-2-19 0,2-13 0,-5-22 0,2-15 0,-3-11-1,1-7 1,1-10-2,-2-4 2,5-1-2,1 1 2,4 3-1,4 6 0,6 9 0,4 5 1,6 6 0,6 4-1,5 0 0,5 1 0,-1-4 0,2-5 0,-3-9 0,-3-4-1,-6-6 1,-8-4-1,-8-3 1,-5-3-1,-8-3 0,-10 1 0,-7 4 0,-7 0 1,-9 8-1,-6 6 1,-7 10 0,-6 10 0,-4 9 1,2 13 0,5 9 0,6 7 2,11 4-1,12 1 0,11-3 0,14-5 1,11-8-2,13-10 1,9-10-1,2-11-1,5-7-1,0-12-1,5 1-7,-18-14-27,13 8-2,-19-12 0,8 11-1</inkml:trace>
  <inkml:trace contextRef="#ctx0" brushRef="#br0" timeOffset="94084">18220 6391 71,'0'0'36,"0"0"-1,0 0 1,0 0-29,8-23 0,-5 12-3,-10-10 0,-2 2-3,-5-1 1,-4-1-3,-6-1 2,-7 4-3,-8 7 2,-5 6 0,-5 7 0,-5 14 0,2 4 0,0 11 0,7 11 1,8 6 0,11 4 0,16 2 1,17-5-1,19-10 0,14-11 1,12-8-2,7-18 1,8-11-1,-2-10 1,-3-12-1,-6-3 0,-10-3 0,-9-2-1,-11 5 1,-7 0-1,-10 6 0,-6 2 0,-7 8 0,-2 4 1,6 14-1,-24-1 1,24 1 2,-19 24-1,13 1 1,3 4 0,4 6 1,4 3-1,6-1 0,3-2 0,3-2-1,2-6 0,3-5-1,-2-8-1,4-7-1,0-7-2,-6-15-5,14 8-24,-19-18-5,10 5 1,-12-15-2</inkml:trace>
  <inkml:trace contextRef="#ctx0" brushRef="#br0" timeOffset="94430">18509 6354 86,'7'37'37,"-5"-7"-1,15 13 0,-5-8-30,10 2-2,-5-5-1,2-2-1,1-11 0,-2-8-2,-3-9 1,-15-2-1,19-21 0,-13-1-1,-1-6 1,-3-5-1,1-6 0,-3-2 0,4 0 0,0 4 0,5 4 1,1 6 0,4 8 2,7 15-1,4 12 1,9 13 1,3 11-1,7 8 1,1 5-4,1-5-6,13 10-30,-13-17-1,9 2-1,-7-20-3</inkml:trace>
  <inkml:trace contextRef="#ctx0" brushRef="#br0" timeOffset="94857">20647 5897 77,'18'9'35,"-12"14"-1,7 28 0,-14 17-34,3 15 2,1 9-1,1 3-2,6 5-6,-7-18-25,11-4-1,-9-21 0,6-12-1</inkml:trace>
  <inkml:trace contextRef="#ctx0" brushRef="#br0" timeOffset="95526">20263 6587 74,'-8'16'36,"25"-1"-2,6-17 2,24-11-32,4-14 0,17-14 0,2-18-2,6-9-1,-3-10 0,-2-3-2,-8-1 1,-6 3-1,-8 8 0,-13 16-1,-11 15 1,-11 20 0,-14 20 0,3 28 1,-9 18-1,-3 17 1,-2 15 1,5 7 1,3 1-1,8-6 1,8-11-1,7-10 0,5-15 0,6-18 0,3-16-1,2-14 1,-1-9-1,1-9 0,-4-3 0,-1-2 0,-3 1-1,-2 7 1,-1 5 0,0 9 0,2 7 0,0 10 1,5 2 0,3 5 0,3-1 0,5-2-1,1-4 2,2-5-2,-1-10 0,-1-6 0,-6-6-1,-1-7 0,-8-5 0,-8-1-2,-8-3 1,-10-1-1,-5 3 1,-14 2-1,-5 6 1,-10 8 1,-3 10 1,1 12 2,-1 7 0,10 14 1,6 6 1,13 11-1,14-1 0,16 2 0,18-5-2,16-10-5,29 3-21,-3-24-12,19-6-1,0-19 0</inkml:trace>
  <inkml:trace contextRef="#ctx0" brushRef="#br0" timeOffset="96171">23396 5988 65,'-1'28'36,"16"26"0,-3 2 0,13 18-22,0 6-12,3 3 1,-2-6-2,-4-5 1,-5-15-1,-5-13 0,-5-22-1,-7-22 0,0 0 0,0-34 0,-7-8-2,0-12 1,-1-8-1,-4-13 0,1-7 0,-3-2 0,2 2 1,0 6-1,3 15 2,6 12 1,4 19 0,-1 30 1,26 13 0,5 27 0,6 19 0,12 14 0,6 4 1,9 2-1,1-6 0,0-6 0,-4-12-1,-4-13 0,-7-14 0,-8-16 1,-8-12-2,-9-13 1,-3-11-1,-6-11 0,-6-12 0,-5-8 0,-6-17 0,-8-7 0,-6-11 0,-9 0-1,-1 6 1,-2 7-1,1 15 0,4 11-1,8 29-3,1 8-11,21 37-21,-4 3 1,16 21-1,-6-3 0</inkml:trace>
  <inkml:trace contextRef="#ctx0" brushRef="#br0" timeOffset="96525">24297 5990 76,'26'-14'36,"-3"-10"0,19 11 0,3-5-32,11 7 1,0-2-1,5 5 0,-3 2 0,-2 7-1,-8 3-1,-9 11-1,-12 8 0,-14 11-1,-15 12 0,-9 6 0,-15 12 0,-6 5 0,-8 6 0,-3 0 0,3-3 1,7-3 0,6-8-1,10-8 2,16-10-1,15-11 0,16-9-1,12-13-2,15-1-5,-4-23-29,21 2-2,-4-16 0,12 2-2</inkml:trace>
  <inkml:trace contextRef="#ctx0" brushRef="#br0" timeOffset="97281">25975 6261 63,'9'30'35,"-7"8"-2,5 15 0,-9-5-22,7 11-9,-2-4 1,2-4-1,-4-15 0,3-12-1,-4-24 0,0 0 1,6-15-1,-3-12 0,-1-9-1,4-5 0,1-8 0,6-1-1,5 3 0,5 3 1,8 7-1,5 8 1,4 12 0,6 16 0,1 15 1,-2 13 0,-4 9 1,-2 6-1,-6 3 0,-5-3 0,-4-7 0,-9-8 0,-2-13 0,-13-14-1,19-5 0,-11-13 0,-2-7-1,2-5 0,0-8 0,1 0 0,1 2 0,-1 5 0,3 8 0,-2 9 1,3 16 1,1 8-1,3 14 1,0 9 0,3 7 0,7 1 0,5-1-2,3-8-2,9-5 0,-6-19-14,14-1-18,-8-17 1,10-3-1,-14-14 0</inkml:trace>
  <inkml:trace contextRef="#ctx0" brushRef="#br0" timeOffset="98049">27109 6303 61,'-34'13'34,"-13"1"-2,14 15 2,-5 1-27,17 11 1,1-3-3,16 4-1,6-11 0,14-5-2,9-11-1,7-7 0,4-12 0,4-7 0,-3-10-1,1-5 0,-7-2 0,-4-3 0,-6 2 0,-4 5 0,-7 3 0,-6 6 0,-4 15-1,0 0 2,0 0 0,-6 22 0,6 2-1,2 4 2,6 3-1,5 1 0,4-5 0,6-4-1,7-10 0,2-8-1,4-9 0,1-11-2,6-8 0,-4-11 1,7-6-2,-5-8 1,0-3 0,-6-8 0,-3-2-1,-10-9 0,-8 5 0,-12-6 1,-7 13 2,-8 7 0,-6 14 2,0 17 1,-4 14 3,8 27 0,1 12-1,14 22 1,0 12-1,12 10 0,6-3-2,12 2 1,6-7-1,5-8-1,6-11 1,2-11-1,3-19 1,-1-11-2,-3-10 0,-4-12 0,-6-7 0,-4-8 0,-7-10 0,-8-3-1,-7-3 1,-9-3-1,-9 4 0,-7 7 1,-9 9-1,-3 10 1,-5 19 0,2 17 0,-1 13 1,9 17 0,7 10 0,10 5 1,10 2-1,12-2 0,12-9 0,11-11-1,12-12-2,3-18-1,10-9-4,-8-29-14,15 1-16,-11-18 0,2-1-1,-15-17 1</inkml:trace>
  <inkml:trace contextRef="#ctx0" brushRef="#br0" timeOffset="98290">28680 6140 64,'-34'-6'34,"3"16"0,-5 3 0,16 18-27,-6-3-1,14 10-1,6-2-2,15 3 1,9-4-1,13 3 1,7-5-1,11-4-1,3-2 1,4 3-1,-3-3 0,-4 2-1,-8-2 0,-10 1-1,-13 3-3,-20-14-15,-6 15-20,-24-12 0,-9 8-1,-21-12 0</inkml:trace>
  <inkml:trace contextRef="#ctx0" brushRef="#br0" timeOffset="98704">29851 6323 74,'0'0'39,"1"18"-2,-1 16 1,-14 7-32,11 11 0,-2 2-1,7 4-3,1-7 0,8-5-2,4-8-2,2-14-2,10-3-13,-6-26-20,9-2 0,-6-18-1,10 2 0</inkml:trace>
  <inkml:trace contextRef="#ctx0" brushRef="#br0" timeOffset="99079">30160 6512 73,'-2'32'37,"9"8"-1,-11-12 1,12 1-32,-10-8 0,6-5-1,-4-16-2,0 0-1,15-7 1,-5-14-2,3-2 1,1-5-1,4-4-1,2 1 1,2 0-2,0 3 2,0 5-1,-3 6 1,-1 7 0,-2 10 1,-16 0-1,17 28 1,-15 1 1,-2 6-1,-4 4 1,0 3-1,1-3-1,0-5 0,4-4-1,4-10-1,11-2-4,-16-18-24,40-1-6,-14-13-1,16 2-1</inkml:trace>
  <inkml:trace contextRef="#ctx0" brushRef="#br0" timeOffset="99689">30837 6448 66,'-40'14'37,"10"10"-2,-7-3 2,16 12-30,-4-4 1,13 10-3,-2-3-1,13 1 0,2-5-2,10-4-1,9-9 0,9-6-1,9-12 0,5-6-2,9-8 0,-2-6-1,3-3 0,-5-7-1,-2 3 0,-14-3 0,-4 5 1,-13-5 0,-10 8 0,-10 0 2,-8 7 0,-8 6 1,-7 4 2,-1 10 0,-7 5 1,9 11 0,-4 2 0,12 7 1,2-3-2,12 4 1,5-4-2,11 2 1,5-11-2,6-2 0,9-7 0,0-4-1,4-3-1,-2-8 0,2 0 0,1-9 1,0 0 0,-5-4 0,-4-3 2,-5-1-1,-7-2 2,-3 0-1,-12-2 0,-10 2-3,-7 2 2,-9 4-2,-4 6 1,-3 5 0,0 8-1,-2 8-1,10 11-2,-6-4-12,17 15-17,-1-4 1,14 5-2,-5-8 2</inkml:trace>
  <inkml:trace contextRef="#ctx0" brushRef="#br0" timeOffset="100819">31447 6382 76,'24'27'37,"-17"-5"-1,6 14 1,-12-7-30,8 21-1,-6-5 1,7 5-4,-2-4-1,-1-6-1,0-8 0,-2-8 0,0-8 0,-5-16-1,0 0 1,13-9-1,-9-9 0,0-4-1,2-4 1,-1-3-1,0 0 0,0-2-1,4 3 2,-1 1-2,1 7 2,0 6-1,3 8 1,2 9 1,1 5-1,2 13 1,1 2 0,8 5 0,0-1-1,1-1 1,2-4-1,2-6 0,5-6 0,-2-6 0,4-4 0,-4-6 0,-2-3-1,-32 9 2,0 0 1,0 0-1,58-28 0,-58 28 0,0 0 1,0 0-1,0 0 1,55-48-2,-55 48 0,0 0 0,0 0 0,0 0 0,0 0 0,56-41 0,-56 41 0,0 0 0,0 0 0,0 0-1,60-6 1,-60 6 0,0 0 0,0 0-1,57 10 1,-57-10 0,0 0 0,0 0 0,61 7-1,-61-7 1,0 0 0,0 0-1,56-13 1,-56 13-1,0 0 0,0 0 0,0 0 0,0 0 0,53-53 1,-53 53-1,0 0 0,0 0 1,0 0 0,0 0 1,0 0-1,0 0 1,0 0 0,0 0 0,0 0 0,0 0-1,-53 18 0,53-18 0,0 0 0,0 0 0,0 0 0,0 60-1,0-60 1,0 0-1,0 0 0,0 0 0,69 16-1,-69-16-2,0 0 0,60-25-2,-60 25-1,0 0-1,60-35-3,-60 35-1,0 0-3,51-47-9,-51 47-10,0 0 1,0 0 2</inkml:trace>
  <inkml:trace contextRef="#ctx0" brushRef="#br0" timeOffset="101527">32524 6567 59,'0'0'35,"0"0"-1,0 0-7,0 0-12,0 0-3,0 0-5,0 0-2,0 0 0,0 0-3,0 0 1,0 0-2,0 0 0,0 0-1,0 0-1,0 0 3,18-63-3,-18 63 3,0 0-2,0 0 2,0 0 0,-28-54 1,28 54 1,0 0-2,0 0 2,-58 30-2,58-30 1,0 0-1,-44 63 0,44-63-1,-22 55 0,22-55-1,-11 56-1,11-56 0,5 54-1,-5-54-4,0 0-8,49 52-26,-49-52-1,51 7 0,-51-7 0</inkml:trace>
  <inkml:trace contextRef="#ctx0" brushRef="#br0" timeOffset="102127">32894 6417 13,'0'0'22,"0"0"1,0 0-7,0 0-4,0 0-4,0 0 0,0 0 0,0 0-1,0 0 0,0 0-2,0 0 0,0 0 1,0 0-1,0 0 0,0 0 0,0 0 0,0 0-1,0 0 2,0 0-3,-56-27-1,56 27 0,0 0 0,0 0 0,0 0 1,0 0-2,-62 9 2,62-9-2,0 0 3,0 0-3,0 0 1,-54 26-1,54-26 0,0 0 1,0 0-2,0 0 1,0 0-1,-14 56 1,14-56-1,0 0 1,0 0 1,25 63 0,-25-63 0,0 0 0,16 55 1,-16-55-1,0 0 0,0 60 0,0-60-1,0 0 0,-30 56-3,30-56-3,0 0-25,-66 47-8,66-47 0,-72 15-1</inkml:trace>
  <inkml:trace contextRef="#ctx0" brushRef="#br0" timeOffset="102952">26073 5904 44,'-10'-26'29,"-6"4"1,-9-5-8,2 14-12,-20-5 1,10 18-2,-16 0-1,7 18 0,-9 6-2,6 20-2,-4 10-1,8 15 0,1 12-2,8 7 1,5 6-1,7 3 0,8-3 0,5-4-1,6-6 1,2-7 0,3-12-1,0-9-1,1-6-2,-5-18-5,13 3-27,-16-18 1,11-2-2,-8-15 1</inkml:trace>
  <inkml:trace contextRef="#ctx0" brushRef="#br0" timeOffset="103195">25323 6717 47,'0'0'33,"15"0"2,11-7-2,0-14-15,16 5-9,-3-12-3,8 2-3,-2-3-2,-1-2 0,-3 3-2,-8-1-3,-1 13-7,-22-6-23,3 13 1,-16-2-1,3 11 0</inkml:trace>
  <inkml:trace contextRef="#ctx0" brushRef="#br0" timeOffset="103574">25571 6600 59,'25'-2'34,"-25"2"0,32-6-3,-23-9-16,18 11-5,-12-9-4,6 2-2,-6-3-1,2 2-1,-4-3-1,-3 0 0,-5 0-2,-2 1 1,-7 3-1,4 11 2,-18-18-2,4 14 1,-4 4 0,-3 5-1,-6 7 2,2 8-1,0 5 1,3 8 0,5 4 0,10 3 1,8-2-1,12-2 0,11-6 0,12-9 0,8-7-3,3-15-5,17 0-29,-18-16 0,11 3-1,-11-12-1</inkml:trace>
  <inkml:trace contextRef="#ctx0" brushRef="#br0" timeOffset="105521">33060 6819 4,'0'0'19,"0"0"-1,0 0-5,0 0 2,0 0 2,0 0 1,0 0 1,0 0 1,0 0-3,0 0-3,0 0-3,0 0-3,0 0 0,0 0-2,0 0 0,0 0-1,0 0 0,0 0-1,0 0-1,0 0 0,0 0-1,0 0 0,0 0-1,0 0 1,0 0-1,0 0-1,0 0 1,0 0-4,0 0-10,0 0-28,0 0-1,0 0 0,0 0-1</inkml:trace>
  <inkml:trace contextRef="#ctx0" brushRef="#br0" timeOffset="110775">1878 7858 73,'13'21'37,"5"15"0,-12 7 0,16 18-30,4-1 1,0 14-3,-6-3-2,-1 2-1,2-9-2,-7-9-1,-1-8-3,-13-25-17,-4 1-17,4-23 1,-19-9-2,9-15 1</inkml:trace>
  <inkml:trace contextRef="#ctx0" brushRef="#br0" timeOffset="111015">1548 7957 92,'-63'-36'37,"63"36"2,0-25-3,39 9-32,25-9 0,35-2-1,29-4-1,11 4-3,9 6-4,-10 7-4,-26 20-21,-34-3-10,-12 18 2,-39 1-1</inkml:trace>
  <inkml:trace contextRef="#ctx0" brushRef="#br0" timeOffset="111211">1745 8526 68,'-77'72'43,"27"-20"-7,36-6 2,32-23-15,49-7-19,32-21-3,37-29-11,30 5-29,-2-8-2,-1 3 1,-1-9 0</inkml:trace>
  <inkml:trace contextRef="#ctx0" brushRef="#br0" timeOffset="111947">3639 8152 63,'-14'24'36,"12"15"-1,0-6-2,7 14-29,8 1-2,10 0 2,6-7-2,11-3 0,3-14-1,6-13 0,-2-11-1,1-10 1,-4-8-2,-4-7 1,-6-2-1,-5-5-1,-5 5 1,-7 4-1,-3 6 0,-5 4 1,-9 13-1,21 2 1,-11 10 0,2 8-1,3 1 2,4 5 0,4 0 0,5-3 2,-1-7-1,5-5 0,-1-11 0,2-9 1,-3-9-1,-2-5 1,-6-8-1,-5-5-1,-8-1 1,-9 0-2,-8 2 1,-10 0-1,-5 6-1,-11 0 0,-2 8 0,-5 4-2,4 12-1,-5 0-5,23 17-23,-7 2 1,15 11-3,7 2 2</inkml:trace>
  <inkml:trace contextRef="#ctx0" brushRef="#br0" timeOffset="112367">4710 8181 40,'0'0'32,"-30"-22"2,11 24-1,-10-6-26,7 15 1,-12 0-1,11 13-1,-7 2-2,12 11 0,5 0-3,14 3 1,3-1-2,14-1 0,12-8 0,6-7 1,6-9-1,3-10 0,3-9 0,-4-9 0,-2-8 0,-6-5 0,-7-2 0,-9-4 0,-7 1 0,-12 0-1,-10 2 1,-7 3-1,-10 7 0,-8 4 0,-3 7-2,-7 6-1,6 9 0,-2-2-6,19 18-20,-7-5-4,20 10-1,2-6 2</inkml:trace>
  <inkml:trace contextRef="#ctx0" brushRef="#br0" timeOffset="112788">4981 8234 44,'18'-9'32,"-18"9"3,0 0-1,3 19-28,2 3 1,-14-3 0,10 11 0,-10-4-2,8 6-2,-6-6 0,7-2-1,-3-7 0,3-3-1,0-14-1,0 0 1,0 0-1,9-29 0,-3 8-1,-1-7 1,5-3 0,-1-1-1,4 0 1,0-1-1,4 3 0,2 4 1,3 5 0,1 7-1,0 9 1,-1 6 0,-1 11 0,0 8 1,-5 7-1,0 8 0,0 4-1,-1-2-2,5 4-3,-4-15-11,20 6-18,-9-16 0,15-1-2,-4-19 2</inkml:trace>
  <inkml:trace contextRef="#ctx0" brushRef="#br0" timeOffset="113696">5733 8266 30,'-1'-35'32,"-6"7"1,-15-3 0,0 17-16,-15-8-10,4 16-2,-14 5-1,6 14 0,-4 7-1,8 13 1,2 5-2,10 6 0,6 2-2,15 1 1,15-5-1,9-6 1,10-8-1,6-14 0,5-9 0,4-13 1,1-11-1,-2-6 0,-4-10 0,-4-6-1,-6-3 0,-10-3-2,-2 0 0,-13-10-3,-1 5 1,-13-7 2,-1 8-1,-7 2 2,3 8 1,-3 13 2,1 14 0,16 14 3,-20 24 0,20 17-1,2 6 0,11 14-1,2 0 2,9 3-3,5-7 0,5-5 0,3-12 0,4-9-1,1-14 1,5-9-1,-1-13 1,-2-8-1,-1-6-1,-4-9 1,-4-2-1,-8-3-1,-8 0 1,-11-3 0,-7 5 0,-9 4 0,-8 7 1,-8 7 1,-8 8 0,1 11 0,-3 11 1,3 12 0,1 6 0,8 5 0,8 2 0,12 3 0,5-8-1,14-1 0,8-12-1,4-6 0,9-10 0,3-10-1,4-4-1,-3-11-2,5 3 0,-10-13-2,5 8-2,-11-12 0,7 12-1,-18-9 0,11 13 1,-14-6 2,3 13 3,-5 5 2,-1 6 2,0 9 2,-5 3 2,6 11 1,-8-6 0,8 10 0,-6-11-1,8 3 0,-7-9 0,6 0 0,-16-13 0,23-2-1,-15-9 0,2-2 0,-2-9-1,1-1-1,-3-5 0,3-2 0,-3-2 0,3-1-1,1 2-1,-1 1-1,3 8-5,-13-12-23,17 19-8,-10-2-2,6 10 0</inkml:trace>
  <inkml:trace contextRef="#ctx0" brushRef="#br0" timeOffset="127761">18581 7739 65,'26'13'39,"10"25"0,-9 11 0,7 25-27,-8 6-9,-7 12 0,-10 2-1,-3-6-2,-9-8 1,-2-15-2,-4-20 0,-3-18 0,12-27-1,-20-14 0,12-18 0,-1-16 0,5-8-1,-1-15 0,4-4-1,-1-7 2,4 4-1,-2-1 2,1 9 0,0 12 2,4 13 0,4 25 2,-9 20 0,26 24 0,-7 20 0,14 22-1,3 10 1,9 9-1,4-2-1,6-2 0,4-12 0,4-12-1,-2-18 0,-6-14 1,-5-18-1,-6-16-1,-8-12 1,-9-16-1,-10-8 2,-11-14-2,-6-8 1,-5-8 0,-6-7-1,-5-4 1,-1 4-2,-1 11 1,5 16-3,-1 15 0,14 40-5,-16-14-21,25 43-4,-4 8-3,15 16 2</inkml:trace>
  <inkml:trace contextRef="#ctx0" brushRef="#br0" timeOffset="128121">19732 7830 43,'21'-27'35,"13"11"2,-7-5-1,15 20-11,-6-11-19,15 15 1,-8-4-1,5 11-2,-8 4-1,-4 6-1,-10 4-1,-15 5-1,-15 12 1,-17 6-2,-18 7 2,-11 6-3,-13 4 3,-8 2-2,-3 0 1,6 2 0,8-7 0,13-6 1,17-8-1,18-10 1,22-11-1,21-9 0,22-14-1,18-12-3,27 8-15,-1-28-20,27 3 0,1-16-1,18 2 0</inkml:trace>
  <inkml:trace contextRef="#ctx0" brushRef="#br0" timeOffset="128857">21272 8156 60,'-17'16'36,"-3"10"1,19 23-5,-3-3-24,15 17-1,1-6-3,11 3 0,3-8-2,5-10-1,-3-16 0,-1-14 0,-5-15-1,-3-14 0,-6-10 0,-3-6-1,-1-8 1,-3-4-2,3 1 1,1-2-1,5 3 1,5 3 0,4 9 0,7 4 0,4 12 0,1 12 1,-3 10 0,-3 12 1,-3 12-1,-7 6 0,-5 5 0,-5 0 0,-5-5 0,-1-6 0,1-9 0,-5-22 1,26 6-1,-4-17 0,7-11 0,5-6 0,8-3 0,7-5 0,8 0 0,2 2 0,1 7 0,-4 4 1,-5 10 0,-7 12 0,-12 11-1,-11 12 1,-12 12-1,-10 11 0,-7 8-1,-1 2 0,5 3-3,1-14-2,25 8-11,-4-24-19,27-3 0,3-19-2,20-5 2</inkml:trace>
  <inkml:trace contextRef="#ctx0" brushRef="#br0" timeOffset="129255">23042 8367 39,'9'-41'31,"-21"3"3,-9 20-13,-22-8-9,4 27-1,-18 3-3,6 23-1,-4 5 0,13 12-2,3 1-1,16 2-2,12-5-1,15-6 0,13-13 0,9-10-1,7-14 0,7-10-1,1-13 1,1-5-1,-4-6 0,-3-3 0,-4-1 1,-5 3-1,-6 6 1,-3 5-1,-4 12 1,-13 13 0,11 4 1,-8 17 0,1 8 0,2 12 0,6 5-1,7 6 1,7-6 0,7-4-1,10-6-1,3-11 0,6-10-3,-6-18 0,3-6-3,-16-24-2,6 7-10,-26-24-17,6 0 0,-15-14 1</inkml:trace>
  <inkml:trace contextRef="#ctx0" brushRef="#br0" timeOffset="129668">23531 7774 61,'0'0'39,"0"0"-3,10 42-9,-17 12-18,7 22-4,-5 2 1,8 9-3,4-4 0,10-2-3,4-12 2,14-10-1,10-19 0,8-13-1,6-13 0,4-18 0,2-9 0,0-13-1,-4-8 1,-6-10-1,-11-1 0,-11-7-1,-12-1 1,-12 6 1,-14 6 0,-13 14 0,-11 14 0,-5 13 1,-4 18 0,1 17 0,4 12 0,6 12-1,11 0 1,14-1-2,12-8 2,12-8-1,14-10-2,11-13 1,13-10-1,4-15-1,8-5-1,-4-17-3,12 10-7,-21-21-20,13 1-2,-15-9-1,-2 2 2</inkml:trace>
  <inkml:trace contextRef="#ctx0" brushRef="#br0" timeOffset="130027">24763 8019 41,'-14'-18'34,"-13"2"2,2 16-1,-11-7-24,9 21-2,-9-4-2,10 7-5,-1-3 2,9 5-3,3-2 1,7 0-1,3 4 0,5-4-1,5 1 1,3 2 0,3 1 0,2 0-1,4 4 1,2 3 0,-1-1 0,3 2-1,1 2 0,0 1 1,0 1-1,-3 1 1,-1-2-1,-6-5 0,-3 2 0,-8-5 1,-6-2-1,-11-4 0,-4-4 0,-6-4 0,-4-2 0,-2 0 0,1-7-1,0-2-2,9 5-4,-5-17-26,27 13-4,-6-19-2,24 8 2</inkml:trace>
  <inkml:trace contextRef="#ctx0" brushRef="#br0" timeOffset="130551">25848 8165 44,'10'41'36,"-3"-3"1,9 11-3,-9-8-18,13 2-15,2-2-2,-4-15-7,13 0-25,-13-21-2,5 0 0,-10-18 0</inkml:trace>
  <inkml:trace contextRef="#ctx0" brushRef="#br0" timeOffset="130898">26132 8198 46,'0'0'35,"15"11"2,-17 2-1,18 15-25,-20-7-1,9 8-4,-9-4-2,5-1-1,-3-5-1,1-6 0,1-13-2,0 0 1,3-13 0,3-3-1,0-6 0,6-4 0,3-2 0,8 0 0,4 2 0,7 1 0,4 5 0,5 6 0,2 8 0,0 7 0,-3 9 0,-6 11 1,-5 7-2,-6 4 0,-6 9-3,-10-6-2,10 15-21,-16-20-9,10 1-2,-7-19 0</inkml:trace>
  <inkml:trace contextRef="#ctx0" brushRef="#br0" timeOffset="131442">27018 8079 51,'-31'4'36,"-9"5"-1,8 14-2,-5 2-28,16 12-1,6 2-1,17 2 0,14 0-3,12-4-2,17-2-1,5-17 1,12-4-2,-2-11 0,9-5 0,-10-13 0,0-3 1,-10-9 0,-7 0 1,-11 0 1,-9-1 2,-10 1 0,-13 4 2,-7 10 0,-15 0 3,-1 17-1,-13 0 1,6 18-1,-6 2 1,7 11-1,2-3-1,10 6-1,9-3-1,13-5 0,10-7-1,10-7-1,10-15 1,8-4-1,7-9 0,1-10-1,-3-5 1,-3-5 0,-10-3-1,-8-4 0,-12 3 0,-14-3-1,-13 5 1,-12 3-1,-10 8 0,-13 5-1,-3 13 0,-7 4-2,9 20-9,-6-3-20,20 14-1,3-4 0,24 6 0</inkml:trace>
  <inkml:trace contextRef="#ctx0" brushRef="#br0" timeOffset="132214">27730 8235 41,'11'13'37,"7"11"0,-10-5-1,5 11-14,-12-13-15,6 4-3,-10-7-2,3-14-1,0 0-1,-18 3 0,9-17 0,0-5-1,3-4 0,0-7 0,8 2-1,4-4 0,8 2 0,4 1-1,8 9 1,4 3 1,1 9 0,-2 7 1,-4 7 0,-6 8 0,-9 7 1,-5 6 1,-6 0-1,-4 1 0,-3-4 0,6-5 0,0-4-1,2-15 1,18 7-1,2-13 1,4-6-1,6-3 0,3-3 0,-1 0-1,3 0 1,-1 0 0,-4 7 0,-2 4 0,-5 3 1,-3 11 1,-3 0-1,0 8 0,-2 3 1,3 5 0,3-3 0,7 3-1,7 0 0,9-7-1,7-1 1,8-6 0,7-7-1,3-4 1,1-4-1,-3-6 0,-7-6 0,-6 0 0,-9-4 0,-11-2-1,-12 1 1,-11 0-1,-12 2 1,-10 3 0,-10 7 0,-7 4 0,-3 7 1,-4 9 0,3 9 0,4 7 0,8 4 0,14 3 1,10-1-2,15 1 1,13-4 0,14-6 0,15-5-1,6-6-1,5-4-4,-8-16-11,6 6-22,-20-14 0,-9 3-2,-25-11 1</inkml:trace>
  <inkml:trace contextRef="#ctx0" brushRef="#br0" timeOffset="132546">25664 7682 60,'13'-2'37,"10"11"-5,13 3-30,4 15-21,14-4-18,4-4 0</inkml:trace>
  <inkml:trace contextRef="#ctx0" brushRef="#br0" timeOffset="137113">29909 8016 22,'0'0'32,"17"-13"2,-6 8-1,-11-9-17,0 14-5,0 0-4,0 0-2,-18-13-1,18 13-2,-30 0 0,14 1 1,-6 1-2,3 0 0,-2-2 1,3 3-1,0-1 0,2 2-1,2-2 2,1 0-2,2 1 1,11-3 0,-23 5-1,11-1 1,-3-2-1,1 7 0,-2 0 0,3 1 0,2-1 0,11-9-1,-11 21 2,13-10-1,7 2 0,6-5 1,6 2-1,4-1 1,8 3-1,3-2 1,2 3-1,2 1 0,-1 0 0,-2 3 0,-5 2-1,-6 4 2,-9 1-1,-10 2 1,-10 1 0,-8 0 1,-9-3-1,-6 0 1,-6-6 0,-3-5-1,-2-7 0,-1-4 0,0-9 0,0-2-1,4-9-1,0-5 0,6-1-1,2-5-3,18 12-24,-8-11-7,20 11-1,1-3-1</inkml:trace>
  <inkml:trace contextRef="#ctx0" brushRef="#br0" timeOffset="137840">31228 7929 68,'-4'27'38,"-16"5"-2,12 23 1,-10 0-32,13 17 1,-6-3-2,11 7-2,3-7-3,9-14 0,11-1-6,-10-30-30,20-4 1,-5-23-1,15-6 0</inkml:trace>
  <inkml:trace contextRef="#ctx0" brushRef="#br0" timeOffset="138202">31690 7965 74,'-26'-25'39,"-1"14"-1,-13-2 0,2 9-33,-1 2 0,8 5-2,4 6 0,12 9-2,10 4 0,18 8-1,12 2 0,14 5-1,9 4 1,4 4-1,4 1 0,-2 0 1,-13 0 0,-11-2 0,-12-2 1,-13 0 0,-12-9 0,-11-2 1,-16-8-1,-9-7 0,-2-6-1,-4-7 0,3-7-2,-2-16-3,8 11-11,-2-25-22,13 2 1,-8-16-4,18 1 3</inkml:trace>
  <inkml:trace contextRef="#ctx0" brushRef="#br0" timeOffset="138368">31228 7566 73,'0'0'41,"-12"-18"-4,12 18 2,0 0-35,-19 3-38,19 10-1,-14-4-3,-3 6-2</inkml:trace>
  <inkml:trace contextRef="#ctx0" brushRef="#br0" timeOffset="139538">1472 9193 22,'0'0'31,"0"0"2,0 0-5,0 0-4,0 0-2,15 76-7,14-14-5,9 9-3,-1 4-2,1-5-3,6 2-1,-10-4-1,-5-12-1,-7-20 2,-2-10 0,-20-26-1,0 0 1,0 0-1,2-35 0,6-2 0,1-9 0,-1-7-1,3-6 0,15-1 0,9 1 0,12 3 0,5 7 0,-2 12 1,1 11-1,1 21 1,-7 17 0,-6 15 1,-15 14 0,-16 10-1,-15 5 1,-12 3 0,-12-1 0,-9-9 0,0-11-1,-5-6-1,1-13-1,10-7-2,-6-17-2,18 3-16,9-21-15,9-2 1,8-16-2,14 0 2</inkml:trace>
  <inkml:trace contextRef="#ctx0" brushRef="#br0" timeOffset="140056">2354 9366 76,'8'36'37,"-9"-1"-2,15 7 2,-4-8-33,2 5 0,0-8-2,14-5-4,6-7 0,6-11-2,3-8-2,0-12 0,4-3-1,-2-16 1,11-1 1,-16-10 2,3-3 0,-8-4 3,-9 0 1,-5 6 1,-12 0 0,-11 10 0,-11 10 0,-7 13 0,-16 11 1,5 15 0,-7 5 0,7 11 0,3 4 0,7 8 0,5-7-1,11 3 0,10-8 0,14-3-1,8-2-1,10-4 1,10-1 0,9 0 0,0 1 0,3 1-2,-6 4 2,-7 4-2,-12 2 1,-10 0-1,-15 2 0,-18-1 0,-14-1 0,-13-8 1,-5-3-1,-4-6 1,0-7-2,-4-9 0,9-1-4,-4-20-14,24 3-16,2-10 0,19-2 1,5-12 0</inkml:trace>
  <inkml:trace contextRef="#ctx0" brushRef="#br0" timeOffset="140847">3612 9193 21,'-25'-6'28,"-2"9"2,-15 2 1,4 17-21,-13-6 1,19 21 0,-4-8-3,15 9-1,3-5-2,17 7-1,5-8 0,15 4-3,4-7 1,9 1-1,2-2 1,6 3-1,-3 1 1,-1 1 0,-9 3 0,-3 2-1,-8 2 0,-10 2-1,-9-6 0,-14-2 0,-10-5 0,-4-8 0,-9-10 1,0-7 0,3-12 0,6-10 0,13-5-3,14-7 1,17-4-2,10-5-1,27 1-1,6-4-2,18 6 1,2-6 1,7 5 1,-6-3 2,1 2-1,-7-1 3,-14 1 1,-10 3 0,-16-2 1,-10 8 1,-21 5 0,-7 9-1,-15 7 1,-5 14 0,-7 4-1,0 14 2,-3 7-2,5 7 0,5 2-1,9 4 1,9-6 0,14-1-1,9-5 0,12-6 0,10-11-1,10-5 0,9-7 0,6-6-1,8-3-1,2-2 0,6-2 0,-2 1 0,-2 4 1,-3 1 1,-10 2 1,-7 4 0,-14-1 1,-10 3 1,-14-4 1,-15 0 0,0 0 0,-2-15 0,-9-2-1,-1-6-1,-3-8 0,2-4-1,4-8-1,2-7-4,16 17-8,-9-13-27,25 10 1,-1-1-2,28 13 1</inkml:trace>
  <inkml:trace contextRef="#ctx0" brushRef="#br0" timeOffset="141266">6473 8732 51,'15'-5'37,"-2"15"-1,8 29-2,-8 12-29,6 23-3,-4 15 3,3 11-3,-1 0 0,0-6-4,2-5-3,-5-19 0,10-2-11,-14-32-18,5-13-1,-15-23 0,12-8 1</inkml:trace>
  <inkml:trace contextRef="#ctx0" brushRef="#br0" timeOffset="142092">6179 9252 42,'-12'36'35,"9"-6"1,26 2-1,8-19-27,22 1-2,3-22-1,18-10-1,-2-13-1,8-7-2,-6-8-1,-5-7-1,-6 2 0,-9-2-2,-7 6 0,-11-2 0,-5 8 0,-11 0 1,-2 13-1,-7 6 3,-11 22-1,0 0 1,0 0 0,10 44 2,-15 0 0,3 16 0,-5 5 0,7 6-1,-1-6 0,9-2 1,3-10-1,10-8 1,7-14-1,8-13-1,7-10 0,4-11-1,9-3-1,0-6 1,1 1 0,-3-3-1,1 5 0,-3-2 0,-2 6 1,-5 1-1,-1 7 1,-3-3-1,3 5 0,-4-2-1,5 2 0,-7-7-2,7 5 1,-10-9-1,1 3 0,-14-10 1,0 3 1,-12-7 2,-7 1 1,-8 0 1,-11-3 2,-3 8 0,-11-2 0,2 11 1,-11 0 1,5 13-1,-6 1 0,10 11 0,-1 0 0,13 5 0,3-3-1,15-1 0,8-7-1,10-3-1,6-8 0,8-6 1,3-8-1,2-2-1,-1-4 0,-2-3-1,-5 2 1,-3 0 0,-7 2 0,-1 4 0,-5 4 0,-13 5 0,16 6 0,-11 6 0,-1 1 0,-2 3 0,4 5-2,-1-3 1,2 5-2,0-9-1,8 8-7,-15-22-19,23 15-6,-10-16 2,9 1 0</inkml:trace>
  <inkml:trace contextRef="#ctx0" brushRef="#br0" timeOffset="142355">8362 9381 40,'22'1'34,"-22"-1"2,20 2 0,-20-2-28,0 0-1,0 0-1,0 0 0,10-18-3,-10 18 0,18-17-2,-5 4 0,4-1-1,6 0 1,5-2-1,8 5 0,7-1 0,8 6 0,4 7-1,6 0-4,15 17-28,-12-8-4,10 12 0,-6-5-1</inkml:trace>
  <inkml:trace contextRef="#ctx0" brushRef="#br0" timeOffset="142737">10272 8881 65,'-1'33'36,"5"7"0,23 29-14,-4 2-19,11 13 1,-1 2-3,5-3-2,5 4-10,-9-21-23,4-7-2,-12-25-1,-1-11 1</inkml:trace>
  <inkml:trace contextRef="#ctx0" brushRef="#br0" timeOffset="143445">10011 9127 38,'0'0'35,"4"25"1,13-3-1,19 12-19,4-11-12,15 4 0,7-12-1,5-4-1,0-9-2,1-11 1,-4-7-2,-6-8 0,-5-2-1,-9-8-1,-6 2 1,-11-4-1,-3 1 1,-10 2-1,-4 5 1,-6 3 0,-5 13 2,1 12 0,-13 12 1,5 15 0,0 14 0,3 14 1,4 2 0,7 6 0,5-6-1,8-4 0,5-11-1,7-6 2,7-18-2,4-10 1,2-8-1,5-4 0,0-4 0,0-2 0,1-2-1,-3 1 1,-3 3 0,-1 3 0,-5 0 0,1 2 1,-2 1-1,2 2 1,-1-2 1,6 2 0,1-5-2,5 0 1,1-3-1,-3-3-1,-1-3 1,-6-4-2,-8-1 0,-11-3-1,-5 1 0,-17-2 0,-6 7 1,-15 0 0,-5 7 0,-10 7 2,-1 11 1,0 11 2,-2 8 0,11 10 2,2 0 0,20 7-1,9 0 0,23-3-2,18-9-3,18-19-8,34 2-27,12-20 1,34-4-2,10-15 1</inkml:trace>
  <inkml:trace contextRef="#ctx0" brushRef="#br0" timeOffset="144419">13898 9210 54,'-1'48'35,"7"7"0,-6-12-9,11 5-20,-7-13-2,7-2 0,-4-17-1,4-8 0,-11-8-2,21-18 0,-10-6 0,1-7-1,2-6 0,0-4-1,4-5 1,2-3-1,3 4 0,3 1-1,7 9 2,3 5-1,7 12 2,-1 10-2,0 16 2,0 10-1,-5 10 2,-2 12-1,-10 1-1,-3 0 1,-9-1-1,0-7 1,-4-10-1,0-6 1,-9-17-1,16 0 0,-5-13 0,2-2-1,2-8 1,5-3-1,3 4 1,3 0-1,6 4 1,1 2 1,5 5 0,2 8 0,1 9-1,2 7 2,4 0-1,4 5 0,2 0 0,8 1-1,0-3 1,5-5-1,1-10 0,-1-6 0,-5-5 0,-8-8-1,-8-3 1,-11-2-1,-11-4 0,-10-1-1,-13 4 1,-8-2 0,-9 7 0,-9 5 1,-8 6 1,-2 11 0,-3 8 0,2 13 1,1 8 0,5 12 0,10 1-1,14 1 1,14-2-2,14-5-1,12-4-1,8-16-4,24 5-12,-5-18-16,21-1 0,-3-13-3,10 4 3</inkml:trace>
  <inkml:trace contextRef="#ctx0" brushRef="#br0" timeOffset="144864">16245 9205 40,'-12'-22'34,"-15"-3"2,-2 14-2,-19-5-13,4 16-14,-13 6-2,6 17-1,-6 4-1,8 9-1,7 1 0,7 2-1,16 0-1,12-3 0,15-5-1,12-9 1,13-10-1,6-9-1,8-6 1,3-11-1,-1-5 0,-4-10-1,-2-7-2,-12-12-1,0 2 1,-15-14-1,0 1 0,-12-11 2,1-1-1,-8-3 4,-1 3 1,3 6 3,-3 6 1,6 22 3,-8 11-1,6 26 1,0 23 2,7 24-4,-3 9 0,7 17-2,3 4 0,3 1-2,4-2 0,2-9-3,8-5-3,-11-24-15,14 6-15,-11-21-1,8 1 0,-7-16 0</inkml:trace>
  <inkml:trace contextRef="#ctx0" brushRef="#br0" timeOffset="145127">16636 9079 54,'0'0'35,"-13"18"0,18 3-1,-14-10-26,16 14 1,-10-3-4,10 8-1,-1 0-3,4-1-1,7 1-2,4-6-1,13 6-6,-4-19-17,21 6-8,0-13-2,13 2 3</inkml:trace>
  <inkml:trace contextRef="#ctx0" brushRef="#br0" timeOffset="145510">17330 9150 64,'-29'-19'33,"2"15"-9,-10-1 7,7 12-23,-8 0-2,8 15-1,-1 1-2,11 7 0,3-1-2,9 1 0,10-4-1,7-3-1,10-4-2,3-8 1,9-5-3,0-10 0,5 0 1,-4-10-1,3 3 2,-6-6 0,-1 0 3,-2 2 2,-8 1 2,2 7 0,-20 7 1,21-1 0,-21 1 0,11 17-1,-10-3-1,3 3-2,-2 3-1,1-5-4,7 7-7,-10-22-22,18 19-1,-5-19-1,10 4 1</inkml:trace>
  <inkml:trace contextRef="#ctx0" brushRef="#br0" timeOffset="145856">17816 9310 67,'9'13'34,"-9"-13"-9,12 0 6,-12 0-25,19-5-1,-6-3-1,5 2-2,1-6-1,3 1 0,1-2-1,4 1 0,2-1 0,0 1 0,2 7 0,0 1 0,0 6 0,-1 6 1,-2 2-1,-2 6 1,-3 4 0,1 4 1,-3-3-1,0 1 0,-3-3-1,-6-8-2,4 7-13,-16-18-19,0 0 0,-17-21-2,0 5 0</inkml:trace>
  <inkml:trace contextRef="#ctx0" brushRef="#br0" timeOffset="146016">16417 8732 44,'-44'-10'3,"25"1"-3,19 9 0,14-12-16</inkml:trace>
  <inkml:trace contextRef="#ctx0" brushRef="#br0" timeOffset="146883">19487 9199 51,'12'52'35,"-6"-2"-1,11 10 1,-6-12-27,9 6-1,-8-11-2,8-3-2,-9-17-1,1-10-1,-12-13-1,0 0 0,1-26-1,-11-2 0,-2-9 0,-6-12-1,0 0 1,-2-7-1,0-2 1,2-1 0,7 4 1,3 7 0,6 12 2,8 11-1,6 11 1,7 19-1,5 12 1,14 15-1,3 12 0,8 7 0,2 0-1,7-1 0,1-2 0,4-11 0,-3-5 0,-6-10 0,-8-15 0,-5-8 0,-10-11 0,-8-7 0,-10-10 0,-6-7 0,-7-5 0,-7-5 0,-4-4 0,-5-4 0,-2 0 1,0 2-1,4 8-1,-2 7 0,6 10-1,1 10-2,9 17-10,3 17-20,13 9 0,-1-2-1,14 13 0</inkml:trace>
  <inkml:trace contextRef="#ctx0" brushRef="#br0" timeOffset="147251">20307 9070 57,'15'-5'34,"2"-6"0,20 11-1,-1-7-27,15 11 0,-2-4-1,7 8-2,-3 2-1,-2 6-1,-9 0 0,-12 7-1,-14 4 0,-19 7 0,-13 7 0,-19 5 0,-11 1 0,-7 3 0,-3 0 0,4-1 1,4-4 0,13-7 0,12-6 1,22-8-1,16-7 0,16-8 1,18-5-2,14-4 0,20-8-3,9-10-9,27 8-24,2-12 0,23 9-1,9-8-1</inkml:trace>
  <inkml:trace contextRef="#ctx0" brushRef="#br0" timeOffset="147746">22620 9137 48,'32'-29'32,"-4"-2"1,-20-11 0,-8 3-31,-13 2 2,-7 10 1,-19 3-1,-6 14 2,-14 10-1,-1 17-1,-8 17 0,5 21-1,0 14-1,12 14-2,12 8 1,13 4-2,21 0 1,10-7-1,18-6-3,-2-23-9,18-4-22,-14-24 0,5-7-1,-16-20 0</inkml:trace>
  <inkml:trace contextRef="#ctx0" brushRef="#br0" timeOffset="148146">21871 9511 59,'0'0'35,"14"7"0,8-5-2,32 6-28,8-7 0,17 3-3,8-8 0,4-2-2,2-4 0,-2-5 0,-7-4 0,-11-4-1,-12-2 0,-14-2 0,-15 4 0,-14-2 0,-15 5 1,-16 4 0,-11 7 1,-11 8 1,-13 9 0,-4 12 0,-8 5 1,4 9-1,3 6 1,10 2-1,13 0 0,17 3-1,19-5 1,17-8-3,20-4 1,10-9-3,15-7 0,0-11-3,12 7-16,-18-21-14,6 4-1,-18-13 0,1 3 1</inkml:trace>
  <inkml:trace contextRef="#ctx0" brushRef="#br0" timeOffset="148679">23072 9465 47,'6'15'33,"-11"1"2,7 13-1,-5-9-27,8 8 1,-7-12-2,6 4-2,0-9-1,-4-11-2,12 9 0,-12-9-1,11-14 1,-4-1-2,1-3 1,-2-5-1,3-4 0,3-3 1,3-2 0,4-4-1,7 6 0,2 1 1,3 8 0,3 8-1,-3 12 0,-3 7 1,-4 13 0,-3 7 0,-7 6 1,-5 1-1,-2-1 1,-2-4-1,1-6 1,4-5-1,3-8 0,5-7 0,4-4 0,7-6 0,4-2 0,4-4 0,7-4 1,1-1-1,3-1 1,1 1 0,-3 0 0,-2 5 0,-6 4 0,-5 6 1,-10 9-1,-7 5 0,-4 7-1,-4 3 0,-2 6-1,-1-2-1,8 3-2,-1-9-2,17 6-9,-11-16-17,22 5-3,-4-11-1,12 5 2</inkml:trace>
  <inkml:trace contextRef="#ctx0" brushRef="#br0" timeOffset="149063">24460 9523 22,'7'-28'28,"-7"-2"2,-14-2-7,5 17-5,-25-12-5,8 20-4,-16 2-1,5 18-1,-10 0-1,9 14 1,2-3-3,10 4-2,9-1 0,13-1-1,12-8-1,10-7-1,9-4 1,8-7-1,2-4 1,3-4 0,-1-5-1,-2-2 1,-2 0-1,-3 1 1,-5-2 1,-3 6-1,-6 4 0,-3 3 1,-15 3-1,16 15 1,-10-1 0,-3 4-1,3 4 1,3 0 0,5-3-1,2 0 0,8-6-1,3-5-1,4-2-2,-3-11-1,5 5-7,-17-22-17,8 10-6,-11-17-1,2 6 2</inkml:trace>
  <inkml:trace contextRef="#ctx0" brushRef="#br0" timeOffset="149479">24899 8931 49,'0'0'34,"-2"18"2,-1 21-1,-6 4-29,9 18 2,-5 1-2,11 4-3,5-2 0,12-2 0,5-8-2,11-8 0,7-12 0,6-8-1,3-12-1,-1-6 0,3-8 1,-2-10-1,-2-7 0,-7-6 0,-5-4 0,-7-8 0,-10-2 1,-7 0 0,-11 1 0,-9 11 0,-12 12 1,-5 13 0,-7 10 0,-3 14 0,1 12 0,2 5 0,5 4-1,6-1 1,12-7-1,7-8-1,12-2-1,7-13-1,12 2-4,-3-20-11,16 8-17,-6-13-3,11 5 3,-10-13-1</inkml:trace>
  <inkml:trace contextRef="#ctx0" brushRef="#br0" timeOffset="149792">25975 9226 39,'-1'-17'32,"-13"-2"2,-2 16-2,-13-6-24,8 14-1,-8 2-2,8 7-2,3 2-1,8 5 0,7 3-1,10 3-1,7 4 1,4 1-1,2 0 0,2 0 1,0-3 0,-1 3 2,-7-7-1,-5 0 0,-10-5 1,-2-2-1,-9-9 0,-6-3-2,-3-3-1,-8-9-1,5 5-3,-8-14-5,17 8-22,-13-12-3,15 6-1,-2-8 1</inkml:trace>
  <inkml:trace contextRef="#ctx0" brushRef="#br0" timeOffset="150063">25968 8899 33,'0'0'34,"15"-7"3,-15 7-2,16-3-18,-15-10-3,13 11-3,-14 2-5,21-14-1,-9 5-5,0-6-12,5 11-24,-10-7-2,6 11 0,-13 0 1</inkml:trace>
  <inkml:trace contextRef="#ctx0" brushRef="#br0" timeOffset="150582">26937 9223 50,'19'24'35,"-6"4"-3,4 5 0,-12-3-30,1 6-1,1-4-7,-12-14-21,11 3-4,-6-21-3,13 9 2</inkml:trace>
  <inkml:trace contextRef="#ctx0" brushRef="#br0" timeOffset="150948">27202 9292 56,'-17'21'35,"8"9"-1,-2-16-4,9 12-23,-3-14-2,9-1-1,-4-11-2,18 4-1,-6-16 0,4-2 0,2-9-1,3-1 0,1-4 0,2-2 0,5 5-1,2 3 1,3 8 0,4-2 0,2 15 1,1 11 0,-3 8 0,-2 12-1,-5 2 1,-5 4 0,-8 5-2,-5 2 0,-3-2-3,-11-16-7,15 3-23,-13-17-1,12 1-1,-13-12 1</inkml:trace>
  <inkml:trace contextRef="#ctx0" brushRef="#br0" timeOffset="151182">28001 9159 60,'-24'-14'35,"8"21"-1,-13 2-5,7 20-24,-5 0 0,9 13-2,4 2-2,10 0-1,15 0-4,6-6-1,22 4-14,-6-20-15,21-3-1,-1-14 1,13 0 0</inkml:trace>
  <inkml:trace contextRef="#ctx0" brushRef="#br0" timeOffset="151490">28396 9288 35,'-27'0'35,"-10"3"0,6 16-1,-10-4-22,20 24 0,-2-12-7,15 7-1,10-4-2,12-5-1,12-4-1,5-8 0,5-8 0,2-6-1,0-4 0,-8-8-1,-3-5 1,-9-5-2,-7-4 1,-9-4-1,-4 2 0,-12-6 0,-3 4 1,-11-1-2,1 14 0,-15-4-9,14 19-19,-7 0 0,7 12 1,2 3 0</inkml:trace>
  <inkml:trace contextRef="#ctx0" brushRef="#br0" timeOffset="152316">28532 9256 47,'1'13'34,"3"14"0,-6-9-6,10 17-18,-8-9-4,8 9-1,-3-9-3,4-3 0,0-4-2,1-8 2,-10-11-2,20 4 1,-20-4-2,18-25 1,-11 5-2,1-1 2,0-6-1,0-3-1,2 5 1,-1-5-1,6 7 1,-1 0-1,3 9 2,-3 5-1,2 8 1,-2 8 1,-2 8 0,-1 9 0,-3 3 1,1 2-1,-1 1 0,2-3 0,-1-6 0,2-3 0,1-9-1,2-5 0,0-4-1,2-2 1,2-6-2,0-1 1,5 1-1,-1-2 0,4 6 1,2-1 0,3 2 0,-3 3 1,3 6 0,3 1 1,-1 2 0,4 5 0,2-1 0,3 3 0,1-1 0,7-2 0,2-2-1,0-4 1,1-4-1,-3-5 0,-2-7 0,-4-8 0,-4-4-1,-12-10-1,-6-4 0,-11-8 0,-8 3 1,-11 0 0,-9 4 1,-7 4 1,-9 9 1,-5 12 1,-7 6 1,8 19 1,-2 2 0,14 14-1,5 4-1,18 10 0,11-6-1,18 7 0,10-3-1,16-3 0,10-3-3,4-11-2,13 9-22,-19-23-11,5 6 1,-17-15-4</inkml:trace>
  <inkml:trace contextRef="#ctx0" brushRef="#br0" timeOffset="152622">27029 8867 65,'17'-2'36,"-17"2"-2,25 3-6,2 10-60,-4-2-2,12 9-1,8-5 0</inkml:trace>
  <inkml:trace contextRef="#ctx0" brushRef="#br0" timeOffset="152902">30528 9555 76,'18'20'36,"-3"-4"-8,-2-6-27,-13-10-37,13-8-1,-18-5 0</inkml:trace>
  <inkml:trace contextRef="#ctx0" brushRef="#br0" timeOffset="174355">10047 10425 4,'0'0'32,"5"11"2,-5-11-1,2 26-22,-2-26-1,2 40-1,-2-12-3,8 17 0,-4 0-4,6 10 2,-1-4-3,4 1 1,1-2-2,0-6 0,3-8-3,-8-21-12,9-1-18,-18-14-1,14-10 0,-16-8 0</inkml:trace>
  <inkml:trace contextRef="#ctx0" brushRef="#br0" timeOffset="175052">9437 10443 28,'0'0'34,"-8"19"2,8-19-1,22 22-27,4-18-2,17 7 0,4-8-2,16-3-1,5-9-1,11-3 0,2-4-2,0-2 1,-1-2-2,-4 0 1,-4-1-1,-9 1 0,-10 4 0,-11 0-1,-8 3 1,-11-1-1,-8 1 1,-7-1-1,-8 14 1,0-22 0,0 22 0,-13-16 0,13 16 1,-13-8 0,13 8 0,-6 13 1,5 2-1,1 9 2,1 11-1,4 7 0,-1 8-1,4 8 2,2-2-2,3 3 1,1-1-1,3-3 0,-1-11 0,2-6 0,0-11 0,-1-8 1,-3-7-1,-1-7 0,0-12 0,0-3 0,0-7 1,2-3-1,2-2 0,1-1 0,4-3 0,5 2 0,1 6 0,3 2 0,3 4 0,0 7 0,2 7 0,-1 6 0,0 6-1,-4 2 1,1 4-2,-4-1 0,3 7-4,-8-16-13,12 8-14,-5-9-1,6 0 0</inkml:trace>
  <inkml:trace contextRef="#ctx0" brushRef="#br0" timeOffset="175533">11486 10690 10,'-11'-14'30,"-3"4"0,-5-7 0,-1 11-16,-15-8-6,4 12-2,-14-3-2,4 12-1,-7 1-1,6 7 0,-1 5-1,9 6 0,7-1 0,11 2 0,14-1-1,7-4 1,10-6-1,10-7 0,6-6 0,5-6 0,2-4 0,1-5 0,-2-6 0,2 0-1,-7 0 1,-4 0 0,-3 0 0,-6 3 0,-2 0 0,-6 2 0,-11 13 0,15-12 1,-15 12 0,0 0 1,1 12-1,-2 3 1,-3 3-1,4 3 1,-2-2-1,4 1 0,5 0-1,5-8-1,7 0-3,-2-12-4,18 4-22,-11-13-4,10 0 0,-9-9 1</inkml:trace>
  <inkml:trace contextRef="#ctx0" brushRef="#br0" timeOffset="175761">11773 10311 52,'-5'34'34,"-4"2"-6,5 24-5,-3-6-18,9 8 0,-3-10-2,7-2-2,1-7-1,0-13-2,11 4-11,-10-22-19,11-3-2,-19-9 1,25-7-1</inkml:trace>
  <inkml:trace contextRef="#ctx0" brushRef="#br0" timeOffset="175940">11529 10590 24,'-36'-1'36,"18"8"1,5-7 0,27 13-14,1-15-18,33-2-1,22-3-8,16-10-28,39-1-4,20-13-2,38 1 3</inkml:trace>
  <inkml:trace contextRef="#ctx0" brushRef="#br0" timeOffset="176465">13730 10276 62,'0'0'36,"16"18"0,-12 5-12,17 22-16,-13 2-2,7 16-2,-1 3-3,3 1-1,2 3-3,1-10-3,8 1-16,-11-25-13,4-5-1,-8-22 0</inkml:trace>
  <inkml:trace contextRef="#ctx0" brushRef="#br0" timeOffset="177285">13499 10525 38,'-11'10'33,"13"4"2,-2-14-1,16 17-28,4-16 1,16 3-2,4-5-1,10-3-1,3-5 0,3-3-1,0-3 0,6-3-3,-5-3 2,-6 0-1,-5-2 1,-7-3-2,-4 3 1,-8-1-2,-5 0 2,-11 1-2,0 3 0,-9 1 0,1 2 0,-6 3 0,3 14 2,-6-12 0,6 12 0,-11 15 1,8 5 0,1 11 0,0 7-1,4 10 2,2 2-2,4 3 1,3 1-1,6-3 1,0-3-1,6-10 1,3-8-1,2-10 0,0-9 2,5-9-2,0-7 0,3-7-2,0-2 2,-1-1 0,1-3 0,1-1 0,1 5 0,-2 2 0,0 3 0,0 5 0,1 3 0,0 5 0,-1 5 0,2 2 0,-1 1 2,2 1-2,-1 1-2,-2-4 2,-1-2 0,0-7 0,-2-2-1,-6-6-1,2-2 1,-7-7-2,-2 0 1,-7-3 0,1 1-1,-10-4 1,-3 3 0,-1-1 2,-7 2 0,-6 4 1,-5 0 2,0 8 0,-8 5 1,5 13 0,-3 4 1,3 13 0,5 4-2,9 5 0,10 2-2,12 0-1,21 1-5,11-19-18,39 3-11,13-18-3,39-2 2,14-12-1</inkml:trace>
  <inkml:trace contextRef="#ctx0" brushRef="#br0" timeOffset="178036">16721 10693 58,'19'12'34,"-7"2"0,8 15-2,-7-2-28,5 10 0,-4-3-2,6 1 1,-3-4-3,2-7 1,-1-7-1,-5-11 0,0-11 0,-7-10 0,-1-8 0,-4-7 0,-1-7 0,-1-5-1,1 1 1,4 0-1,5 2 1,7 6-2,5 6 2,6 4-1,6 10 1,1 11 0,4 9-1,-2 10 1,-4 11 0,-3 5 0,-5 5 0,-8 3 1,-5-3-1,-4-3 0,-5-6 0,-1-8 0,-1-21 0,-1 11 0,1-11 0,6-20 0,4-2 1,5-4-1,5-5 0,5 1 0,4-2 0,7 0 0,7 3 0,3 4 0,4 6 3,0 6-3,-1 11 1,-4 10 0,-6 10 0,-7 9-1,-9 8 0,-11 4-2,-3 10-3,-10-11-6,12 5-22,-7-14-1,12-2-1,-2-15 1</inkml:trace>
  <inkml:trace contextRef="#ctx0" brushRef="#br0" timeOffset="178442">18231 10703 41,'-8'-13'32,"-15"-4"1,6 11-1,-21-3-24,8 15 0,-10 0-2,7 11-2,-3 5-1,6 8 1,5 2-3,7 4 1,8-4-2,10-3 1,7-5-1,8-7-1,6-10 1,6-11-1,5-7 0,0-8 0,0-1 0,-2-6-1,-4-1 1,-3-2 0,-3 4 1,-4 4-1,-5 5 1,-11 16 1,13-10-1,-13 10 1,4 23-1,-1 3 1,-2 3-1,5 4 2,5 5-4,3-8 0,12 2-3,-3-20-11,15 2-17,-2-17-1,9-3 1,-6-16 0</inkml:trace>
  <inkml:trace contextRef="#ctx0" brushRef="#br0" timeOffset="178885">18645 10354 63,'-20'22'33,"4"22"1,-3 3-7,14 17-20,-6-1-3,13 9 2,4-7-5,11-1 3,7-14-3,11-8 0,10-12-1,7-12 0,7-14-1,3-13 0,2-8 0,-1-9 0,-2-6 1,-7-5-2,-11-3 2,-8-1-1,-13 4 2,-10 1-1,-16 11 0,-10 6 1,-11 10 1,-6 12 0,-6 15 0,-2 14 0,-1 7 0,6 11 0,8 0-1,10 1 1,15-4-3,13-6 1,17-9-2,15-12-1,19-2-2,8-17-2,18 4-7,-12-24-11,17 7-9,-10-15-2,-1 2 3</inkml:trace>
  <inkml:trace contextRef="#ctx0" brushRef="#br0" timeOffset="179162">19805 10672 48,'-31'-27'33,"0"17"1,-13-4-8,11 20-14,-12-2-3,17 14-1,2-1-4,17 8 0,9 2-2,11 3-1,9-2 0,9 3 0,3-4 0,7 2 1,-3-3-1,1 1 2,-7-4-1,-6 0 0,-9-2 0,-10-3 0,-12-2-1,-12-3 0,-13-6 0,-12-2-2,-7 0-3,-15-16-15,5 6-18,-11-11 0,17 1-2,9-9 0</inkml:trace>
  <inkml:trace contextRef="#ctx0" brushRef="#br0" timeOffset="180943">21029 10762 42,'0'0'32,"0"0"1,19 16-2,-19-16-23,7 32-3,-2-10-2,8 4-1,0-1-1,6 1 0,1-5 0,6-6-1,3-6 1,1-6-1,3-10 1,-1-6-1,1-6 0,-2-1 0,-4-2 0,-1 0-1,-3 2 1,-4 2 0,-1 7 0,-1 5-1,0 7 1,1 8 0,2 5 0,5 4-1,2 7 1,4 0 0,4 0 0,1 0-1,2-3 1,1-5 0,-1-7-1,-4-5 1,-3-6 0,-7-6 1,-4-6-1,-8-4 0,-6-7 0,-9 0 0,-6-3 0,-6-4 0,-3-2 0,-4 0-1,-4 5 1,-1 2-1,2 8 0,1 3-2,10 15-3,-4-4-13,17 17-13,1-1 0,15 8 0</inkml:trace>
  <inkml:trace contextRef="#ctx0" brushRef="#br0" timeOffset="181168">22038 10771 43,'0'0'32,"13"7"1,-9 8-3,6 13-24,-6-4 1,9 12-3,-4-7-1,6 3-2,1-1-2,-1-8-1,8-1-8,-23-22-17,35 5-5,-17-18-2,5 2 1</inkml:trace>
  <inkml:trace contextRef="#ctx0" brushRef="#br0" timeOffset="181393">22337 10461 54,'-8'24'34,"12"26"0,-3 8-9,16 17-18,-2 0-4,12 4-1,4-10-2,1-11-2,4-4-4,-10-29-11,10-3-16,-13-21-1,4-7 2,-10-18-1</inkml:trace>
  <inkml:trace contextRef="#ctx0" brushRef="#br0" timeOffset="181582">22684 10504 50,'0'0'36,"-9"19"-2,-1 20 0,21 26-25,-7 7-4,14 13 1,-4-9-4,3-1-1,1-9-3,-5-16-6,9-5-25,-19-24-2,4-7-1,-7-14 0</inkml:trace>
  <inkml:trace contextRef="#ctx0" brushRef="#br0" timeOffset="181742">21781 10448 71,'-87'2'34,"20"14"-17,25 2-15,34 4-38,28-3 0,41 4-1</inkml:trace>
  <inkml:trace contextRef="#ctx0" brushRef="#br0" timeOffset="182311">23825 10370 37,'25'-16'36,"6"23"2,-11 8-5,7 21-17,-17 4-10,7 19 1,-7 0-4,3 8 0,-3 3-3,2-4 1,-3-12-1,2-8 1,0-12-2,-1-15 1,3-10 0,-2-16-1,2-8 1,0-9 0,2-6-1,3-4 1,4-4 0,4 3 0,6 2 0,3 7 0,5 6 0,2 10-1,0 10 1,-1 13 0,-4 7 0,-3 9 0,-5 8-2,-6 2 0,-2 4-3,-7-10 0,11 7-8,-18-22-14,19 5-7,-5-19-2,9-1 2</inkml:trace>
  <inkml:trace contextRef="#ctx0" brushRef="#br0" timeOffset="182671">24940 10709 34,'-2'-34'31,"-7"12"-2,-21-6-9,10 21-3,-25-3-7,7 19-3,-9-1-1,6 15-1,1-1-2,10 3 0,8 1-2,14-1 0,12-4-1,13-3 0,9-7-1,9-8 1,3-6-1,3-2 0,-2-8 0,-4 1 0,-4-4 1,-6 1-1,-4-1 1,-6 6 0,-15 10 1,16-6 0,-16 6 0,1 20 0,-3-2 0,-1 3 0,0 6-1,3-2 0,3 2-1,1-5-3,13 1-4,-17-23-21,29 15-5,-8-20-1,10 0 2</inkml:trace>
  <inkml:trace contextRef="#ctx0" brushRef="#br0" timeOffset="183189">25287 10620 45,'-7'20'33,"12"8"1,-2-5-4,12 9-23,-3-3-1,9 3-3,1-11 0,6 1-1,-1-8-2,-1-6 0,-3-9-1,-4-5 0,-3-5 0,-5-7 0,-3 0-1,-7-8 1,0 1 0,-2-1 0,1 4 1,1 2-1,3 5 0,3 3 1,6 6 0,6 6 1,5 1-1,7 0 0,5 0 0,8-1 1,0-3-1,2-5 0,-3-2-1,-3-4 1,-6-3 0,-8-1 0,-8-3 0,-13 2-1,-6 5 1,-11 5 2,-11 4 0,-5 11 1,-10 7 0,0 12 0,-5 5 0,10 10 3,5 1-3,15 3-1,17-1-1,17-4-2,26-5-3,13-18-10,41 2-20,8-17-2,29 1-1,10-14 0</inkml:trace>
  <inkml:trace contextRef="#ctx0" brushRef="#br0" timeOffset="183710">27502 10649 35,'24'-18'34,"5"4"-1,-14-7 1,-5 4-24,-16-8-5,-7 9-1,-19-2 0,-5 6-1,-16 6 0,-3 7 0,-8 4 0,1 12 0,4 3-2,12 6 1,14 3-2,19 5 0,16-5-1,18-2 0,17-5 0,12-9-2,10-4 0,2-9 0,0-7 1,-9-8-1,-6 1 1,-8-7 0,-10-1 2,-7 3 0,-11 1 2,-10 18 1,8-15 0,-8 15 0,2 13 2,5 3-2,5 6-1,10 4-1,9 2-4,-2-11-25,25 6-7,2-14-2,20 3 0</inkml:trace>
  <inkml:trace contextRef="#ctx0" brushRef="#br0" timeOffset="184293">28784 10256 52,'17'-9'37,"-17"9"-3,20 15 1,-19 16-27,7 19-1,-7 5-2,5 12-2,-4 0-1,3 1 0,0-2-2,3-9 1,1-18-1,3-11 0,3-11-1,6-12 2,2-12-2,4-5 1,4-9 0,4-6-1,2 1 1,0-2 0,1 0-1,-1 4 1,-2 7 0,-3 4 0,-5 8 0,-3 8 1,-2 8-1,0 8 0,-3 7 1,1 5-1,-2 0-2,-3-3-1,6 4-4,-15-19-21,14 3-8,-20-16-1,24 0 1</inkml:trace>
  <inkml:trace contextRef="#ctx0" brushRef="#br0" timeOffset="184458">29592 10596 41,'7'27'31,"-5"-4"1,8 1-4,2 8-34,0-8-10,11 3-15,6-3 1,11-6-2</inkml:trace>
  <inkml:trace contextRef="#ctx0" brushRef="#br0" timeOffset="184939">30223 10681 31,'-5'-26'30,"-9"5"1,-16-6-6,2 18-14,-24-5 0,10 19-3,-14-3-2,14 14 0,-2-2-2,14 8-1,10-3-1,16 0 0,13-1-2,13-5 0,7-6 0,6-4 0,3-6-2,0-3 1,0 1 0,-6-1 1,-3 2-1,-4 6 0,-3 9 1,0 6-1,-4 13 1,0 8 1,-3 5 0,0 7 1,-6 2 1,-1 5-1,-7-6 1,-2-1 0,-8-11-1,-2 0 0,-7-10-1,-4-7 1,-8-9-1,-2-7-1,-3-8 1,-1-7-1,-1-5 1,1-11-1,-2-5-1,4-9 0,7-6-1,2-10-2,10-2-1,-2-15-3,20 1-1,-9-21-15,30 11-10,-3-7-2,18 12 3</inkml:trace>
  <inkml:trace contextRef="#ctx0" brushRef="#br0" timeOffset="185653">30249 10212 30,'25'3'33,"7"16"3,-11 4-1,7 24-16,-20-8-7,14 17-3,-10-3-3,6 6-1,-3-4-1,-1-4-2,2-7-2,0-14 1,2-5-1,0-11 0,2-10 0,0-6 0,1-8 0,2-4 0,3-3-1,1 2 1,4 1-1,2 1 0,5 7 0,1 2 0,4 9 0,-2 4 0,3 1 0,-2 2 1,2 0-1,-5 0 0,-3-6-1,-7-3-1,0-4 0,-9-8 0,-2 1-1,-10-6 1,-2-3 0,-8-2 1,-5 2 1,-4 1 1,-6 3 1,-2 7 1,-6 0 0,3 10 0,1 4 1,6 7 0,6 3-1,11 5 0,8 0-1,8 0-1,16 0 0,5-5-1,9 0-3,-2-10-3,12 10-7,-13-23-9,16 14-6,-15-13 0,7 12 6,-17-15 10,5 10 9,-10 1 6,-9-11 9,4 16 10,-26-9 8,20-6 0,-24-10-6,4 16-8,2-28-7,2 10-2,-4-10-2,2 0-2,1-4 1,2-1-1,3-8 0,1 7 0,5 2 0,1 5-1,6 4 0,2 7 1,4 3-2,4 9 0,-2 10-2,1-6-8,11 13-25,-18-10-3,-12 8 0,-11-11 0</inkml:trace>
  <inkml:trace contextRef="#ctx0" brushRef="#br0" timeOffset="185961">29666 10216 69,'36'3'38,"-7"-3"-9,-7 1-28,5 0-33,-27-1-4,0 0 0</inkml:trace>
  <inkml:trace contextRef="#ctx0" brushRef="#br0" timeOffset="187380">2153 11897 48,'-13'12'33,"10"5"1,15 21-1,-9 0-26,16 18 0,-3-2-1,7 9-1,0-7-2,2-1-2,-4-8 0,1-13-1,-5-13 0,0-12 1,-17-9 0,15-18-1,-13-7 0,-4-5 0,4-8 0,-4-3 0,4-2-1,0 1 1,8 4 0,2 4 0,5 8-1,5 8 2,-2 11-2,15 12 1,2 11-2,1 10-1,0 9 2,0 4-1,-6 4 0,0-1-1,-4-5 2,-8-6 0,-10-11 2,-1-7-1,-9-13 0,0 0 1,-1-19-1,-1-2-1,0-4 1,0-3 0,6-1-1,-4 0 1,8 2 0,2 4 2,3 5-1,10 9 3,-2 7-3,6 8 0,5 5 1,4 13-1,-4 5 0,4 3-3,3 6 0,-12-8-7,16 11-18,-23-17-7,6 2-1,-8-13 0</inkml:trace>
  <inkml:trace contextRef="#ctx0" brushRef="#br0" timeOffset="187726">3425 12324 24,'13'0'33,"13"2"1,-8-8-1,18 6-17,-14-16-6,16 4-5,-6-8-1,1 1-2,-8-6-1,-3-4 0,-5 1-2,-8 1 3,-9 0-2,-10 6 1,-10 3-2,-7 6 3,-6 13-3,-6 10 1,-7 9 2,2 8-2,3 11 1,6 6-1,11 3 2,15 0-6,15-5 2,15-8-1,22-2-5,5-20-8,32 2-16,-7-21-3,17-2 2,-7-15 3</inkml:trace>
  <inkml:trace contextRef="#ctx0" brushRef="#br0" timeOffset="188169">4213 12269 10,'49'-29'29,"-18"-4"1,-6 9 2,-26-10-14,5 16-3,-25-2-8,-1 15 1,-16 2-4,-3 14-1,-8 8 0,0 11-2,-3 9 2,10 6-3,6 1 3,11 0-4,15-4 2,13-6 0,12-8-2,11-14 1,10-10-1,5-10 0,5-13 0,2-10-1,0-5 0,-5-6 0,-1-2-1,-10-8-2,0 3 0,-14-10 1,-3 7-2,-15-6 3,-4-1-1,-8 2 4,-6 7 0,0 16 3,-7 9 2,8 21 1,-2 11 0,11 23 1,-1 14-2,12 15-1,1 0 0,11 3-3,3-4 2,5-5-2,3-7-1,4-10-4,5-9 1,-6-14-3,12 3-8,-18-21-19,17 1-3,-11-15 2,7 3-1</inkml:trace>
  <inkml:trace contextRef="#ctx0" brushRef="#br0" timeOffset="188321">4719 12116 31,'0'0'36,"1"-18"0,-1 18-3,0 0-19,4 31-5,-4-9-5,7 5-5,8 7-9,-5-11-25,22 2-1,2-10 1,17 3 0</inkml:trace>
  <inkml:trace contextRef="#ctx0" brushRef="#br0" timeOffset="188913">5412 12203 35,'0'0'31,"13"-23"-1,-18 6-12,-1 6-14,-11-2 0,-4 4-2,-11 4 0,-3 6 0,-7 3 0,1 12 0,-2-1-1,6 9 1,2 1-1,15 3 0,8-3 0,13 1 1,12-5-2,14-7 0,8-5 0,5-8-1,5-5 0,-1-7-1,1-1-1,-11-6 0,1 1 0,-13 1 0,-4 3 0,-6 0 1,-12 13 1,0 0 2,0 0 1,0 0 0,2 21 0,0-3 0,0 1-1,6-1-3,7 6-9,-4-12-17,12-2-4,-3-8 2</inkml:trace>
  <inkml:trace contextRef="#ctx0" brushRef="#br0" timeOffset="189251">5784 12239 25,'17'12'31,"-17"-12"2,15 20-15,-15-20-2,7 14-5,-7-14-4,0 0-2,0 0-1,18-4-1,-9-7-1,4-2-1,4-2 0,6-2-1,4 2 1,9 2-1,4-1 1,6 3 0,4 6 0,4 5 0,0 4 1,0 6 0,-3 2-1,-6 5 2,-5 2-3,-10-1 0,-8 0 0,-5-5-5,-3 7-7,-14-20-23,0 0-2,-19-4 1,19 4-1</inkml:trace>
  <inkml:trace contextRef="#ctx0" brushRef="#br0" timeOffset="189830">7737 12057 20,'14'9'32,"-10"6"2,7 9-3,-3-5-20,9 9-9,0 3-7,-6-4-26,14 1-2,-5-8-1</inkml:trace>
  <inkml:trace contextRef="#ctx0" brushRef="#br0" timeOffset="190212">8145 12107 30,'10'24'31,"-5"-6"2,7 4-4,-8-8-24,11 3-3,-15-17 1,22 4 0,-22-4-1,22-17 0,-10 0 0,2 1 3,1-9-4,1 2 3,3-1-3,3 1 2,6 0-3,6 8 4,4 4-4,9 7 1,-1 7 0,5 7 1,-2 4-1,-2 9 1,-6 6-3,-6-1-4,-2 9-6,-21-11-25,7 3 0,-15-11-2,6 2 2</inkml:trace>
  <inkml:trace contextRef="#ctx0" brushRef="#br0" timeOffset="190857">9261 11982 31,'18'-17'32,"-10"-5"2,-5 9-1,-15-2-27,-3 14-2,-12 2-1,-1 12 0,-9 6 0,6 8 0,0 5 0,10 5-3,11-2 1,14 1-2,13-3 2,11-4-3,11-6 1,7-6-2,8-9 2,1-7-1,2-4 1,-7-7-1,-1-5 0,-8-7 2,-3 0-2,-11-3 3,-7-2-3,-7 0 3,-5 2-2,-8 2 3,-4 7-3,-6 4 1,-5 3 0,1 9 2,-5 2 0,2 6 0,-2 1 1,4 7 0,-3-3 0,6 3 0,0 0 0,7 3-1,1-1-1,8 0-2,4-3 2,2-1-3,4-1 3,3-3-3,2-5 2,3-6-2,-1-4 2,1-3 3,-3-3-2,-1-2 1,-2-4-2,-2-1 2,-4 0-2,-4 1 3,-4-1-5,-6 1 2,-6 3-1,-6 2-1,-6 7 1,-5 3-2,1 12-5,-13-11-19,18 20-8,-5-8-3,17 11 3</inkml:trace>
  <inkml:trace contextRef="#ctx0" brushRef="#br0" timeOffset="191547">9831 12010 12,'-1'15'33,"-6"-1"0,11 12 2,-6-10-19,14 17-10,-8-9 2,12 5-5,-3-7 1,2 0-4,-1-7 2,2-6-3,-5-5 2,-11-4-1,18-6 0,-18 6 0,11-25 0,-8 7 2,-1-1-2,-2-3 2,2 1-4,0-2 3,1 1-3,3 1 3,1 5-3,2 3 0,4 4 0,0 5 1,3 8 1,-2 4 1,2 4 0,2 9 0,0 2 0,2 0-2,-5-3 3,2 1-3,0-7 1,-1-1-1,0-5 1,-1-7-2,1-5 2,-2-5 0,3-3 0,2-3 3,0-2-3,3 1 3,3-3-4,-1-1 3,2 1-2,2 4 2,-2 2-2,1 5 0,-3 4 1,-1 7 0,-3 5 2,-2 6-1,-4 5 0,0 5-2,-2 1 2,-1-1-4,0 0 2,-1-3-6,7-1-2,-17-20-21,20 16-7,-20-16 0,23-3-1</inkml:trace>
  <inkml:trace contextRef="#ctx0" brushRef="#br0" timeOffset="191962">10791 12111 10,'12'-3'33,"8"7"4,-2-8-2,16 12-18,-10-16-7,15 11 0,-6-8-5,7 2-2,-1-6-2,-2-2-1,1-3-1,-6-6-1,-5-3 1,-9-2-1,-7-5 1,-8-2-2,-12 3 2,-12 2 0,-10 4 1,-7 7 0,-7 11 1,-3 12 0,1 9 0,1 13 1,8 4 1,11 7 0,9 4 0,13 4-3,10-5 3,12 0-3,10-6 1,9-5-2,4-4 1,2-7-3,4-9-1,-7-12-8,12 6-24,-16-18-1,5 3 0,-15-11 0</inkml:trace>
  <inkml:trace contextRef="#ctx0" brushRef="#br0" timeOffset="192384">8108 11578 15,'-20'0'2,"9"-5"-2,11 5 0</inkml:trace>
  <inkml:trace contextRef="#ctx0" brushRef="#br0" timeOffset="209539">13346 11996 17,'-11'-16'31,"-7"1"0,-2 5 1,-8 1-26,2 9-3,-6 6 1,2 11-1,-1 6-1,2 10-2,1 2 2,7 3-2,6-5 2,9-1-2,6-7 1,9-7-2,6-12 2,8-6 0,2-8 0,4-7-1,-1-4 1,-1-2 1,-4 0-1,-3 0 1,-4 4-2,-4 6 4,-12 11-4,13 1 4,-9 11-4,1 4-2,0 6 3,4 4-3,5 2 0,2-8-5,12 9-9,-8-20-18,14-3 0,-6-10 2</inkml:trace>
  <inkml:trace contextRef="#ctx0" brushRef="#br0" timeOffset="209895">13784 11861 21,'-12'-13'31,"-1"12"2,-14 0-2,4 16-21,-17-7-3,8 14-1,-7-3-2,10 6-1,6-2-1,11 3 1,12-4-2,15 0 2,14-4-2,8 0 1,9-3-1,6 0-1,-1-1 2,-2 0-3,-7 1 3,-10 0-3,-13-1 3,-9 0-2,-14 0 2,-10 2 0,-13-2-1,-9 1 1,-8-2-4,-3-3 0,2 7-12,-8-17-20,17 0-4,3-13 2,26-4-2</inkml:trace>
  <inkml:trace contextRef="#ctx0" brushRef="#br0" timeOffset="214529">16263 12088 30,'-16'-21'31,"-9"-2"0,-1 5-11,-10-6-16,-2 11 0,-8 6-1,1 10 1,-4 8-1,5 16 0,3 8-1,5 10-1,7 3 1,12 4-2,8-4 1,11-6-2,14-9 1,10-14-2,8-12 2,6-15 0,4-11 0,1-8 0,0-11 0,-2-6 1,-6-3-1,-6-3 1,-8 4-1,-5 3 1,-3 7-1,-4 9 2,-2 15-2,-9 12 2,15 21-1,-3 17-1,2 13 1,5 15-1,2 16 1,3 9-2,3 6 1,3-4-1,-3-8 1,-1-6 2,-6-10-2,-6-12 2,-6-18-2,-10-10 2,-11-15-2,-9-8 1,-10-10-1,-7-7-1,-5-10 0,-5-6-1,-5-5 1,2-8-2,-1-2 2,1-3-2,5 2 2,5 2 0,10 7 1,9 6-1,15 5 1,12 8 0,17 5-1,14 1 1,15 1-1,10-2 1,14-6 0,5-5-1,5-3 1,0-6-1,-2-5 1,-6-5 0,-6-3 0,-11-1 1,-12 2-2,-13 0 2,-15 1 0,-11 5 1,-15 5-2,-8 9 3,-12 10-1,-4 12 1,-9 8 0,3 16 2,0 9-2,6 13-2,6 3 2,12 6-2,12-5 0,14-3-1,14-5-1,12-10-3,9-11 1,4-16-3,16 3-15,-12-20-12,5 1-2,-12-15 2</inkml:trace>
  <inkml:trace contextRef="#ctx0" brushRef="#br0" timeOffset="214883">17174 12060 23,'-9'16'31,"6"9"0,-6-1 0,12 13-20,-11-10-2,10 10-6,-5-10 1,7 3-4,-3-9 2,4-3 0,-5-18-2,14 14 1,-14-14 0,16-10-1,-7-4 1,-1-4-1,-1-7 2,1-6-2,0-3 2,2-1 0,0-5 0,5 7 0,0 1 0,4 11 2,3 10 0,3 12 1,2 9-2,2 14 1,1 7-3,2 4-1,-1 4-5,-13-10-30,13 3-1,-8-13-4,9 1 2</inkml:trace>
  <inkml:trace contextRef="#ctx0" brushRef="#br0" timeOffset="215251">17661 12129 5,'69'6'19,"-10"-13"-9,8-5-5,-9-5-25</inkml:trace>
  <inkml:trace contextRef="#ctx0" brushRef="#br0" timeOffset="215431">17944 11970 33,'-50'17'32,"-12"3"-6,14 21-5,-9-9-6,27 18-6,3-9-3,27 5-3,15-7-2,21-7-3,16-12 1,8-16-9,20-3-21,-7-13-2,7-4 0,-13-11 1</inkml:trace>
  <inkml:trace contextRef="#ctx0" brushRef="#br0" timeOffset="215729">18305 12172 29,'-7'30'32,"8"6"-2,-4-13-5,11 10-14,-12-15-1,13 4-3,-9-22-3,7 17-1,-7-17 0,6-12-1,-2-3 0,2-5 0,1-9-1,4-4 3,4-6-3,5-3 1,5-2-2,4 2 2,7 4-4,3 4 2,6 15-4,-5 1-4,10 23-13,-14-2-13,8 17-1,-13-2 3</inkml:trace>
  <inkml:trace contextRef="#ctx0" brushRef="#br0" timeOffset="216205">19088 12190 29,'17'-12'32,"-8"-10"2,2 5 2,-13-7-29,6 7 2,-16-7-3,-2 7 0,-12 2-3,-7 11 3,-11 4-2,-2 13-1,-6 5-2,2 7-1,5 7 1,6 5-2,10-1 2,14 0-4,13-5 3,12-8-3,11-8 2,10-8-1,6-7 1,4-8 0,3-6 0,-2-6 0,-2-1 0,-4-3 0,-5-2 0,-5 2 3,-5 5-2,-6 3 3,-2 6-2,-13 10 4,13 6-5,-12 7 1,0 9 0,1 4-3,-1 0 2,4 3-2,1-4 2,6-4-4,4-3 4,2-7-2,6-3-1,-2-9-2,5 3-6,-14-17-21,11 3-4,-11-10 1,8 2 0</inkml:trace>
  <inkml:trace contextRef="#ctx0" brushRef="#br0" timeOffset="216416">19416 11648 45,'0'0'35,"0"0"0,-4 41 1,-2 9-29,8 18 2,-5 5-3,5 5-3,-1-3-1,5-9-2,0-8-1,-1-13-4,7-5-4,-11-22-18,17-2-8,-18-16-2,28 2 1</inkml:trace>
  <inkml:trace contextRef="#ctx0" brushRef="#br0" timeOffset="216626">19598 11668 47,'0'0'35,"0"0"0,11 30-1,-8 17-27,5 20 2,-8 3-4,1 6 0,-1-4-5,0-10-3,4-3-4,-9-22-15,14-1-13,-6-18-3,19 0 2</inkml:trace>
  <inkml:trace contextRef="#ctx0" brushRef="#br0" timeOffset="217098">19880 12056 28,'0'0'35,"0"0"0,-6 23-4,-4-4-22,17 16-2,-6-8 0,14 7-4,2-7 0,13 0-3,4-10 2,8-3 0,1-9-1,4-6-1,-2-7 1,-2-6-1,-3-4 0,-5-5 0,-5-5 0,-5-3 2,-3 1-2,-4 4 1,-3 2-1,-6 10 4,-9 14-4,0 0 3,3 16-4,-6 12 0,-4 9 1,1 9-2,1 9 2,2 7-4,3 8 4,5 2-3,4 0 3,0 2 2,0-3-1,-4-4 1,-3-6-2,-9-11 2,-8-11-1,-12-8-1,-12-9 1,-10-11-1,-15-9 1,-10-13-1,-9-6-3,-13-21-12,12 8-20,-7-16 0,22 2-3,12-7 0</inkml:trace>
  <inkml:trace contextRef="#ctx0" brushRef="#br0" timeOffset="218092">20874 12316 51,'0'0'36,"15"24"-3,-22-11-13,3 18-14,-11 2-4,-3 4-6,5 8-27,-11-8-3,8 0 0,-1-15 0</inkml:trace>
  <inkml:trace contextRef="#ctx0" brushRef="#br0" timeOffset="218701">21801 12180 42,'5'16'36,"7"12"-1,-2-8 0,7 12-30,-2-2-1,7 4-2,-2-6-1,-1-2 0,-4-5-1,0-10 0,-15-11 1,18-5-1,-12-10 0,-2-8-1,1-3 1,-1-5-1,2-2 1,2-2-1,6 3 1,3 2 2,6 4-2,8 5 2,8 7-2,4 9 2,8 9-2,0 8-1,-2 12 1,-4 5-3,-5 7 3,-11 4-3,-11 1 3,-7-5-2,-11-7 1,-7-4 1,0-11 0,7-14-1,-16-3 0,12-12 0,8-8 0,4-8 0,9-1 0,5-5 0,7-2 1,3 2 2,8 1-2,5 7 3,4 5-2,4 8 2,-4 11-1,-3 10-1,-3 13 0,-7 9-3,-9 8 2,-9 2-4,-5 10-3,-20-11-23,12 5-5,-10-14 1,10-1-1</inkml:trace>
  <inkml:trace contextRef="#ctx0" brushRef="#br0" timeOffset="219079">23325 12216 31,'-5'-13'32,"-16"0"1,1 11 0,-12-2-28,3 9 0,-12 3-3,4 6 1,1 0-1,5 5-1,8-2 0,10 1 0,9-3-1,10-3 1,11-6-1,9-5 0,5-2 0,5-4 0,0-4 0,-3-1 0,-3 0 0,-3 2 0,-6 4 1,-5 8 1,-16-4-1,16 22 0,-14-2 0,2 4 0,-1 2 0,2-2-1,5 1-1,3-9-1,6-1-2,-2-14-3,15 4-14,-12-22-13,9 1-1,-7-10 0</inkml:trace>
  <inkml:trace contextRef="#ctx0" brushRef="#br0" timeOffset="219494">23615 11864 36,'0'0'34,"-22"11"1,19 25 1,-10 8-28,20 16-2,-3-4-1,11 7-3,4-8 1,10-2-3,3-9 2,7-9-4,0-13 2,3-9-1,1-11 0,0-8 1,-2-4-1,-2-8 0,-5-5 0,-4-4 0,-4-7 0,-7 1 3,-7 2-2,-6 3 3,-8 6-2,-7 7 2,-8 15 0,-4 9-2,-3 13 0,-1 8-2,2 5 3,5 3-4,4 1 3,10-1-3,7-9 0,10-6 1,14-7-2,6-11-1,16 3-3,-1-18-6,21 5-23,-8-16 0,11 5 1</inkml:trace>
  <inkml:trace contextRef="#ctx0" brushRef="#br0" timeOffset="219765">24641 12097 2,'-6'-24'32,"-14"3"0,-3 15 2,-12-3-17,8 20-4,-12-6-4,16 17-2,0-4-2,14 5-4,6-2 2,12 2-3,8-5 2,9 2-4,5 1 4,4-3-3,-2-3 3,-1 4 1,-7-1-1,-10 1 0,-14-2 0,-11-2 1,-17-2-3,-13-5-2,-8 7-8,-17-16-26,4 2 1,-9-11-3,14 2 1</inkml:trace>
  <inkml:trace contextRef="#ctx0" brushRef="#br0" timeOffset="220359">25360 11689 34,'17'26'34,"6"18"2,-5 4-3,8 23-24,-7-7-3,8 11-2,-6-4-2,2-4-1,-4-10 0,-1-7-2,-5-15 2,-3-15-4,1-8 4,-11-12-1,20-9 0,-7-8 0,1-3 0,6-9-1,1 0 1,6-2 2,7 0-2,2 5 2,3 6-2,2 6 2,0 7-2,-1 9 3,-1 12-3,-6 5-3,-7 8 3,-4 3-3,-3 1 1,-8-7-5,9 9-9,-14-20-20,11 2 0,-17-15 2</inkml:trace>
  <inkml:trace contextRef="#ctx0" brushRef="#br0" timeOffset="220754">26336 12024 42,'-31'4'35,"-10"0"-1,7 20-8,-4-5-21,9 12-1,1-3-1,15 3-2,7-3 0,9-2-2,10-6 1,7-6-2,4-9 3,10-5-1,-1-5 0,2-5 0,-3-2 0,-2-3 0,-5-4 0,-1 0 2,-6 2-1,-6 3 2,-3 2-2,-9 12 3,0 0-2,12 8-1,-12 7 0,0 6-2,1 2 2,3 1-3,4 1 2,2-7-4,7 1 1,0-10-2,11 5-7,-13-17-21,18 5-3,-10-13 2,8 4-1</inkml:trace>
  <inkml:trace contextRef="#ctx0" brushRef="#br0" timeOffset="221290">26750 12080 18,'0'0'34,"0"0"2,-8 18-2,17 12-20,-5-10-4,17 10-4,-3-9-1,10 4-4,-1-10 2,5-6-3,-1-6 1,0-5 0,-2-4-1,-5-7 0,-5-4-1,-2-3 3,-4-2-3,-3-1 3,-2-1-3,-4 3 2,0 3-1,-2 7 2,-2 11-3,0 0 1,13 1 0,-1 12 0,3 2 0,4 3-1,5-2 1,4-5-2,4-1 2,4-5-2,1-5 2,1-5 0,-2-5 0,-3-3 2,-3-1-3,-4-2 2,-10-1-1,-5 0 1,-10 2-1,-9 2-1,-8 4 1,-8 5 0,-7 6 1,-2 6 2,-3 10-2,2 7 1,5 3 0,8 8-1,10-4 1,13 0-3,12-3 2,19-7-3,14-6-1,14-15-6,26 4-24,1-18-3,22 3-3,6-11 2</inkml:trace>
  <inkml:trace contextRef="#ctx0" brushRef="#br0" timeOffset="221936">28865 11809 33,'4'-18'33,"-4"18"3,0 0-11,19 28-12,-20 6-4,7 24-1,-4 2-4,3 11-1,-3-5 0,5-3-3,-1-10 3,3-10-5,0-15 4,4-13-5,-1-10 3,2-12 0,2-7 0,3-6 0,1-7 0,2-4 1,2 0-1,2 2 3,0 1-3,0 6 1,1 8-1,-2 7 2,2 14-2,0 6-2,2 6 2,-3 4-2,2 4 2,-4-2-5,1 1 2,-7-13-7,9 5-22,-27-18-3,26 6-2,-26-6 1</inkml:trace>
  <inkml:trace contextRef="#ctx0" brushRef="#br0" timeOffset="222118">29592 12035 39,'0'0'37,"7"18"-1,0 4-3,-8 0-27,11 7-4,1 0-2,1-4-7,16 11-11,-7-18-17,21 0 0,-1-10 1</inkml:trace>
  <inkml:trace contextRef="#ctx0" brushRef="#br0" timeOffset="222507">30156 12094 10,'-25'-16'33,"-12"-1"-1,-4 17-5,-14-9-11,8 23-2,-9-5-5,14 12-4,-1-3 0,16 5-4,9-3 1,18 1-3,14-3 2,15-7-3,9-1 2,8 1 0,6-4 0,-1 2 0,-3 4 0,-6 4 0,-10 3 1,-6 8 0,-12 6 0,-5 5 1,-10 5 0,-3 6 0,-8-5-1,0-2 1,-5-3-1,-4-8 0,-4-9-1,-4-7 1,-4-13-1,-2-9-1,0-9 0,-5-12-1,3-7-1,-4-14-5,18 7-20,-8-20-7,17 5-2,1-14 1</inkml:trace>
  <inkml:trace contextRef="#ctx0" brushRef="#br0" timeOffset="223235">30210 11675 38,'12'43'35,"3"12"2,-11-3-1,7 16-28,-7-10-2,7 1-3,-2-9-1,6-5-1,2-12 1,1-8-3,0-7 2,2-9-2,2-9 1,-1-5 1,3-6 1,-2-5-1,1 0-1,3 2 2,4 1-3,1 1 3,2 6-2,4 5 2,3 6-2,5 4-3,3 1 3,0 3-2,1-2 2,-2-2-4,-1 0 2,-2-5-1,-5-4 0,-11-8 0,-2 1 0,-8-7 2,-1-1-2,-8-1 3,-3-2-2,-6-1 2,-2 1 0,-6 6 3,-6 2-1,-2 6 1,-7 5-1,1 10 2,-2 3-1,7 8-3,3 1 3,9 3-4,9 3 1,7-5-3,14 0 0,4-6-4,20 2 2,-4-14-2,14 8-1,-6-11 0,10 4 1,-7-8 2,0 2 3,-4-3 3,-15-6 2,-1 5 4,-14-11 1,1 7 1,-14-14 0,4 6 0,-12-13-1,7 3 1,-4-11-4,4-1-1,2-4-1,5 3 1,5-4-3,3 6 2,3 7-3,-1 5 0,4 14-1,-1 5-2,1 15-7,-9-6-28,-2 15 1,-17-7-2,-6 8 1</inkml:trace>
  <inkml:trace contextRef="#ctx0" brushRef="#br0" timeOffset="223514">29506 11684 52,'28'8'38,"-5"-7"-5,1-1-6,-3 13-57,-21-13-3,17 8-2,-17-8-2</inkml:trace>
  <inkml:trace contextRef="#ctx0" brushRef="#br0" timeOffset="224770">2408 13586 45,'0'0'34,"0"0"-1,0 0 0,-6-18-20,6 18-4,0 0-2,18-3-2,-18 3-2,13 19 0,-6 3-1,4 12-1,3 4 0,5 8-3,3 1 1,-3 2-2,2-3 1,0-2 0,-6-8 0,0-11-1,-3-8 1,-12-17 1,0 0 1,0 0 0,-15-12 2,9-8-3,-9-4 3,6-5-2,-1-5 2,-1-2 0,2-2 1,11 0-3,10 3-2,0 0 3,16 3-3,-1 1 2,11 8-3,9 1-1,13 8-3,-5-5-3,22 14-20,-14-9-3,12 11-1,-15-7 1</inkml:trace>
  <inkml:trace contextRef="#ctx0" brushRef="#br0" timeOffset="225093">3345 13487 26,'-20'-13'30,"5"20"2,-15-5-1,12 16-17,-15-5-7,8 11-1,-10 2-3,8 9 0,0 0-1,11 5 0,9-3-1,11-2 0,14-6-1,9-6 0,12-7 1,9-7-3,2-11 1,0-7 1,1-6-2,-8-4 2,-7-5-1,-8-2 0,-12-2 0,-12-3 0,-8 0 0,-15 2 1,-8 3-1,-10 2-2,2 12-3,-17-7-14,16 18-9,-5-2-3,13 13 3</inkml:trace>
  <inkml:trace contextRef="#ctx0" brushRef="#br0" timeOffset="225559">3560 13322 37,'-2'41'32,"8"16"1,-2-4-2,13 12-24,-1-6-3,10 1-1,-1-11-1,7-5-1,5-14 0,6-8-1,2-12-1,2-11 0,2-9 1,0-7-1,3-4 0,-9-9 0,-2-2 0,-10-3 0,-7-2 0,-8 1 1,-12 1-1,-6 2 2,-7 7 1,-6 9 0,-7 11 1,3 13 1,-4 10 0,5 15 1,1 5-1,15 10 1,2 0-2,13-1-2,8-7 0,17-8-4,17-3-6,6-20-26,34-2-1,4-25-3,37-6 2</inkml:trace>
  <inkml:trace contextRef="#ctx0" brushRef="#br0" timeOffset="226456">33147 5610 74,'0'0'36,"-14"-57"-1,14 57 1,0 0-29,5-71-1,-5 71-1,0 0-2,0 0 0,57-57-1,-57 57 0,0 0-1,80-5 1,-80 5-2,67 9 1,-67-9 1,64 24-1,-64-24 1,0 0 0,67 68 1,-67-68 0,19 67 0,-19-67 0,0 78-1,0-78 1,-15 86-2,15-86 0,-29 90-2,29-90-6,-36 83-31,36-83-2,-43 77 0,43-77-4</inkml:trace>
  <inkml:trace contextRef="#ctx0" brushRef="#br0" timeOffset="226893">33200 6354 94,'0'0'39,"0"0"1,0 0-2,0 0-33,0 0 2,0 0-4,0 0 0,0 0-2,0 0 1,0 59-2,0-59 1,0 0 0,0 0 0,0 0 0,0 0-1,-22 53 0,22-53 0,0 0 0,0 0 0,0 0-1,0 0 0,0 0 2,0 0-2,0 0 3,0 0-2,52-8 1,-52 8-1,0 0-6,0 0-33,0 0-3,0 0 1,0 0-3</inkml:trace>
  <inkml:trace contextRef="#ctx0" brushRef="#br0" timeOffset="228139">30745 9036 49,'0'0'34,"0"0"2,15-8-13,0-6-7,22 8-8,-7-6-2,14 3-3,-2-1 0,6 2-2,-4 2 0,-3 5-1,-8 2 1,-7 9-1,-9 3 1,-6 10 1,-9 8-1,-5 7 1,-7 3 0,-3 9-1,-3-1 1,0 2-1,-4-2-1,4-6 0,1-6-1,0-8-4,11 8-15,-9-24-17,12 3 1,1-16-2,-1 12 2</inkml:trace>
  <inkml:trace contextRef="#ctx0" brushRef="#br0" timeOffset="228747">30915 9880 49,'0'0'33,"0"0"1,-9-22-4,9 22-23,0 0-1,0 0-3,-14-11 0,14 11 0,-13 4 0,13-4-1,-10 11-1,10-11 1,3 12-1,-3-12 0,16 8 0,-2-8-1,3 0-1,1-4 1,0-4 1,-2 2-1,-3-5 0,-13 11 1,11-18 0,-11 18 1,-8-12 0,8 12-1,-23 2-1,8-6-5,15 4-32,-16 11 2,16-11-4,25-2 1</inkml:trace>
  <inkml:trace contextRef="#ctx0" brushRef="#br0" timeOffset="244896">9175 4057 43,'15'-4'34,"-15"4"1,26-5-1,-26 5-29,13 42 0,-13 2 0,2 16 0,-7 8 0,0 5-2,-5 4-2,2 0 2,7-11-2,7-9 1,12-25-1,14-18 0,15-21 0,14-13 0,17-19 0,10-13 0,10-10-1,9-7-1,1 1 2,3 3-1,-4 6 0,-6 12 0,-9 12 1,-10 16 0,-18 20-1,-11 21 1,-15 16 0,-14 17 0,-12 13 0,-10 5 0,-4 5-1,-1-3 0,8-10 0,11-14 1,11-16-2,16-13 2,19-22-1,13-13 0,16-15 1,14-9-1,5-8 0,2-3 0,-1 2 0,-9 3 0,-12 11 1,-11 14-1,-15 15 1,-13 16-1,-11 13 1,-7 11-1,-4 9 1,0 4 0,6-1-2,9-10 2,11-13-1,12-12 0,12-15 0,6-13 1,5-9-1,5-12 0,-5-1 0,-6 1 0,-8 10 1,-12 9-1,-13 16 0,-9 18 0,-9 14 0,-7 12 1,0 9 0,-1 3-1,9-1 1,8-8-1,14-12 1,12-17-2,15-14 2,17-16 0,10-13-2,9-10 2,7-9-2,0 0 2,0 3-2,-4 6 1,-10 9 0,-10 14 0,-13 14 0,-9 16 0,-16 17 1,-6 6-1,-8 7 1,-5 2-1,7-2 1,2-6-1,9-13 1,14-16-1,14-15 1,11-12-1,10-17-1,8-10 1,-2-8-1,2-6 1,-6-1 0,-8 1-1,-12 5 1,-10 10 0,-15 16 0,-12 16 0,-16 16 1,-11 21-1,-18 17 1,-9 12-1,-9 8 1,-5 4-1,1-2 1,4-9 0,8-10-1,14-16 1,14-19-1,17-16 0,11-16 0,10-14 0,4-10-1,3-9 1,-2-6-1,-3-4 0,-7 3 1,-7 8-1,-11 7 1,-10 12-1,-7 13 2,-8 14-1,-13 16 0,-9 16 0,-10 13 1,-11 9-1,-1 4 0,-5-2 0,1 1 1,0-6-1,7-10 1,2-11 0,6-12-1,13-14 0,-12-4 0,7-11 0,-1-8-1,-6-9 2,-7-5-3,-10-6 2,-8-4-1,-9 1 1,-10-2-1,-5 4 1,-10 3 0,-5 6 0,-4 12 0,-1 11 0,0 15 0,4 8 0,5 10 0,10 8 0,13 0-1,18 0 1,18-10 0,13-19 0,35 3 0,11-20 0,14-14 1,8-8-2,3-9 1,-6-5 0,-7 0 0,-12 3 0,-20 3 0,-21 7 0,-21 13 0,-27 10 0,-24 15 0,-23 13 1,-27 16-1,-25 14 0,-21 14 0,-21 13 1,-18 1-1,-9 1 0,0-4 0,9-7 0,17-13 1,25-11-1,27-15 0,30-18-1,35-16 1,30-11 0,23-12-1,16-8 0,15-5 0,7-4 1,3-2 0,-2 4 0,-12 9 0,-16 11 0,-26 16 0,-25 17 0,-30 17 0,-30 13 1,-25 15-1,-25 14 0,-15 8 0,-4-5 0,10-6 1,22-9-1,26-15 0,29-14 0,35-20-1,39-17 1,35-17 0,31-8-1,25-11 0,17-8 1,15-8-1,10 2 1,4 0 1,-7 7-1,-13 6 0,-18 8 0,-30 14 0,-34 13 1,-45 17-1,-50 9 0,-52 16 0,-46 10 0,-47 8-1,-40 5 1,-25-2 0,-15 0 0,0-6 0,17-3 0,26-4 0,31-11-1,40-5 1,44-7 0,44-6 0,46-6-1,44-5 2,36-6-2,45-2 1,40-1 0,41-1 0,32-1 0,36-1 0,23 3 0,11 2 0,1 5 0,-19-1 0,-29 2 0,-36 5 0,-40 0 0,-53 2 0,-52 4 0,-51 2 0,-46 5 0,-43 2 0,-34 5-1,-31 3 1,-28-1-1,-17 3 1,-6-2 0,2 0-1,8-3 1,16 0 0,22-3 0,28-2-1,32 0 1,32-1 0,32-2 0,34 0 0,30-6 0,48 7 0,27-3 0,39 1 0,33-1 0,30 1 0,23 2 0,18 0 0,11 1 1,-4-2-1,-9-3 0,-23-2 0,-31-2 0,-34-4 0,-38-5 0,-45-5 0,-48-2 0,-47-3 0,-43 0-1,-42-3 1,-33-3 0,-36 2 0,-29 2 0,-16 2 0,-6 4-1,1 6 1,14 1 0,21 6 0,30 6 0,38 5 0,40 2 0,43 3 0,41 1 1,50-3-1,43 0 0,45-4 0,39 0 0,42-4 0,38-4 1,35-3-1,30-2 0,18-3 0,15 0 1,7-1-1,-3 1 0,-9 0 0,-13 4 0,-20 3 0,-28 4 1,-33 3-1,-35 4 0,-41 4 0,-37 1 0,-42 2 0,-40-2-1,-43 1 1,-42-4 0,-37-5 0,-35-3 0,-31-3-1,-31-4 1,-28-2 0,-22-3 0,-24-4-1,-14-1 1,-9 0 0,-5 4 0,-2-3 0,5 4-1,13 2 1,17 4 0,26 1-1,30 2 1,35 4 0,35-1 0,41 1 0,43-4 0,44 0 0,46-2 0,50-5 1,41-2-1,40-4 0,35-3 0,34-2 0,23 1 1,20-3-1,11 1 0,-1 4 0,-11 3 1,-16 2-1,-22 5 1,-33 0-1,-37 3 0,-43 4 0,-46-2 0,-48 1 0,-43-1 0,-51 3-1,-40-2 1,-47-4 0,-37 2 0,-36-3 0,-28-2 0,-25-1 0,-18 1-1,-10-4 1,-2-4 0,9 1 0,12 0-1,19 1 1,24 2 0,28 1 0,29 1 0,33 2 0,29 1-1,30 2 1,26 1 0,29-1 0,26 3 0,31-10 0,29 5 0,28 0 0,34 1 0,38-1 0,32 1 1,35 3-2,32 2 2,30 0-1,18 2 0,21-1 0,8 2 1,2 1-1,0-1 1,-7 1-1,-16-1 0,-16 1 1,-24 0-1,-34 1 0,-30 0 0,-39-1 0,-42 0 0,-43 2 0,-45-4 0,-42-3 0,-65 9-1,-38-6 1,-47 0 0,-43 0 0,-37 4 0,-37 2 0,-24 2 0,-19 3-1,-6 6 1,-2 0-1,11 6 1,24 2 0,34-1-1,40 1 1,44 0 0,53-3 0,57-4-1,59-1 1,58-9 0,59-5 0,51-4 1,51-7-1,39-7 0,45-2 0,27-4 1,28-1-1,11 0 1,3 2-1,-1 3 1,-19 4-1,-21 4 0,-38 4 1,-37 4-1,-51 2 0,-46 1-1,-52 2 1,-53-1 0,-58-6 0,-27 13 0,-56-8-1,-45 0 2,-36 4-2,-32 2 1,-29 0 0,-17 2 0,-2 2-1,8 2 1,21 5 0,39-1 0,37 1 0,44-1 0,55-3 0,55 0 0,53-6 0,50-3 0,46-3 0,36-4 0,38-2 0,22 0 0,17 1 1,2-1-1,-7 3 0,-24 1 1,-33-2-1,-36 3 0,-47-1 0,-47 0 0,-53-3 0,-53 1 0,-57-4 0,-48 1 1,-49 0-2,-44 0 1,-39 2 0,-38 1 0,-25 2 0,-17 4 0,-5 4-1,6 7 1,11 4-1,23 2 1,30 2 0,38 2-1,41 0 2,46-3-2,45-2 2,47-5-1,53-6 1,54-3-1,52-5 0,45-1 0,49-3 1,34-1-1,38 0 0,18 0 0,13 4 1,-4 1-1,-9 2 1,-23 3-1,-37 2-1,-37 0 2,-49-3-1,-47 0 0,-58-1-1,-58-5 1,-57-2 0,-54-6-1,-52-2 1,-45-3 0,-45 0 0,-36-2 0,-31 0-1,-17 0 1,-15 2 0,-5 1 0,10 2 0,10 1-1,19 2 1,23 2 0,30-1 0,35-1 0,41 2 0,39-2 0,38-1-1,39-3 1,39-2 0,47-4 0,45-6-1,43 1 1,46-3-1,39-1 2,44-1-2,36 3 2,29 2-1,15 4 0,11 3 0,-8 2 1,-15 5-1,-22 1 0,-35 0 0,-40 2 0,-44-1 0,-48 1 0,-52-2 0,-53 1 0,-56 1 0,-53 0 0,-49 1-1,-50 1 1,-42 1-1,-36 3 1,-29 3 0,-15-1-1,-5 2 1,9-1 0,14 2-1,35-1 1,40-5 0,46-2 0,50-2 0,54-5 0,60-6 0,58-2 0,63-7 0,51-2 0,53-4 0,51 0 0,47-2 1,43 3 0,29 0-1,17 6 0,8 2 1,-10 7-1,-13 2 1,-29 2-1,-37 5 0,-50 0 0,-52 2 1,-51 0-1,-63 0 0,-56 2 0,-61-2 0,-52 1 0,-58-1 0,-45 1 0,-42 0 0,-34-1-1,-18 3 1,5 0 0,20-1-1,36 2 1,56 2 0,64 2 0,79-3 0,81 2 0,81-1 1,64-1-1,61 0 0,34 0 0,27 4-2,-13-9-6,-24 13-10,-79-40-12,-60-7-10</inkml:trace>
  <inkml:trace contextRef="#ctx1" brushRef="#br0">32789 18769,'0'53</inkml:trace>
  <inkml:trace contextRef="#ctx0" brushRef="#br0" timeOffset="262910">30021 9195 13,'31'-9'28,"-4"-3"1,-7 2 2,1 2-23,-12-11 2,5 14-2,-19-7 0,5 12-2,-22-5 0,5 12-2,-12-3 0,2 8-1,-6 1-1,8 5 1,2 3-2,8 3 1,10 0-1,10 5 0,8-4-1,12 5 2,2 2-2,6 1 1,-1-2-1,-1-1 1,-6 1 0,-3 0 0,-10-3 0,-5-1 1,-11-6-1,-4-1 1,-10-3 0,-6-3-1,-11-7 1,-10-4-3,-6 1-3,-23-12-33,9 2 2,-13-11-3,6 0 1</inkml:trace>
  <inkml:trace contextRef="#ctx0" brushRef="#br0" timeOffset="279465">8160 7987 20,'0'0'31,"2"-12"3,-2 12-12,0 0-6,0 0-5,16 13-3,-16 1-2,9 10-2,-6 2-1,6 5 0,-5-1-2,1 2 0,-1-5-2,-2-6-2,10 7-18,-12-28-12,12 17-2,-12-17 0</inkml:trace>
  <inkml:trace contextRef="#ctx0" brushRef="#br0" timeOffset="279854">8795 7723 10,'4'-29'31,"-7"1"0,2 1 2,-8-5-16,4 9-10,-12-6 1,8 13-2,-13 0-2,5 14 0,-8 6-2,-1 12 1,-4 7-1,5 14 0,-1 4-1,6 9 1,8 4-1,5 2 0,8 4-1,10-1 1,5-4-1,6-3 0,4-4 0,0-6 0,-2-4 0,-2-6-1,-1-9 0,-6-8-1,-2-1-2,-13-14-11,0 0-19,0 0-2,-1-11 1,-12-5 0</inkml:trace>
  <inkml:trace contextRef="#ctx0" brushRef="#br0" timeOffset="280066">8494 8121 31,'18'9'34,"-2"-13"2,15 3-1,-9-11-25,25 10-2,-8-8-2,8 1-3,-5-2-3,-4-7-5,5 9-29,-21-10-2,-2 5 1,-17-8 0</inkml:trace>
  <inkml:trace contextRef="#ctx0" brushRef="#br0" timeOffset="280246">8095 7597 57,'-32'-13'36,"15"8"-3,17 5-24,20-19-42,10 15-2,10 1 0</inkml:trace>
  <inkml:trace contextRef="#ctx0" brushRef="#br0" timeOffset="280786">9917 7457 31,'0'0'32,"0"0"3,0 0-7,-1 14-18,14 22-1,-12 4-1,15 19-3,-7 6-1,10 15-1,-2-1-1,3 3-1,3-5-1,-3-9-1,-1-5-2,-6-16-2,10 2-20,-15-27-9,5-6-2,-13-16 1</inkml:trace>
  <inkml:trace contextRef="#ctx0" brushRef="#br0" timeOffset="281558">9758 7961 36,'4'14'33,"-4"-14"0,33 12 1,-10-19-29,22 5 0,-1-13-1,9-1-2,1-7-2,2-4 0,-2-3-1,-5-6 0,-4 3-1,-12-10-1,-2 3 1,-15-6-1,-4 5 1,-8 0 0,-6 6 0,-1 6 2,-5 9 0,8 20 1,-21-3 0,16 23 2,-3 11-1,7 14 1,0 6-1,3 9 1,2-1-1,7 3-1,0-3 1,6-6-2,1-8 2,4-9-3,2-12 2,1-7-1,2-7 1,0-11-1,0-9-1,0-6 2,-2 0-1,0-5 0,-2 2 0,0 2 0,-1 2 0,-1 6 1,-2 5-1,4 4 0,-1 5 0,4 3 0,1 2 1,2 6-1,4-1 1,4 0-1,4-2 1,2-8-2,-2-3 2,0-4 0,-1-4-2,-4-8 0,-4-3-1,-6-5 1,-7 1-2,-12 0 0,-1 1 0,-11-3 0,-5 5 1,-8 0 0,-4 6 1,-4 7 2,-4 5 1,5 10 2,-2 7 0,9 15-1,3-1 2,14 10 0,9-5-1,18 2 0,12-5-3,15-8-4,29-1-30,1-23 0,21-1-4,5-19 1</inkml:trace>
  <inkml:trace contextRef="#ctx0" brushRef="#br0" timeOffset="282979">12266 7835 20,'0'0'15,"0"0"1,0 0 0,0 0-2,8 25 2,-8-25-4,5 30-2,-5-12-1,14 17-3,-7-3-1,6 6-1,-4-3-1,3 3-1,-3-6 0,2-2-1,-7-7 0,2-8 0,-6-15 0,0 0 0,0 0-1,14-6 1,-11-9 0,2-7-1,0-6 0,3-3 0,1 0 0,2-2 0,2 0-1,5 2 1,3 3 0,2 7 0,3 8 0,0 8 0,-1 6 0,-2 10 0,-1 10 0,-2 8 0,-5 3 1,-2 5-1,-4-1 0,-1-4 0,-3-2 0,0-5 0,-4-11 0,-1-14 0,0 0 0,0 0 0,0 0 0,12-24 1,-6-1-2,2 1 2,2-4-2,2-2 1,2 3 0,3 0 0,1 4 0,-1 8 0,-1 5 0,1 6 1,-2 8-1,2 7 0,-3 8 2,3 8 0,0 3-1,2 3 1,2-1 0,3 2-1,2-8 1,6-3 0,3-8-2,0-8 1,2-7-1,2-7 0,-2-5 0,-1-7-1,-3-4 1,-6-5-1,-3-1 0,-9-1-1,-5 1 1,-8 3 1,-8-1-1,-4 2 0,-4 10 1,-7 5 0,-4 6 0,-4 8 0,0 5 0,2 11 0,1 8 1,4 3 0,7 1-1,11 4 1,9-4-1,13-3 0,10-3-1,11-11-1,14-2-2,1-14-7,24 4-19,-11-15-3,10 3-2,-7-13 2</inkml:trace>
  <inkml:trace contextRef="#ctx0" brushRef="#br0" timeOffset="283438">13954 7911 34,'-25'-12'31,"1"7"2,-15 1-1,4 15-22,-19-5-2,9 20-2,-9-1-1,8 12-2,2 2 0,9 3-1,7-1 1,16 0-2,12-6-1,13-10 1,16-7-2,8-9 1,7-7-1,5-9-1,3-6 1,-3-7-1,-2-4 1,-10-8-1,-1-4 1,-12-4-1,-5 0 1,-12-6-1,-3-1 1,-8-5 0,-2-3 0,-2 4 1,-6 6 0,1 8 1,1 10 1,2 16 1,10 11-1,-13 24 1,9 13 0,4 14 0,4 8 0,3 5-2,0-2 1,6-4-1,1-6-1,2-7 0,5-9-1,-3-11-2,5 2-11,-10-19-20,11 1-1,-10-12 0,9 1 0</inkml:trace>
  <inkml:trace contextRef="#ctx0" brushRef="#br0" timeOffset="283679">14209 7939 29,'0'0'34,"0"0"1,-6 26-1,1-12-17,10 14-10,-7-4-1,8 6-2,-1-5-2,4 1-3,7 0-5,-16-26-18,32 21-10,-11-18-1,9 2 1</inkml:trace>
  <inkml:trace contextRef="#ctx0" brushRef="#br0" timeOffset="284091">14615 8004 46,'3'-16'32,"-10"-2"3,7 18-2,-24-21-27,24 21 0,-32 3 0,12 11-4,-3 3 2,1 7-3,2 0 1,3 3-2,4 1 1,7-1-1,4-5-1,8-8 1,5-4-1,5-6 0,4-4-2,0-5 1,4-4 1,-3-2-1,0-2 1,-3-4 0,-1-1 0,-1 0 0,-3 0 2,-3 4 0,-1 3 0,-9 11 0,11-7 1,-11 7 0,8 17 1,-3-3 0,-2 3-2,2 2 1,0-1-2,-1-7-1,8 5-2,-12-16-9,24 11-22,-24-11 1,28 3-3,-16-7 2</inkml:trace>
  <inkml:trace contextRef="#ctx0" brushRef="#br0" timeOffset="284452">14970 8071 35,'0'0'33,"13"23"0,-13-23 0,21 28-19,-21-28-5,19 20-3,-19-20-3,23 12 1,-10-9-3,1-3 0,1-3 0,1-2-1,2-1 0,2-4 0,3-1 1,1 2-1,6-1 1,3 2-1,3 2 1,4 5 1,1 2 0,2 7-1,2 3 1,1 5 0,-3 2 0,-1 2 0,-4 1-2,-6-4 1,-9 1-4,-10-11-2,0 4-29,-25-13-1,-1-1-2,-19-13 1</inkml:trace>
  <inkml:trace contextRef="#ctx0" brushRef="#br0" timeOffset="284640">14255 7530 73,'-21'-34'36,"26"15"-2,12 12-19,6 1-49,25 16-1,1 2-2,14 14 1</inkml:trace>
  <inkml:trace contextRef="#ctx0" brushRef="#br0" timeOffset="285381">16846 8010 38,'-25'-15'29,"-3"14"-4,-8-8 6,6 16-20,-13-4-1,10 21-2,-5-4-3,10 11-1,0-3 0,16 5-2,4-2-1,13-1 1,10-9-1,10-4-1,6-7 0,7-5 1,6-7-1,1-5 0,-1-5 0,-3-6 0,-6-2 0,-7-4-1,-10-4 1,-10 0 0,-13 1-1,-11 1 1,-9 6-2,-10 2 2,-5 5 0,-5 6 0,1 14 0,4 6-1,12 2 1,10 0-2,21 7-1,11-12-9,28 7-20,8-9-1,24-4-1,3-13 2</inkml:trace>
  <inkml:trace contextRef="#ctx0" brushRef="#br0" timeOffset="285647">17484 7753 42,'-23'-43'31,"0"7"3,-12-1-1,8 16-23,-15 2-1,9 22-3,-5 8 0,6 20-2,-1 9-1,10 12-1,5 7 1,14 13-2,10 1 1,9 0-1,8-1-1,6-7-1,4-4 0,-3-9-4,3 3-5,-18-28-26,6 1 1,-21-28-2,10 19 1</inkml:trace>
  <inkml:trace contextRef="#ctx0" brushRef="#br0" timeOffset="285827">17077 8145 65,'34'-6'36,"8"-7"-1,23 5-1,11-2-36,4-6-29,12 4-1,-2-8-3,-1 4-2</inkml:trace>
  <inkml:trace contextRef="#ctx0" brushRef="#br0" timeOffset="294378">18751 9019 8,'0'0'26,"13"-13"1,-13 13 0,1-18-12,-1 18-3,0 0-1,0 0-5,-26-11-1,15 16-2,-9-1 0,4 5-2,-6 1 1,4 4-1,1 0 1,4 4-1,4-1 0,8-2 0,6-3 0,8-2-1,6-5 1,6-5-1,2-2-1,3-6 1,-1-2 0,-1-3-1,-5-2 1,-5-3 0,-7 2 0,-5 1 0,-7-1 0,-8 4 0,-4 3 0,-6 2 0,-5 5 0,0 3-1,3 7-1,-2-6-5,17 14-14,6-16-9,-4 14-1,4-14 1</inkml:trace>
  <inkml:trace contextRef="#ctx0" brushRef="#br0" timeOffset="294700">19056 8833 17,'0'-20'29,"-1"2"0,-6-4 2,7 22-15,-19-31-7,19 31 0,-23-15-2,11 16-3,-7-1 0,3 11-1,-2 4 1,5 9-1,-1 3 2,4 7-4,2 1 2,4 5-2,8-1 1,3 0-2,2-3 0,1-5-1,3-3 0,-2-4 0,2-6-1,-13-18-5,23 23-12,-23-23-14,0 0-1,0 0 0,11-11 1</inkml:trace>
  <inkml:trace contextRef="#ctx0" brushRef="#br0" timeOffset="294891">18798 9109 42,'0'0'33,"0"0"1,16-8-1,15 10-21,-3-14-4,17 8-3,-1-2-5,-2-7-19,7 9-13,-9-4-1,-1 12-1,-17-2 0</inkml:trace>
  <inkml:trace contextRef="#ctx0" brushRef="#br0" timeOffset="295343">18773 9650 77,'-2'24'35,"2"-24"-10,16 8 0,-16-8-19,29-7 1,-12-4-3,6 0-1,-2-5-3,1-2 1,-3-1-1,0-2 1,-1-1-1,-1 2 0,-1 3 0,-5 2 0,-11 15 0,19-14 1,-19 14-1,15 11 1,-9 5 0,3 5 0,1 4-1,-6-9-23,16 11-11,-9-7-1,7 3-3,-2-8 1</inkml:trace>
  <inkml:trace contextRef="#ctx0" brushRef="#br0" timeOffset="305037">4864 13297 26,'0'0'29,"1"-20"-1,-1 20-9,-23-24-6,10 17-3,-14-6-4,4 11-2,-7 0 0,2 5-2,0 5 0,7 6 0,5 5-1,10 5 0,9 1 0,10 2 0,7 0-1,11 2 0,4-2 1,4-1-1,1-3 0,-3 0 0,-5-2 0,-5 0 0,-8-2 0,-7 0 0,-9-2 0,-9-2 0,-8 0 1,-9-3-1,-7 0 0,-7-3 0,-7-1 0,-2-1 0,1-2-1,3-2-1,11-1-2,6-10-10,25 8-18,22-11-3,23 5 3</inkml:trace>
  <inkml:trace contextRef="#ctx0" brushRef="#br0" timeOffset="305323">6174 13436 32,'9'27'35,"-5"-2"1,10 15-2,-9-7-28,8 8-2,0 0-2,1-2-3,3-1-5,-13-20-20,17 5-9,-10-18 1,14 2 0</inkml:trace>
  <inkml:trace contextRef="#ctx0" brushRef="#br0" timeOffset="305712">6397 13572 25,'3'21'33,"-7"-7"-2,9 7 0,-5-9-25,9 3-1,-9-15-3,13 18 0,-13-18-1,18 2 0,-18-2 0,23-15 0,-9 2 0,3-2 0,1-4-1,4-2 1,2 1-1,3 2 1,3 2-1,1 7 1,0 7-1,1 6 1,0 8-1,-2 8 1,-1 5-1,-1 5 1,1 2-1,-2 1 0,-3-2-1,-3-4-1,-3-3-2,-18-24-18,13 17-11,-13-17-2,-12-14 1</inkml:trace>
  <inkml:trace contextRef="#ctx0" brushRef="#br0" timeOffset="305901">5764 13041 49,'-29'-10'37,"29"10"-6,0 0-30,25-17-34,24 17-4,9-1 1</inkml:trace>
  <inkml:trace contextRef="#ctx0" brushRef="#br0" timeOffset="306388">8564 13007 18,'0'0'32,"0"0"0,20 30 1,-18 5-23,22 26-2,-5 7-3,13 12 0,3 2-2,6 1-1,1-4-2,1-8-2,2-7-3,-15-26-23,12-2-7,-18-15 1,5-3-2</inkml:trace>
  <inkml:trace contextRef="#ctx0" brushRef="#br0" timeOffset="307155">8374 13461 15,'-9'13'32,"9"-13"0,12 22 1,3-17-28,26 5 0,4-10 0,16-2-1,4-8-3,7-6 0,3-4-1,2-5 0,-3-4 0,-10-4-1,-3-2-1,-15-1 0,-9 3 1,-11-3-2,-9 4 2,-13 2-1,-7 9 1,-6 3 0,-6 7 1,-6 13 1,-1 8 0,3 13 1,-1 13 0,9 15 0,1 7 0,12 7 0,6 1-1,14-2 0,5-7 0,9-3 0,4-13-1,6-13 0,0-10 1,1-6-2,-4-11 2,-3-4-1,-2-3 0,-2-4 1,-5-2-1,-3 1 1,-4 0-1,0 1 0,-3 5 1,1 1-1,0 4 0,1 3 1,2 1-1,2-1-1,4 4 1,5-1 0,2-2 0,1 0-1,2-4 1,0 0 0,-1-3-1,-2-3 1,-1 0-2,-10-5 1,0 2-2,-9-5 0,-3 4 0,-9-7-1,-4 5 1,-10-5 1,-4 3 1,-5 2 1,-8 3 3,2 11 0,-5 0 2,5 14 0,-3 3 0,11 10 0,3 1 0,15 9-2,11-3-1,17-2-3,24 0-7,9-15-25,37 1-3,9-15 0,31 0 0</inkml:trace>
  <inkml:trace contextRef="#ctx0" brushRef="#br0" timeOffset="307606">12024 13108 28,'-13'10'34,"12"23"2,-5 10-2,22 16-28,-8 5-2,9 11 0,-3-2-1,9 4 0,2-9-2,2-6-2,1-15 0,-1-14-1,4-7-1,-7-15-1,1-2-4,-16-27-11,9 4-17,-17-15 3,2-1 1</inkml:trace>
  <inkml:trace contextRef="#ctx0" brushRef="#br0" timeOffset="307996">12031 13122 24,'-27'-24'32,"15"16"2,-2-4-3,19 24-22,-2 1-2,17 17-2,6 5-2,14 14 0,10 5-1,9 6-1,11 3 0,4-1 0,9-1-1,0-6-1,-1-3 0,-4-8 0,-8-8 0,-11-10-1,-9-5 1,-11-12-1,-15-6 2,-11-10 0,-10-12 0,-10-8 1,-6-10 0,-6-13 0,-4-13 1,0-5-1,-4-10 1,1-5-1,0-2 1,5 4-2,3 7 2,4 13-1,5 14-1,2 15-1,7 32-8,0 0-23,18 9-4,-6 12 1,15 17-1</inkml:trace>
  <inkml:trace contextRef="#ctx0" brushRef="#br0" timeOffset="308574">13217 13171 21,'0'0'31,"-9"-12"-1,9 12 1,13-14-27,4 2 0,16 9 1,1-5-1,14 5 0,-1 2-1,7 6-1,-2 3 0,-5 6-1,-7 8 0,-11 7 0,-15 10-1,-14 4 0,-16 6 0,-9 2 0,-14 3 0,-6-2 0,-4-2 0,0-3 0,3-3 0,3-3 0,10-5 0,8-5 0,11-7 1,13-2 0,10-6 0,14-2 0,11-9 1,13-3 0,12-3-1,11-3 0,7 0-1,2-11-7,15 11-27,-15-15-1,10 7-1,-8-7 1</inkml:trace>
  <inkml:trace contextRef="#ctx0" brushRef="#br0" timeOffset="309382">15276 13505 30,'3'-14'31,"-3"14"0,0 0 0,-7 18-20,-9-7-4,11 14-3,-3-4 0,6 6-1,3 0-1,13 1 0,4-6-1,13-1 1,9-8-2,8-4 1,7-6-2,5-1 2,4-6 0,-1-5-2,-4-1 2,-3-3-2,-5 1 2,-10 2-2,-8 0 1,-8 2 0,-7 6-1,-5 2 1,-13 0 0,18 6-1,-18-6 1,24 13-1,-6-8 2,8-1-1,4-3 1,8-4-1,2-3 0,4-3 0,1-4 1,-3-3-1,-4-4 0,-9-3 0,-7-2 0,-12-2-1,-10-4 1,-14 0 0,-10-1 0,-12 4 0,-9 2-1,-8 7 1,-1 5-1,0 5-1,9 13-1,2 1-2,24 18-7,-4-11-14,34 15-8,7-8 1,26 6 1</inkml:trace>
  <inkml:trace contextRef="#ctx0" brushRef="#br0" timeOffset="309986">16684 13473 31,'-18'-18'31,"1"6"1,-13-3-1,6 11-25,-14-1-1,9 12 0,-5 3-2,10 9 0,2 2-1,13 4 0,9 1-1,14-1 0,15-2-1,9-2 1,9-6-1,4-6 0,3-4-1,-4-5 1,-5-6 0,-7-4-1,-13-6 1,-12-4-1,-13-2 0,-11-4 0,-13 0 1,-6-3-1,-8 1 1,-2 4 0,2 3 0,3 6-1,8 6 1,8 3-1,19 6 0,0 0 0,0 0-1,36 16 0,2-5-1,4-4 1,10 3 0,1-1 0,2 4 0,-2 1 2,-4 0 2,-4 4 0,-11-2 1,-1 6 1,-11-7 0,-4 3 1,-9-5-2,0-2 1,-9-11-2,4 12 0,-4-12 0,0 0-1,-8-22 0,7 8 0,-2-8-1,1-2-1,3-4 0,2-6-2,7 5-2,-4-15-8,21 15-19,-6-14-3,12 11 0,-4-9 1</inkml:trace>
  <inkml:trace contextRef="#ctx0" brushRef="#br0" timeOffset="310445">17466 12978 29,'-1'26'35,"-7"-4"1,12 15-1,-9 0-20,10 14-10,-2 4-1,6 6 0,-2-4-1,5 1-1,0-4-2,2-6 2,0-5-2,0-9 0,0-8-2,0-8 1,2-3-1,-2-7 0,1-5 0,1-7-1,-1-3-1,-2-8-1,8 1 1,-7-11-2,8 2 1,-7-5 1,6 4 0,-7-3 1,3 4 2,-6 2 1,-6 3 2,-5 18 0,-1-19 2,1 19 1,-23 4 0,10 9 0,-7 0 0,4 11 0,-5-1-1,10 7 0,-1-3-1,10 1 1,7-4-2,12-2 0,8-6-2,13-7-1,18 2-8,-2-19-22,30 5-4,4-12-3,21 5 2</inkml:trace>
  <inkml:trace contextRef="#ctx0" brushRef="#br0" timeOffset="311226">18138 13415 22,'21'2'32,"-21"-2"0,22 34-1,-16-12-19,16 20-4,-8-1-4,8 12 0,-3-2-2,3 0-2,-1-6-1,-5-5 0,0-9 0,-7-8-1,-3-8 2,-6-15-2,0 0 2,0 0-1,-14-27 1,4 3 1,-2-6-1,1-7 2,2-6-1,1-7 0,5-9 0,5-5 0,5 2 0,6 2-1,8 5 1,6 6-1,1 11 0,4 12 1,3 16 0,1 12 0,-4 11 0,-2 13 1,-11 5-1,-7 4 0,-10 5 0,-7 0-1,-13-4 1,-10-2-1,-9-4-1,-10-10 0,0-3 0,-6-11-1,4-3 0,-8-12-2,14 1-3,-6-22-9,24 6-16,1-17-2,20 0 2</inkml:trace>
  <inkml:trace contextRef="#ctx0" brushRef="#br0" timeOffset="311461">18652 12964 34,'-4'31'34,"-8"0"2,12 17-2,-4-3-27,15 13-3,0 0-1,11 2 0,3 0-3,4-6-1,10-3-3,-8-18-6,15 6-19,-13-21-5,7 1 1,-9-16-1</inkml:trace>
  <inkml:trace contextRef="#ctx0" brushRef="#br0" timeOffset="311849">19082 13276 19,'-17'-14'31,"-9"-1"0,2 17 2,-12-9-23,6 18-6,-4 1 1,7 14-1,0-2 0,11 7-2,5-1 0,14 0-1,9 0-1,8-3 0,7-8 0,7-9 0,2-3-1,1-7 1,-1-6-1,-4-4 1,-3-4-1,-6-4 1,-5-1 0,-5 0 0,-4 1 1,-4 5 1,-5 13-1,5-12 1,-5 12 0,0 16 0,0 0 0,2 8-1,5 2-1,1-1-1,7 3-2,-2-13-4,18 7-22,-13-14-6,14 2 2,-6-15-1</inkml:trace>
  <inkml:trace contextRef="#ctx0" brushRef="#br0" timeOffset="312330">19527 13269 36,'-19'-2'32,"8"13"2,-8-1-1,5 14-29,-4 0 0,6 10 0,-2 0 0,10 3-2,4 3 0,10-3-1,6-4 0,8-3 0,9-6-2,4-5 1,8-5 0,3-6-1,2-7 0,-1-5 0,1-5 0,-6-9-1,-2-1-1,-6-9 0,-8-5 1,-7-7-1,-4-2 1,-8-2 0,-7 3 1,-5 1 0,-8 5 2,-6 9 1,-6 8 0,-2 15 1,-8 12 0,4 13 0,-5 5 0,12 12 0,6 3 0,13 5-1,11-2 0,12-1-1,13-6-1,10-8 0,15-5-4,-5-12-3,18 4-27,-18-19-2,8 4 2,-10-14-2</inkml:trace>
  <inkml:trace contextRef="#ctx0" brushRef="#br0" timeOffset="312609">20669 13588 44,'0'0'33,"0"0"-18,0 0-14,0 0-27,11-6-9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06-19T22:35:04.4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19098 5259 20,'0'0'32,"0"-23"-1,-2 11 1,-11-16-11,5 13-10,-11-14-3,5 13-1,-12-6-2,0 15 0,-7 4-2,2 15 0,-4 10 0,4 13-1,3 6 0,9 6 0,6 3-1,10-4 0,11-5 0,11-9-1,11-11 1,4-12-2,6-10 1,3-10 0,-1-8 0,-3-7 0,-3-3 0,-6-6-1,-9 0 1,-4-1 1,-7 1-1,-3 7 1,-5 7 0,-2 21-1,-1-11 2,1 11-1,-4 28 1,3-1-1,1 6 0,4 2 0,4-2-1,3-6-1,12 3-8,-6-23-26,23 2-1,-1-16-2,21-1 0</inkml:trace>
  <inkml:trace contextRef="#ctx0" brushRef="#br0" timeOffset="585">20621 4976 72,'-3'-20'35,"3"20"-1,-16-27-5,16 27-24,-43-11-1,7 17-1,-12 3-1,-4 9-1,-4 4 0,4 4 0,5 2-1,9 3 1,16-3-1,17-1 0,19-2 0,18-2 1,13-1-2,10-3 1,5 1 0,-1-3 0,-8 3 0,-11 0 0,-14-1 1,-17-1-1,-17 2 0,-15-4 1,-13-3 0,-8-3-1,-7-5 0,-2-5 0,1-3-1,6-8-2,14 2-2,0-16-21,29 11-8,3-15 0,26 11-2</inkml:trace>
  <inkml:trace contextRef="#ctx0" brushRef="#br0" timeOffset="774">20820 5183 78,'-3'13'37,"3"-13"-1,0 0 0,0 0-32,0 0-1,0 0-1,0 0-3,15 8-1,-16-26-17,1 18-17,2-21 1,-2 21-2,-5-24 0</inkml:trace>
  <inkml:trace contextRef="#ctx0" brushRef="#br0" timeOffset="1452">20741 5114 39,'16'-3'32,"-16"3"0,27 4 0,-27-4-18,21 26-1,-17-8-3,9 15-3,-9 0-2,6 6-1,-6-5-1,1 1-1,-1-7-1,2-6 0,-1-5-1,-5-17-2,16 10-1,-16-10-3,22-12-21,-18-9-8,12 5 0,-11-13-2</inkml:trace>
  <inkml:trace contextRef="#ctx0" brushRef="#br0" timeOffset="2066">21051 5193 50,'0'0'33,"20"32"1,-12-19-2,19 17-20,-14-12-3,10 7-3,-6-4-2,2 1-2,-5-7 0,-1-2 0,-13-13-1,18 9-1,-18-9 1,9-13-1,-6-1 1,-1-3-1,1-5 0,0-3 0,0-1 0,3-2-1,3 4 1,5 2 0,5 4 0,4 9 0,6 8 0,5 8 0,9 9 0,3 4 1,2 7-1,-1 0 0,-3 2 0,-3-3 0,-5-4 0,-6-6 0,-11-4-1,-5-6 1,-14-6-1,0 0 1,9-14-1,-10 0 1,0-4 0,2-2-1,4-2 2,2-2-1,6 2 0,2 4 1,4 3-1,3 7 1,3 7 1,3 8-1,-1 6 1,1 6 0,-2 3-1,-1 2 0,-2 1-1,0-6 0,-4-4-1,-3-6-3,0-1-1,-16-8-10,24-10-21,-22-7 0,10 6 0,-12-14 1</inkml:trace>
  <inkml:trace contextRef="#ctx0" brushRef="#br0" timeOffset="2508">22231 5209 52,'18'32'35,"-10"-3"-1,11 17 1,-12-8-24,17 14 0,-9-8-5,9 3-1,-4-9 0,3-2-3,-2-7 1,-3-6-2,-4-8 1,-2-9-1,-12-6-1,0 0 1,0-28-2,-11 3 1,-3-10-2,-4-9 2,-2-8-1,0-7 1,5-8 0,5 2-1,7 3 1,12 7 0,10 12 1,15 11-2,8 18 1,7 17 0,4 17 0,-3 12 0,-5 10 0,-10 7 0,-14 1 0,-16-3 0,-13-2 0,-15-8 0,-12-9 0,-7-8 0,-5-10-1,-3-12 0,2-5-1,5-12 0,8-7-1,5-14-3,19 7-7,-7-26-21,25 4-1,1-13 0,22 8 0</inkml:trace>
  <inkml:trace contextRef="#ctx0" brushRef="#br0" timeOffset="2869">22682 4865 66,'5'34'36,"8"17"-1,-16-5 2,13 10-30,-7-3-1,11 1-1,4-7-3,9-6 0,9-9-1,9-10 0,5-8-1,4-10 0,2-7 0,-2-8 0,-5-6-1,-4-7 1,-8-7 0,-10-1 0,-10 0 0,-9 3 0,-11 3 1,-11 5-1,-7 10 2,-7 15-1,-7 12 1,2 13-1,1 5 1,7 7-1,12 4 1,15 4-1,12-6 0,17-4 0,21-11-2,18-11 0,23-3-6,-5-23-23,27 2-8,-2-17-1,25 0-1</inkml:trace>
  <inkml:trace contextRef="#ctx0" brushRef="#br0" timeOffset="3485">24588 5214 65,'10'36'36,"-7"-7"-3,15 13 1,-12-11-27,7 6-2,-7-8-1,3-8-2,-9-21 0,18 13 0,-18-13 0,15-27-1,-13 2 0,2-9 0,-3-5 0,6-5 0,1-3 0,-1-1-1,7 6 0,3 7 0,9 8 0,2 9-1,10 17-2,-4 8-2,15 22-12,-10-8-18,11 13 0,-9-11-1,11 9 1</inkml:trace>
  <inkml:trace contextRef="#ctx0" brushRef="#br0" timeOffset="3853">25341 5170 61,'-20'-27'35,"4"15"0,-22-8-1,8 20-22,-23-2-3,8 20-3,-7 5-2,8 11-1,6 6 0,11 2-2,11-1 0,16-6-1,17-7 0,10-7 0,10-11 0,7-10-1,4-6 1,-1-9-1,-4-1 0,-6-5 1,-6 1 0,-6-2 0,-7 5-1,-7 4 2,-11 13-1,0 0 1,12-2-1,-11 15 0,-1 3 0,3 5 1,2-1-1,1 2 0,5-3-2,0-7-1,6-1-3,-6-16-6,18 8-23,-16-16-1,12 7 0,-12-16 0</inkml:trace>
  <inkml:trace contextRef="#ctx0" brushRef="#br0" timeOffset="4575">25651 5134 67,'13'3'35,"-13"-3"-1,14 35-5,-14-18-16,13 18-4,-11-7-4,7 3-1,-3-9-1,1-2-1,-2-6-1,-5-14 0,13 7-1,-13-7 0,12-16 0,-4 2 1,-2-5-1,4-4 0,5-3 0,3 1-1,3 2 2,3 5-2,1 4 2,4 9-2,2 7 1,-1 8 0,3 8-1,-5 4 0,5 5-3,0-8-1,12 12-7,-14-19-22,21 7-1,-7-18-1,16 7 7,-15-21 12,16 7 8,-13-12 6,-5-11 9,1 5 23,-22-16 4,-3 7 1,-22-13-5,2 20-11,-35-12-5,3 19-4,-23 3-3,-3 21-2,-9 12-1,2 15 0,0 8-2,8 6 0,11 4 0,12 0-1,20-7 0,14-5 0,14-12 0,16-10 0,11-12 0,7-8-1,3-10 1,3-8 0,-1-6-1,-4-11 1,-4-6-1,-10-7 0,-8-7 0,-9-4 0,-7 4 1,-5 5-1,-8 10 1,-3 14 1,-4 16 0,9 14 0,-22 35 0,13 12 1,1 8-1,6 9 0,2-1 0,6-2-2,6-7-1,3-11-1,12-6-3,0-27-9,20 7-22,-11-21 1,17 4-1,-8-17 2</inkml:trace>
  <inkml:trace contextRef="#ctx0" brushRef="#br0" timeOffset="4882">27040 5090 53,'-12'-34'36,"1"23"0,-23-1-1,7 29-12,-11-2-15,5 19-3,-3 0-1,7 7-2,6 1-1,10 1 0,9-5-1,12-6 0,11-10-1,9-9 1,8-7-1,8-5 1,2-8-1,-2-6 1,-5-5-1,-8-6 1,-8-7 0,-16-1 0,-10-3 0,-18 5 0,-12 1 0,-10 6-1,-5 10-1,-2 6-3,9 26-17,-5-10-13,16 15 0,3-8-1,23 11 1</inkml:trace>
  <inkml:trace contextRef="#ctx0" brushRef="#br0" timeOffset="5400">27260 5228 78,'0'0'36,"26"36"-1,-28-23 0,15 12-29,-9-4-1,4 1-2,-6-6-1,2-3-1,-4-13-1,0 0 0,0 0-1,0 0 1,13-13 0,-6-1-1,3-4 1,5-4-1,5-1 1,3 2-1,5 3 0,-2 3 0,2 8 1,-3 6-1,-4 8 1,-4 6 0,-4 5 0,-5 4 0,-4 0 0,1-2 0,0-5 0,-5-15 0,14 15-1,-14-15 1,25-7-1,-10-4 1,4-5-1,1-3 1,2 1 0,3-2 0,2-2 2,5 4 0,-1 4 1,2 7 1,-4 5-1,1 9 2,-5 6-2,-1 5 0,-8 5-1,-5 2-1,-2 2-5,-9-27-19,9 25-15,-9-25-2,37 9-1,0-14 0</inkml:trace>
  <inkml:trace contextRef="#ctx0" brushRef="#br0" timeOffset="5942">29449 5148 71,'7'-14'37,"-7"14"-2,-29-30 2,1 18-31,-16-6-1,-5 7-2,-10 3-1,-3 5 0,2 3-1,6 7 1,9 3-2,16 5 1,18 5-1,20 4 1,21 2-1,12 2 0,7 3 0,2-2 0,-4 0 0,-10-3 1,-15-2-1,-16-2 0,-20-4 0,-14-2 0,-13-5 0,-7-2 0,-2-3 0,0-3-1,9-3-1,4-6-2,22 2-2,3-18-14,34 16-16,5-12-1,25 9 0,2-11 1</inkml:trace>
  <inkml:trace contextRef="#ctx0" brushRef="#br0" timeOffset="6310">29601 5234 57,'46'-10'36,"-21"-9"-1,-4 9 1,-36-11-24,15 21-3,-41-15-3,5 16-1,-14 3-2,0 7-1,-6 5 0,8 4-1,5 5 0,12 2 0,16-3 0,15-2-1,15-3 0,13-8-1,12-2 1,8-6-1,3-6 1,-2-4 0,-2-2-1,-6 0 1,-8-3 0,-7 2 0,-7 4 0,-19 6 0,16-4 1,-16 4-1,-4 15 0,-2-3 1,-2 2-1,3 1 0,-2 2 0,3-4-1,6-2-1,-2-11-3,13 15-5,-13-15-27,19-6 1,-8-5-2,15 4 1</inkml:trace>
  <inkml:trace contextRef="#ctx0" brushRef="#br0" timeOffset="7270">29987 5189 75,'11'21'38,"-15"-7"-2,17 19-5,-15-17-22,16 7-3,-6-6-2,8-3-1,-1-8 0,4-3-2,1-6-1,2-3 0,-2-5 0,-1-1 0,-1-1-1,1-3 1,-3 0 0,1 2 0,-2 1 0,0 5-1,-1 3 2,-3 6-2,1 4 1,-12-5 0,21 23 0,-11-6 0,1 1 0,6-3 1,1 0-1,0-5 1,1-4 0,3-2 0,0-4 0,0-3-1,0 0 1,-3-1-1,-1-1 0,3 0-1,-2 2 2,2 0-1,-3 2 1,1 4 0,-3 1 1,-1 1-1,-2 2 0,0 4 0,-13-11 0,14 20 0,-8-8-1,-6-12 0,12 18-1,-12-18 0,0 0-2,13 5 0,-13-5-2,15-8-1,-2 5 0,-8-8 0,11 6 0,-7-7 0,11 7 2,-3-5 0,4 6 2,-3 1 2,0 3 2,1 8 2,-5 2 0,5 13 1,-10 3 0,10 16 0,-8 3 2,11 10-3,-4 0 1,4 6-2,-2-6 0,1-4-2,-5-7 1,-5-12-1,-6-15-1,-5-17 0,0 0 0,-23-24 0,1-7 1,-2-11-1,-10-10-1,-2-9 2,-1-4-2,5-5 1,5-9-1,9 0 1,10-4 0,14 3-1,19 8 1,11 12-1,13 13 0,10 14 2,7 17 0,-3 17 0,-3 17 0,-10 17 0,-11 9 0,-15 4 1,-17 3-2,-17-3-1,-19-3-1,-8-7 2,-8-7-2,-7-14 1,-4-10-1,-1-9 0,6-9 0,3-9-2,21 3-7,-12-24-19,36 12-8,0-16 0,26 9-1</inkml:trace>
  <inkml:trace contextRef="#ctx0" brushRef="#br0" timeOffset="7654">31375 4935 83,'4'42'37,"-6"-6"-1,11 12 1,-5-9-33,18 1 1,1-6-3,9-3-1,5-7 0,5-3 0,3-7-1,4-8 0,2-6-1,-3-4 1,-2-8-1,-6-9 1,-5-5-1,-7-2 0,-3-4 1,-15 0 0,-10 3 0,-9 6 0,-11 10 2,-8 14-1,-2 12 1,-5 10 1,1 12-1,11 8 1,8 3-1,13 4 1,14-4-2,15-3-1,21-6-2,-48-37-7,65 23-27,-65-23-4,87 20 0,-87-20-2</inkml:trace>
  <inkml:trace contextRef="#ctx0" brushRef="#br0" timeOffset="8929">2242 6640 86,'0'-18'35,"-13"9"0,-18-10-7,-1 23-20,-19-6-1,-3 16-2,-4 9-2,5 12 0,0 6-2,7 5 1,18-1-1,20-1 0,13-6 0,28-6 0,7-14 0,9-12-1,14-11 1,7-10 0,-6-8-1,-12-8 1,-10-5-1,-19-2 0,-10 1 0,-19 1 0,-21 1 0,-13 7-1,-12 9 0,0 7 0,3 12 0,0 7 0,17 8 0,14 3-2,20 5 1,30-2-1,22-6 0,12-10-1,20-5-1,3-14-1,4-8 0,-6-10 2,-3-5 1,-24-3 0,-8 1 3,-19-1 1,-13 0 1,-11 7 3,-17-4-1,-5 7 0,-20 2 1,0 10 0,-4 5-2,-3 14 1,-1 11 0,1 11-1,4 18 1,13 17-1,9 8-2,7 9 0,9 3 0,5-5-1,9-1-2,6-10-1,-4-8-1,-5-17-1,8-2-9,-26-23-22,8-1 0,-3-11-2,0 0 1</inkml:trace>
  <inkml:trace contextRef="#ctx0" brushRef="#br0" timeOffset="9072">2247 6919 86,'0'0'38,"-18"-6"-1,40 8 1,8-12-28,24 5-4,13-8-6,9-15-16,25 6-22,2-15 0,21 2-3,1-9 0</inkml:trace>
  <inkml:trace contextRef="#ctx0" brushRef="#br0" timeOffset="9477">3773 6188 74,'9'20'38,"-13"10"-2,18 25 0,-8 0-30,7 17-1,-3 4-2,5 3-3,1-3-2,-3-19-13,13 0-21,-14-21 0,11-6-2,-8-28 1</inkml:trace>
  <inkml:trace contextRef="#ctx0" brushRef="#br0" timeOffset="9882">4217 6316 72,'-24'7'36,"5"19"-1,-10-2 1,8 21-32,-2 3 2,11 11-2,6-3 0,11 3-3,9-5 1,13-4-1,7-12-1,11-11 0,5-15 0,3-11 0,1-13 0,-4-8-1,-5-10 1,-8-7 1,-7-4-1,-11-5 0,-9 0 0,-13-4 0,-13 0 0,-8 0-1,-11 5 1,-6 4-1,-6 8 1,-3 7 1,0 12-1,2 14 0,8 12 0,11 9-1,12 11-1,9-3-6,30 13-26,-1-10-2,23 5-1,5-15 0</inkml:trace>
  <inkml:trace contextRef="#ctx0" brushRef="#br0" timeOffset="10326">4972 6385 75,'-1'-23'36,"3"9"-1,-17-5 2,15 19-33,-35-9 0,8 16 0,-14 7 0,-3 13-1,-6 7 0,-1 8-1,3 7 0,8 4-1,12 1 0,11 4 0,17-4-1,18-4 0,15-8 0,18-8 0,8-8 0,7-8 0,3-9-1,3-12 1,-1-7-1,-3-6 1,-9-9 0,-5-4-1,-6-6 2,-6-7-2,-7-4 2,-6-3-1,-10-5 0,-8-5 1,-8 0-2,-8 0 1,-13 3 0,-13 4 0,-14 8 0,-16 9 0,-13 20-1,-15 16-2,-2 30-15,-18 2-19,14 26-1,-3 5-2,24 16 1</inkml:trace>
  <inkml:trace contextRef="#ctx0" brushRef="#br0" timeOffset="16464">6394 6527 16,'6'-11'27,"-6"11"3,0 0 0,-7-13-14,7 13-1,0 0-5,0 0-1,0 0-4,7 16 1,-7-16-3,3 27 2,0-6-2,6 8-1,-3 7 0,2 8 0,0 6-1,1 4 0,-4 1 0,1 1 0,0-3-1,-4-3 1,-1-9-1,-1-7 0,0-7 0,-1-6 1,2-9-2,-1-12-1,0 0-3,0 0-24,7-14-5,-8-4-2,10 2 2</inkml:trace>
  <inkml:trace contextRef="#ctx0" brushRef="#br0" timeOffset="17185">6370 6585 36,'-18'-16'32,"18"16"1,-23-26-1,23 26-20,-5-30-4,16 20-2,-1-4-3,12 3-1,5 2-1,7 4 0,6 3-1,4 3 0,-1 4 0,0 5 0,-6 3 0,-6 5 0,-10 4-1,-11 1 1,-15 5 0,-11-3 0,-11 1 0,-6 0 0,-7-2 0,-3-3 1,-3-3-1,2-3 0,6-6 0,6 0 0,7-4 0,10-3 0,15-2 1,0 0-1,31-11 0,3 5 0,14-3-1,10 3 1,7-5 0,6 0 0,3-1 0,-4-1 0,-3-2 0,-5 0 0,-8-1 0,-9-3 0,-9 1 0,-9 0 0,-11 2 0,-9 0 0,-8 1 0,-8 2 0,-5 3 0,-9 3 0,-7 5 1,-5 4 0,-4 6 2,-3 7-1,1 5 0,5 8 0,3 3 0,12 4 0,11 0-1,16-2 0,15-6-1,11-5-1,14-5-2,7-15 0,15 0-3,-6-19-6,18 12-9,-21-18-13,8 6 0,-13-9 1,-4 11 7</inkml:trace>
  <inkml:trace contextRef="#ctx0" brushRef="#br0" timeOffset="17545">7429 6599 2,'-4'-13'28,"-14"0"3,-2 8 1,-12-5-6,8 18-8,-21-8-5,17 16-5,-12-3-3,13 10 0,1 0-1,11 4-2,9-1-1,12-2 0,11-2 0,11-7-1,11-5 0,6-4 0,4-9-1,1-5 0,-1-3 1,-3-5-1,-7 1 1,-7-4-1,-12-2 1,-8 2 0,-9 0 1,-11 0-1,-8-1 0,-7 4 1,-9 2-1,-7 2 0,0 7 1,-3 4-1,4 6 0,3 4-1,9 4 0,6-2-1,17 7-4,3-18 0,25 27-11,-10-28-10,22 6-7,-2-10 2,9 3 1</inkml:trace>
  <inkml:trace contextRef="#ctx0" brushRef="#br0" timeOffset="18424">7616 6617 51,'23'15'31,"-8"1"1,11 18-10,-17-8-8,16 17-5,-11-4-4,8 6 1,-7-6-3,4 4 0,-3-9-2,-2-4 0,-5-8 0,-2-6 0,-7-16-1,3 14 1,-3-14 0,0 0 0,-12-22 0,3 5 0,-4-8 0,-4-4 1,-1-11-1,-1-4 0,-2-7 0,6-5 0,2-6 0,6 1-1,11-1 0,9 7 0,11 12-1,10 5 1,7 15 0,4 14-1,3 13 1,-6 13 0,-3 7 0,-8 10 0,-12 0 0,-10 5 0,-10-3 1,-11-4-1,-8-4 0,-5-5 0,-4-7 0,-2-5 0,1-9 0,3-6 0,3-6-1,4-4 0,9-5-1,0-7-1,15-2-1,-2-13-3,18 9-12,-12-21-4,23 14-4,-15-15 3,19 21 7,-14-7 9,6 13 4,-4 10 5,-11 6 13,11 24 6,-22-2 4,14 25-1,-20-10-6,17 17-6,-12-6-2,9 7-4,-4-6 0,7 1-2,4-7 0,10-5-2,6-8 0,7-5-1,5-8 0,6-4 0,3-5-1,2-7 1,2-3-1,-8-2 1,-4-3-1,-6-1 0,-6-1 0,-10 0 0,-6 2 0,-10 3 0,-5 2 0,-2 13 0,-24-14 0,3 14 1,-8 6 0,-3 8 0,-1 4 1,-2 6 0,1 5 1,7 3 0,8 0 0,9 2 0,11-2-1,13-2 1,13-6-1,13-5 1,12-7-1,11-7-1,10-1-3,2-18-18,16 9-16,-5-15 1,16 6-3,-4-10 1</inkml:trace>
  <inkml:trace contextRef="#ctx0" brushRef="#br0" timeOffset="19124">10225 6262 45,'28'-37'30,"-3"3"2,-11-12-11,-6 14-14,-17-5 1,2 13-1,-19 1 0,-2 15-3,-9 9 0,1 19 1,-8 12-2,5 18-1,6 6 1,10 9-1,10 1 0,15 2-1,13-6 0,9-4 0,9-7-2,6-12 0,2-5-2,-7-11-3,2 5-12,-20-20-16,0 4-1,-16-12 0,0 0 0</inkml:trace>
  <inkml:trace contextRef="#ctx0" brushRef="#br0" timeOffset="19806">9933 6525 46,'-8'-15'33,"8"15"2,19-21-1,16 16-22,-7-8-4,20 6-1,-2-2-3,6 7-1,-5-1-1,1 10 0,-8 0 0,-3 10-2,-6 1 1,-9 5-1,-7 0 0,-3 0 0,-3-2 0,-2-3 0,-2-7 0,-5-11 0,0 0 0,0 0 1,6-15-1,-6-2 0,3-3 0,1-5 0,5 1-1,3-2 0,9 1-1,2-1 0,8 7 0,3 1 0,5 6-1,1 5 2,3 5-1,-6 4 0,-3 5 2,-7 4-1,-8 1 1,-7 1-1,-12 1 3,-6 0-2,-9-1 2,-4 4 0,-6-2 0,3 3 0,-2-1 0,6 3 1,2-2-1,11 3-1,9-3 1,10 0-1,8-4 0,8-4 0,6-5 0,6-4-1,2-3 1,1-6-1,-4-5 1,-6-3-1,-4-4 0,-7-1 0,-11-1 0,-6-2 0,-11 2 0,-9 1 0,-8 5 0,-6 4 0,-6 6-1,-2 4 1,2 6-2,2 4 0,8 6-1,6-1-2,14 5-2,3-18-12,21 18-16,-1-17 1,19 5-1,-6-12 2</inkml:trace>
  <inkml:trace contextRef="#ctx0" brushRef="#br0" timeOffset="20318">11194 6487 50,'26'3'32,"-12"-3"3,5 10-2,-19-10-20,18 19-2,-11-7-4,6 5-2,-6-5-1,5 4-1,-12-16 0,18 18-2,-18-18 1,18 5-2,-18-5 1,13-10-1,-13 10 1,10-21-1,-5 6 0,2-1 0,0-2 0,0 1 0,4-1 0,1 0-1,2 4 0,3 2 1,-3 6 0,0 6-1,0 5 1,1 4 0,-1 5 0,0 4 0,1-2 0,-1 0 0,6-2 0,2-4 0,1-3 0,4-5 0,0-4 0,1-5 0,2-2 0,-1-1 0,1-3 0,-2 0 0,1 0 0,-2 2 0,-3 2 0,2 3 1,-3 2 0,-4 5 1,3 4-1,-4 4 1,2 3-1,1 3 1,1 0-1,3 1-1,8 0-4,-1-12-14,22 10-20,-1-15 1,23 5-3,5-12 1</inkml:trace>
  <inkml:trace contextRef="#ctx0" brushRef="#br0" timeOffset="20951">13293 6218 59,'-11'2'34,"19"23"1,-6-3-5,16 20-23,-5 2 1,10 11-3,-1-1-2,4 3-1,-1-5 0,0-9-4,-1-3-2,-13-21-16,8 3-14,-19-22 0,12 13-3,-12-13 2</inkml:trace>
  <inkml:trace contextRef="#ctx0" brushRef="#br0" timeOffset="21632">12977 6519 55,'0'25'34,"9"-10"1,27 6-1,5-11-27,23-1 0,2-12-2,10-3-2,-3-7-1,-3-6 0,-7-3-2,-9-4 0,-12 0-2,-11-3 1,-6-1-1,-10-2 0,-6 5 0,-5 1 1,-3 8-1,-6 4 1,5 14 1,-18 5 1,8 12 1,1 10 0,0 6 0,8 4 1,-1 0 0,10 3 0,6-8-1,9-4 0,3-5-2,9-6 1,2-7-1,2-3 1,5-5-1,-1-4 0,-2-2 0,-1 1 0,2 2 0,-4 0 0,2 2 0,0 2 0,-3 0 0,4 3 0,3-3 0,3 1 0,-1-4 0,2-2 0,0-5 0,-1 0 0,-2-4 0,-5-4-1,-3 0 0,-6-3 1,-5 0-1,-7-2 0,-7 4 0,-7-1 0,-8 6 0,-8 4 1,-7 6 0,-7 7 0,-7 8 1,-3 9 1,-1 6 0,5 1 0,6 4 0,13-1 0,13-1 0,16-6-2,19-7-1,14-13-3,33 5-23,0-20-8,28 1-2,5-14-1,24 3 0</inkml:trace>
  <inkml:trace contextRef="#ctx0" brushRef="#br0" timeOffset="22534">15744 6765 28,'0'0'32,"-5"13"2,5-13-4,13 8-9,-13-8-6,22 5-4,-7-2-3,16 3-3,4-2-1,17 1-1,14-6-1,17-1 0,14-3-1,17-2 0,14-7-1,13 1 1,7-4-1,4 2 1,-2 1-1,-1 0 1,-8 2-1,-11 0 1,-14 5-1,-15-1 1,-12 2 0,-13 1-1,-10-1 1,-7 1-1,-4 3 1,-2-1 0,-2 1-1,3 2 1,2-3 0,2 3 0,-3 0-1,-1 0 1,-4 0-1,-2 1 1,-6-1-2,-6-4-2,3 13-22,-22-18-11,3 8-1,-11-10-2,6 6-1</inkml:trace>
  <inkml:trace contextRef="#ctx0" brushRef="#br0" timeOffset="23705">19617 6454 62,'14'-18'32,"-18"0"-2,4 18-1,-22-25-21,6 19 1,-20 0-4,-4 10-1,-13 4 0,-2 10-1,-10 8 1,3 10-2,3 1 1,10 4-1,13-2 0,18-3-1,21-5-1,19-11 0,18-14 0,15-11 0,12-11 0,4-11 0,1-9 0,-8-6 0,-9-10-1,-9-3 0,-16-1 0,-12-2 0,-14-1 1,-10 3-1,-7 3 1,-5 10-1,-3 15 2,0 15-1,4 15 1,5 21 0,10 20-1,9 13 2,11 12-2,12 2 1,14 1-3,8-11-1,15 3-10,-6-25-21,19-6-1,-9-20-2,8-3 0</inkml:trace>
  <inkml:trace contextRef="#ctx0" brushRef="#br0" timeOffset="24073">20318 6445 61,'-45'-8'36,"2"17"-2,-14 0 1,9 16-20,-4 2-10,12 6 0,4 0-2,18-1-1,15-5-2,16-6 1,14-8-1,6-11 0,9-6-1,0-7 1,1-5 0,-5-5-1,-6-1 1,-7-3 0,-7 2 0,-4 3 1,-5 3-1,-4 6 1,-5 11 0,0 0 0,0 0 0,10 27-1,-2-6 1,4 5-1,6 0 0,5-3-1,10-3-1,3-10-3,8 2-2,-9-20-17,11 6-11,-11-16-1,5 5 0,-17-14 1</inkml:trace>
  <inkml:trace contextRef="#ctx0" brushRef="#br0" timeOffset="24262">20669 6194 57,'-15'-26'33,"15"26"0,0 0 0,-2 39-23,11-1-4,13 14 0,1 0-3,6 3-1,5-2-2,-3-10-1,4 3-8,-17-21-24,7 0-1,-25-25 0,16 21 0</inkml:trace>
  <inkml:trace contextRef="#ctx0" brushRef="#br0" timeOffset="24757">20669 6490 53,'-3'-21'33,"27"19"-2,12-3 0,29 9-24,-3-7-1,15 7-2,1-3-2,5-1 1,-6-2-2,-8-1 0,-9-3 0,-10 1 0,-14-2-2,-13 1 1,-23 6 0,0 0 1,-10-13-1,-13 13 1,-11 2 0,-4 7 1,-8 2 1,7 5-1,-1 2 1,10 4-1,8-3 0,13 3-1,10-7 0,14-3 0,9-4-1,10-7 0,5-5 1,1-4-1,2-4 0,-5-4-1,-2 0 1,-7-1 0,-4 0 0,-7 1 1,-5 4-1,-12 12 1,14-13 0,-14 13 0,0 0 0,6 18 0,-3-4 0,5 3 0,3-2 0,5 1-1,7-2-3,3-7-1,15 10-16,-13-19-16,11 4 0,-14-11-1,5 4 1</inkml:trace>
  <inkml:trace contextRef="#ctx0" brushRef="#br0" timeOffset="25223">21773 6190 65,'-8'-36'34,"12"22"1,-4 14-1,0 0-26,-1 27-1,8 15-2,-1 5-1,8 5 0,1-2-2,3-1 0,3-6-1,1-4 1,-2-12-1,2-8-1,-2-8 0,-5-7 0,-1-6-1,-14 2 0,22-23 1,-13 6-2,3-4 0,0-5 1,6-3-1,6 2 0,5 4 0,3 4 0,6 9 0,2 6 2,1 8-1,-1 9 1,-4 8 0,-7 5 2,-9 4-1,-10 0 1,-10-1 0,-12-3-1,-9-1 1,-10-5-1,-11-6-1,-1-1 1,-4-8-1,2-3 0,5-5 0,4-3-2,12-1 0,6-6-3,18 13-5,-5-24-23,28 16-3,3-8 1,16 7-1</inkml:trace>
  <inkml:trace contextRef="#ctx0" brushRef="#br0" timeOffset="25606">22617 6385 53,'18'-14'34,"-23"-5"0,5 19-1,-35-25-22,11 28-3,-16-3-1,5 14-3,-3 3 0,5 6-1,8 0-1,9 4 0,11-4 0,13-3-1,11-4-1,12-5 0,8-5-1,4-3 0,4-6 0,-3-4 0,-5-1 0,-4-2 1,-8-3-1,-9 2 1,-6-1-1,-12 12 1,-1-12 0,1 12 1,-24 6-1,13 1 1,-2 5 0,5 2-1,3 0 2,8 0-2,7 0-1,5-5-1,12 1-3,-1-12-7,20 7-23,-12-10 0,12 6-2,-7-14 2</inkml:trace>
  <inkml:trace contextRef="#ctx0" brushRef="#br0" timeOffset="26154">23151 6320 61,'-11'-26'33,"2"12"-1,-13-4-7,9 20-15,-10 0-3,11 12 0,-1 3-4,11 6 2,6 0-3,10 2 0,6 1-1,8 1 0,0-2 0,3-2-1,-4-1 1,-5-3-1,-7 1 0,-8-2 0,-11-4 0,-11-3 0,-6-3 0,-9-2-1,-7-3 1,-1-3-1,1-1 1,5-4-1,7 1 0,11-5 0,14 9 0,7-17 0,17 7 1,8-3-1,11-1 1,7-3-1,7 1 0,1-4 2,3-3-2,1-2 1,-1-2-1,-6 1 0,-6-1 1,-11 4 0,-12 1 1,-12 4-1,-14 18 2,-16-12-1,-15 13 1,-9 12 0,-7 5 0,2 6 1,0 4-1,11 4 0,9 0 0,14 0-1,16-2 0,15-5 0,15-4-2,8-7-3,14 9-12,-9-18-20,16 7 0,-9-12-1,4 5 0</inkml:trace>
  <inkml:trace contextRef="#ctx0" brushRef="#br0" timeOffset="26327">24082 6590 83,'0'0'40,"21"-3"-3,-21 3 2,28-9-33,-28 9-2,13-9-12,-13 9-29,0 0 1,0 0-3,-23-6-1</inkml:trace>
  <inkml:trace contextRef="#ctx0" brushRef="#br0" timeOffset="61584">25805 6207 72,'0'0'36,"20"4"-1,-20-4 0,7 36-29,0-6 0,6 11-2,-3 7 0,2 6-1,1-3-1,1 1-1,2-4-1,2-12-3,8-2-8,-13-18-25,13-5 0,-11-17-1,6-2 0</inkml:trace>
  <inkml:trace contextRef="#ctx0" brushRef="#br0" timeOffset="61885">25428 6188 66,'0'0'38,"0"0"-2,30 0 0,2-12-27,27 8 0,8-9-3,22 6-1,11-6-1,16 1-2,1 2 0,-1 1-2,-5 4-2,-16-1-2,-11 17-9,-35-11-24,-13 14 1,-36-14-3,-13 31 2</inkml:trace>
  <inkml:trace contextRef="#ctx0" brushRef="#br0" timeOffset="62126">25406 6778 81,'54'-4'38,"30"8"-1,10-18 1,26 8-32,1-4-2,4-1-3,-3 14-15,-20-16-22,-7 13-1,-28-8-2,-12 8 0</inkml:trace>
  <inkml:trace contextRef="#ctx0" brushRef="#br0" timeOffset="62801">27530 6521 49,'0'0'34,"-11"-9"1,-1 14-1,7 14-19,-2-1-10,10 8-1,1-5 0,10 8-2,4-9 1,9 1-1,5-10 0,8-1-1,1-7 0,2-4 0,-1-4-1,1-4 0,-5 1 0,-3-1 0,-7 4 1,-2 2-1,-4 3 0,-3 4 0,-1 5 1,0 3-1,6-1 1,0 1-1,6-1 0,4-2 0,4-4 0,0-3 1,0-8-1,-4-4 0,-3-5 0,-6-3 1,-10-5-1,-6-2 0,-10 0 0,-7-2-1,-6 3 1,-7 2 0,1 6-1,-3 2 0,5 8-1,-3 0-3,21 6-9,-17 9-21,17-9-1,15 12 0,6-3 0</inkml:trace>
  <inkml:trace contextRef="#ctx0" brushRef="#br0" timeOffset="63006">28447 6522 48,'0'0'35,"11"15"2,-11-15 0,12 27-15,-12-15-15,13 8-1,-6-4-4,4 0 0,0-4-3,1-7-2,5 3-3,-17-8-13,24-16-17,-15-2 1,6 4-3,-7-11 3</inkml:trace>
  <inkml:trace contextRef="#ctx0" brushRef="#br0" timeOffset="63227">28618 6153 64,'0'0'37,"0"0"-1,10 21 2,-6 8-30,13 20 0,-3 1-3,9 9-1,-1 0-1,4-2-1,-1 0-2,0-13-1,-1-4-1,-4-13-3,1 4-6,-21-31-25,24 14 0,-24-14-2,20-16 2</inkml:trace>
  <inkml:trace contextRef="#ctx0" brushRef="#br0" timeOffset="63441">28873 6104 66,'1'-15'37,"-1"15"0,9 13 1,-5 12-30,16 24-1,-3 5-1,10 9-1,0-1-2,7 5 0,-1-7-2,1-3-2,-2-5-2,-8-15-4,7 3-30,-21-17-1,3-1 0,-13-22-1</inkml:trace>
  <inkml:trace contextRef="#ctx0" brushRef="#br0" timeOffset="63629">28286 6229 80,'-71'-20'39,"21"15"0,6-4-1,27 11-31,19 13-17,-2-15-27,46 15 0,-6-10-3,19 11 1</inkml:trace>
  <inkml:trace contextRef="#ctx0" brushRef="#br0" timeOffset="64071">30052 6204 65,'4'14'38,"-4"15"-2,20 21 2,-10 2-31,12 17-1,0 3 0,8 9-3,-2-6-1,3-7-2,1-5-3,-7-21-6,12-2-28,-24-21 0,2-2-1,-15-17 1</inkml:trace>
  <inkml:trace contextRef="#ctx0" brushRef="#br0" timeOffset="64799">29763 6540 49,'-23'5'38,"21"8"-3,2-13 2,30 24-14,4-20-18,16 2 0,7-6-3,6-5-1,2-2 0,1-5-1,-4-5-1,-5-4 0,-7-4-1,-4-3 2,-5 0-1,-10-4 1,-4 1-2,-8 3 2,-2 5-1,-8 6 2,-9 17 0,0 0 0,-6 14 1,-4 13-2,-3 8 2,1 8-1,3 2 1,9 4 0,5-3 0,7-1-2,10-8 1,7-5 1,5-10-1,4-5-1,6-8 1,-3-7-1,3-6-1,1-5 1,-1-1-1,0-4 0,-4 1 1,-2 2 0,-1 3-1,-2 4 1,-1 5 0,-6 2 0,2 3 0,-2 2-1,3 2 1,2-2 1,-1-3 0,-1-2 0,0-3-1,0-3 0,-3-2 0,-3-4 1,-7-4-1,-7-1-1,-4-1 0,-6-3 0,-6 2 0,-4 1 1,-10 3-1,-3 7 1,-3 5 0,0 7 1,0 6-1,6 7 1,3 2-1,9 5 0,9-2 1,14 4 1,8-4-2,5-6-2,7 2-2,-4-19-9,18 11-24,-15-14 1,6 6-1,-13-14 0</inkml:trace>
  <inkml:trace contextRef="#ctx0" brushRef="#br0" timeOffset="65139">31648 6742 55,'0'13'36,"0"-13"0,-7 23 1,7-23-15,-7 19-15,7-19-1,5 13-3,-5-13 0,11 5-1,-11-5-1,14-7 1,-14 7-2,18-22 1,-7 9-1,0-1 1,5-5-1,2 2 0,6 2 0,5 3 1,4 3-1,9 7 1,6 4 0,-48-2 2,54 8 0,-54-8 1,57 20 0,-57-20-1,53 24 0,-53-24-1,0 0-2,69 37-10,-69-37-29,0 0-2,58 37 0,-58-37-2</inkml:trace>
  <inkml:trace contextRef="#ctx0" brushRef="#br0" timeOffset="66410">1968 7634 58,'22'-6'36,"-17"-6"-1,7 2 0,-24-12-23,12 22-3,-37-24-3,5 14-3,-15-2 0,0 12-1,47 0 2,0 0-2,-79 19 1,79-19-1,-58 40 1,58-40-1,-50 51 0,47-34-1,-17 41-4,27-1 2,26-3-1,3-8 0,18-9 0,8-21-1,6-24 0,-13-16 3,-10-6-1,-19-4-1,-12-1 1,-13 0-1,-19 3 1,-7 7 0,-6 7 1,1 10-1,7 12 1,2 10 1,6 14-1,19 12 1,14 14 0,23 9 0,13 3 0,7 6 0,7 1 0,0 3 0,0-1 0,-9-2-1,-10-7 0,-17-5 1,-16-5-2,-20-6 1,-15-6 0,-13-9-1,-17-11 1,-7-9-1,-16-8 0,-10-11 1,-3-8-1,85 12 2,-94-25 1,94 25-1,-93-43-1,93 43-1,-76-57-1,27-5-15,15-6-19,41-3-2,33 0-1,19-4 3</inkml:trace>
  <inkml:trace contextRef="#ctx0" brushRef="#br0" timeOffset="67734">2639 7755 6,'0'0'31,"-7"-12"0,7 12 2,-20-4-12,0-7-6,5 16-3,-16-8-4,9 11-2,-8 0 1,7 10-3,-2 0 0,10 5-2,-1 0 1,13 1-2,9-2 0,18-2-2,3-7 0,5-5 0,5-7 0,2-5-1,-2-6 1,-2-4-1,-7-5 1,-7-3 0,-6-2 1,-8-2 0,-6-1 0,-6-1 0,-7 0 0,-3 1-1,-5 7 0,-12 1-3,8 18-28,-15 0-1,2 12 0,3 7-1</inkml:trace>
  <inkml:trace contextRef="#ctx0" brushRef="#br0" timeOffset="68284">3924 7427 59,'-14'6'37,"23"22"-1,-2 11-1,18 13-27,2 3-2,16 11-1,-3-4-2,6 4 0,-5-6-3,-1-10-4,-4-7-3,-20-21-30,2 0-1,-18-22-2,0 0 4</inkml:trace>
  <inkml:trace contextRef="#ctx0" brushRef="#br0" timeOffset="68861">3637 7828 55,'9'25'36,"11"-7"-2,21-1 1,-4-11-30,24-4-2,3-11 1,3-7-3,-1-6-1,-3-7-1,-8-4 0,-12-7-2,-9-1 0,-11-5 0,-7 0 1,-10-2-1,-6 6 1,-4 2 1,-1 11 0,-1 10 2,6 19 0,0 0 1,-10 19 1,16 22 1,-2 7-1,10 13 2,-2-2-1,6 5-1,-2-5-1,5-4 1,-3-10-1,0-6 0,0-14-1,0-10 0,-1-9-1,-2-6 0,-1-9 0,1-7 0,-1-6 0,1-9-1,-3-1 1,-1-1-1,0 1 1,-1 2 0,-1 7 1,3 9-1,-1 9 1,5 12 0,2 8 0,3 11 1,1 4-1,5 5 1,0 1-1,-2 1-1,1-4-1,-3-7-1,0-2-2,-10-16-5,11 6-27,-24-14-3,22-8 2,-19-11-1</inkml:trace>
  <inkml:trace contextRef="#ctx0" brushRef="#br0" timeOffset="69191">4870 7762 50,'15'25'36,"-6"-2"-1,10 9 1,-14-8-28,20 11 0,-11-12-3,4 5-2,-5-11-1,-1 1-1,-12-18 0,16 8-1,-16-8 0,5-12 0,-8-4 0,3-5 1,-3-5-1,1-5 0,0-1 1,4 0-1,5 3 0,3 2 0,8 6 0,5 6 0,8 11-1,4 4-1,13 13-4,-9-9-14,19 15-15,-6-6-1,10 3 0,-10-8 0</inkml:trace>
  <inkml:trace contextRef="#ctx0" brushRef="#br0" timeOffset="69522">5599 7758 59,'-32'-3'36,"6"8"-1,-9 0 0,16 13-28,-4-2-3,11 11 0,5 0-1,10 1-1,6-2-1,12-2 0,3-6-1,9-5 1,1-6-1,2-7 0,2-7-1,-4-4 1,-1-6-1,-8-5 0,-5 0 0,-9-4 1,-7-3 0,-6 1 0,-10 0 0,-9 5-1,-3 6-1,-7 6 0,5 12-4,-12-6-18,16 22-11,-5-2-1,14 12 1,1-5-1</inkml:trace>
  <inkml:trace contextRef="#ctx0" brushRef="#br0" timeOffset="69966">5865 7837 42,'2'14'32,"8"4"2,3-11-8,14 13-15,-8-13-4,17 5-2,-2-10-2,6 0 0,-1-8-2,5-2 1,-3-7-1,1-1 0,-5-5 1,-4-2-1,-6-2 1,-5-1-1,-10-1 0,-10 3-1,-8 4-1,-11 4-1,-3 12-5,-15-5-13,11 19-13,-11 1-3,12 10 2,-4 1-1</inkml:trace>
  <inkml:trace contextRef="#ctx0" brushRef="#br0" timeOffset="70422">6676 7803 35,'-19'-16'30,"-3"2"3,-6 1-2,2 5-25,-7 7-2,2 11 1,-7 3-1,10 9 0,-2-1-2,9 5 1,4-3-2,9-1 0,8-5 0,12-5-1,8-5 1,9-3-1,8-6-1,3 0 0,4-2 0,-1 1 0,-1 3 0,-4 3 1,-6 8 0,-3 7-1,-9 5 2,-3 8 0,-8 1 1,-3 7 0,-8 0 1,-2 2-1,-9-6 2,-1-2-1,-7-7-1,-4-4-1,-6-10 0,-1-3 0,-4-11 0,-2-10-3,5 0-1,-5-17-10,18 5-22,-5-12 0,16-1-2,2-12 2</inkml:trace>
  <inkml:trace contextRef="#ctx0" brushRef="#br0" timeOffset="70812">6810 7644 44,'8'40'33,"5"6"2,-6-6-2,11 4-28,-10-14 0,8 5 0,-6-11-3,5-2 1,-2-9-2,1-4 0,-1-7-1,0-3 1,1-7-1,4-2 2,3-4-2,2-4 0,3 0 0,2 3 0,3 1 1,4 5 1,-3 4-1,3 6 1,-4 5 1,3 11 0,-3-2 0,1 7 0,-6 0-1,0 2 0,-7-5 0,1 1-2,-5-2-2,-15-18-6,27 14-30,-27-14-1,14-5 1,-10-10-1</inkml:trace>
  <inkml:trace contextRef="#ctx0" brushRef="#br0" timeOffset="77176">8902 7329 21,'0'0'33,"14"-11"1,-14 11-1,5 11-20,9 16-1,-11-1-4,11 20-1,-8 4-2,12 11 0,-7 0-2,4 3 0,-1-7-2,2-5 0,-1-8-3,-2-13 0,2-4-8,-15-27-26,8 17 1,-8-17-3,1-18 2</inkml:trace>
  <inkml:trace contextRef="#ctx0" brushRef="#br0" timeOffset="77958">8544 7674 27,'-14'26'35,"15"2"2,4-9-2,22 12-14,2-26-16,21 4 1,4-14-1,14-3-2,1-10-2,5-6 0,-2-8-2,-4-6 0,-5-1-1,-10-6-2,-7 3 1,-17-4-1,-2 6-1,-16-5 1,-2 9 0,-11 1 1,0 7 1,-5 5 1,-1 7 1,8 16 1,-18-6 1,15 22 1,0 11 0,6 18 1,-1 7-1,9 12 1,1 0-1,7 4 0,2-5 0,4-7-1,3-11-1,1-10 0,1-15-1,-2-10 0,0-8-1,-2-9 1,-1-5-1,-4-5 1,1-5-1,-1-1 1,-1 3-1,1 0 1,0 2 0,-1 8 0,3 4 1,3 4-1,0 8 0,5 3 0,2 0 1,5 2-1,0-1 0,5-3 1,0-6-1,4-2 0,-1-7 0,-3-5 0,-3-2 0,-6-4-2,-2-3 1,-8-4-3,-5 3 2,-10-2 0,-8 4 0,-10-1 0,-9 7 1,-9 7 1,-9 8 1,-3 13 1,-6 10 1,3 14 0,-2 5 2,13 11-1,8-3-1,19 0 1,17-5-3,23-9 0,26-9-6,11-26-23,44 0-7,10-16-3,27-4 1</inkml:trace>
  <inkml:trace contextRef="#ctx0" brushRef="#br0" timeOffset="79925">11997 7437 16,'0'0'27,"11"-13"3,-11 13 1,-6-24-17,6 24-3,-18-21-3,3 16-3,-16-3-1,-2 6-2,-12 1 0,-3 4 0,-5 4-1,-1 3 0,1 4 0,10 3 0,8-1-1,17 4 1,16 0 0,18-2-1,17 3 1,18-2-1,10 1 0,10 3-1,8 0 1,-5 3 0,-5 2-1,-10 2 1,-14-1-1,-14 1 1,-17-2 0,-17-4 0,-15-1 0,-11-4 0,-13-4 0,-8-4 0,-5-3 1,-3-3-1,0-5 0,3-1 0,6-6 0,5-2 0,12 0-1,10-4-1,22 13-9,1-15-22,29 9 1,8-5-1,22 8 0</inkml:trace>
  <inkml:trace contextRef="#ctx0" brushRef="#br0" timeOffset="80376">12567 7670 39,'-20'-26'31,"1"6"2,-10-4-1,6 9-26,-14 1 0,3 21 0,-11-2-1,8 17 0,-4 6-2,7 8 1,7 0-2,12 3 0,13-3-2,15-8 0,13-3 0,6-11-1,9-9 0,2-8-1,1-6 0,-3-7-1,-4-3 2,-10-6-1,-5 0 1,-6-2 0,-9 4 1,-2 2 0,-5 4 1,0 17 1,-7-14-1,7 14 1,-7 16 0,6 2 1,2 3-2,3 3 1,3 0-2,2-1 0,5-3-2,-3-8-2,11 2-6,-22-14-22,30-1-2,-17-9-1,6 1 0</inkml:trace>
  <inkml:trace contextRef="#ctx0" brushRef="#br0" timeOffset="80917">12795 7593 55,'2'17'34,"7"10"0,-6-8-13,10 14-13,-8-12-2,11 2-2,-7-9-1,6-4-2,-3-9 0,-1-4-1,2-6 1,-1-5-1,0-4 0,0-3 0,3-3 0,-3-1 0,3 2 0,0 5 0,-1 4 2,0 8-2,1 5 1,0 8 0,-1 7-1,5 4 2,1 4-1,3 0 0,1-3 0,6-2 0,1-6-1,2-3 1,1-7-1,-2-5-1,-1-2 0,-2-5 1,-4-1-1,-5-2 0,-1 1 1,-5 2-1,-3 2 2,-11 9-1,16-3 2,-16 3-1,11 17 1,-3-1 0,-2 2 0,5 3 0,2-1-1,1-2 0,1-2 0,3-5-1,4-1-1,-3-8-2,3-1-2,-9-10-2,8 9-12,-20-17-17,13 4 0,-12-12 0,5 1 2</inkml:trace>
  <inkml:trace contextRef="#ctx0" brushRef="#br0" timeOffset="81353">13753 7546 45,'5'29'34,"10"17"2,-6 0-1,13 15-24,-5-9-5,14 7 1,-4-8-2,3-1-1,-6-11-2,-2-6 0,-7-15-1,-3-8-1,-12-10 0,0 0 0,-18-27 0,1-1 0,-7-11-1,-3-9 1,-3-7-1,3-6 1,5-9 0,8-3-1,9 3 1,11 2-1,18 10 1,10 12-1,16 17 0,8 12 1,8 20 0,5 16 0,-7 12 1,-7 13-1,-17 5 0,-16 4 1,-19 0-1,-19-4 0,-15-5 0,-15-10-1,-10-8 1,-4-15-1,2-8 0,4-11-1,12-7-1,5-15-2,21 9-11,-2-24-18,29 1-1,5-11-1,18 3 1</inkml:trace>
  <inkml:trace contextRef="#ctx0" brushRef="#br0" timeOffset="81743">14390 7265 53,'14'33'35,"-13"-2"1,7 13-1,-10-2-29,12 12 2,1-7-4,10 3 0,2-5-2,9-4 0,3-9-2,9-8 1,1-8-1,0-11 0,0-8 0,-2-4 0,-4-10-1,-3-6 0,-2-5 0,-11-5-1,-5-1 1,-9 2-1,-5 5 1,-9 2 0,-5 11 1,-8 8 1,-3 15 1,-1 12 0,-1 6 0,5 9 0,1 1 1,11 5-1,6-3 0,11-1 0,7-9-1,9-4 0,8-6-2,6-9-2,11 4-6,-15-17-27,17 3 0,-10-15-3,7 6 3</inkml:trace>
  <inkml:trace contextRef="#ctx0" brushRef="#br0" timeOffset="81940">15465 7825 65,'4'28'38,"-11"-7"-2,11 11 1,-16-7-31,10 9-2,-8-5 0,1 1-5,1 6-12,-9-17-23,11 3 0,6-22-2,-8 23 0</inkml:trace>
  <inkml:trace contextRef="#ctx0" brushRef="#br0" timeOffset="82757">16162 7473 49,'5'41'36,"3"1"-2,13 11 0,1-14-27,7 15-2,-2-9 0,6-4-3,-5-13 0,0-11-1,-5-12-1,-6-10 1,-8-12-1,-4-9 0,-9-7 1,-3-9-2,-5-4 2,-1-2-2,0 1 2,4 1-1,7 9 0,6 6 0,14 10 0,10 12 0,13 9 0,12 9 0,11 6 0,8 2 0,4 1 0,0-1-1,-4-4-1,-9-8 0,-9-2 0,-15-10-2,-12-2 2,-17-7-1,-12 0 1,-15-3 2,-9 4 0,-7 4 2,-6 5 1,1 14 0,-4 7 1,9 17 0,5 4-1,17 11 1,10 1-2,16 0 0,15-2-3,11-10 0,13-6-2,0-21-5,18 2-22,-17-21-5,2-1-2,-13-14 2</inkml:trace>
  <inkml:trace contextRef="#ctx0" brushRef="#br0" timeOffset="83283">17388 7557 58,'0'34'36,"10"9"-1,-6-4-1,6 4-27,-5-11-1,7 0-2,-4-11-1,3-7-1,-11-14-2,17-1 1,-9-15-1,-2-6 0,1-7 0,0-6 0,1-6 0,1-2 0,3-2 0,2 1 0,4 6 0,4 7-1,2 11 1,2 9 0,1 17 0,1 10 0,0 12 1,2 8 0,-2 3-1,1-1 1,-5-2-1,3-7 1,-1-8-1,0-11 0,-3-8 0,-1-11-1,-2-6 1,1-6-1,0-2 1,-1-6-1,3 4 1,0 0 1,1 1 0,3 7 0,-2 5 0,4 8 1,-5 8 1,-1 11-1,-2 6 0,-2 7-1,-3 4 0,-2 2 0,0 2-1,0-2-1,4-4-3,0-13-3,17 9-20,-13-24-10,13 5 1,-10-16-3</inkml:trace>
  <inkml:trace contextRef="#ctx0" brushRef="#br0" timeOffset="83592">18650 7414 46,'-18'-12'34,"5"24"2,-8 3-2,10 25-13,0-3-16,12 8 0,2-2-3,11 4 0,8-10-1,5-7 0,6-6-1,3-13 0,0-10 0,-2-7 0,-3-9-1,-7-8 1,-7-7-1,-7-5 1,-10-2-1,-6-4 1,-10 3-1,-7 1 0,-3 9-1,-3 3-2,4 17-4,-10-3-19,20 16-7,0-2-1,17 11 1</inkml:trace>
  <inkml:trace contextRef="#ctx0" brushRef="#br0" timeOffset="83892">19022 7452 58,'0'0'34,"18"19"-1,-18-19-6,18 36-18,-10-14 0,11 10-4,2-2-2,10-1-1,2-6 0,9-2-1,1-10 0,2-8 0,-1-8-1,-4-11 0,-7-6 1,-7-3-1,-9-6 0,-7-5 0,-7 3-1,-8-2 0,-4 8-1,-7 2-2,16 25-12,-35-22-18,24 22 0,-7-3-1,18 3 1</inkml:trace>
  <inkml:trace contextRef="#ctx0" brushRef="#br0" timeOffset="84103">19607 7427 64,'24'10'35,"-24"-10"-1,21 32-1,-19-13-25,10 13-3,-4 0-4,1-1-2,2 5-6,-11-17-25,14 3-2,-14-22-2,20 11 2</inkml:trace>
  <inkml:trace contextRef="#ctx0" brushRef="#br0" timeOffset="84462">19872 7516 58,'0'23'34,"5"8"-2,-8-8-1,12 2-27,-5-8-1,4-2-2,-8-15 0,14 10-1,-14-10 0,17-17 0,-7 3 0,3-4 0,1-4 0,3-1 0,2 1-1,3 1 1,3 3 0,-1 4 0,-2 5 0,0 7 1,-5 8 0,-2 6 1,-6 5-1,0 7 2,-3 2-3,0 1-1,8 6-6,-8-14-21,20 7-4,0-11-2,14 2 0</inkml:trace>
  <inkml:trace contextRef="#ctx0" brushRef="#br0" timeOffset="84806">20626 7536 53,'-33'-21'34,"3"13"-1,-9-4-11,11 20-10,-7-5-4,11 14-3,2 1 0,13 3-3,6 2-1,10 1 0,7 1-1,8 2 0,4 3-1,5 0 1,2 4 0,3 4 0,-1 3 0,-2 8 1,-8-1 1,-5 2-2,-7-2 3,-8-3-2,-11-9 1,-11-8-2,-12-9 2,-10-15-2,-7-9-1,-10-17-2,-2-4-7,-20-21-25,11-3 1,-13-18-2,11 1-1</inkml:trace>
  <inkml:trace contextRef="#ctx0" brushRef="#br0" timeOffset="84944">19648 7191 85,'0'0'34,"-19"-7"-2,19 7-27,-6 16-39,6-16-1,25 19-4</inkml:trace>
  <inkml:trace contextRef="#ctx0" brushRef="#br0" timeOffset="85582">22033 7527 45,'-25'-21'34,"-4"10"0,-20-7 0,9 14-28,-15 0 0,7 15-1,-5 1-1,12 10 0,6 2-1,16 4-1,11-5 0,20 0-1,12-6 0,15-8-1,9-8-1,2-8 1,1-9-1,-3-7 0,-7-1 0,-11-3 0,-7 1 1,-9 3 0,-9 7 0,-5 16 0,0 0 1,0 0 0,-6 33-1,11-1 1,8 6 0,7 2-1,10-1 0,5-5-1,7-6-2,1-17-3,8 3-17,-15-27-11,3-1-3,-15-18 2</inkml:trace>
  <inkml:trace contextRef="#ctx0" brushRef="#br0" timeOffset="85808">22392 7170 55,'0'0'36,"0"0"1,13 30-3,6 12-25,-7 4-3,10 12-2,-3 2-2,4 5-1,2-9 0,-1-6-2,-1-7-1,-7-15-2,3-3-3,-19-25-17,19-4-11,-16-19-2,7 0 1,-11-17 1</inkml:trace>
  <inkml:trace contextRef="#ctx0" brushRef="#br0" timeOffset="85974">22606 7087 66,'-9'-14'40,"11"31"-3,-2 7-1,20 25-29,-1 6-2,12 13-2,1 3-3,3 1-4,19 6-33,-13-23 1,13 1-3,-6-22 1</inkml:trace>
  <inkml:trace contextRef="#ctx0" brushRef="#br0" timeOffset="86754">23958 7356 55,'11'39'34,"-2"4"0,7 11 0,-1-4-31,4 5 0,0-5-1,2-5-1,-1-11-1,0-9 0,-5-16 1,-2-13-2,-5-9 1,-6-11-1,-3-8 1,-5-7-1,-1-3 1,-2-3-1,1 3 2,5 5-1,4 3 0,9 13 1,9 5-1,12 10 1,13 7-1,11 8 0,9 4 0,5-2 0,4 5-1,-3-9-1,-3 1-1,-13-9 0,-9-2-1,-17-8 0,-10-1 0,-18-6 1,-11 2 2,-12 3 1,-10 0 2,-4 10 1,-9 5 2,3 13-1,-3 7 1,11 13-1,6 4-1,16 10 2,11-3-4,17 0 0,17-4-3,8-11-3,20 3-18,-6-23-11,9-2-1,-9-15 0</inkml:trace>
  <inkml:trace contextRef="#ctx0" brushRef="#br0" timeOffset="87805">24996 7583 47,'-4'38'33,"9"14"3,-2-4-2,13 11-25,-5-6-2,12 10-1,-8-13-2,5-3-4,-5-9 2,-1-7-4,-5-9 3,-5-7-3,-4-15 1,0 0 1,-2-29-1,-5 3 3,-4-10-3,-5-7 2,-5-12-1,-2-13 1,1-4-1,1-6 0,4-3 1,7 3-1,11 6 1,10 12-2,15 16 2,11 21-1,9 16 1,5 17-1,2 16 0,-4 11 0,-11 8 0,-8 3 0,-16 1 0,-15-6 0,-16-2-1,-14-7 1,-10-10 0,-4-8 0,-1-9-1,1-6 1,7-3-1,11-4 1,14-3-1,13 9 1,16-17 0,11 9 0,11 1-1,11-1 1,9-1 0,7-3-1,4 1 1,3-5-1,-2-2 1,-5-5 0,-5 3 0,-9-2 0,-14 2 1,-13 3-1,-18 2 1,-6 15 0,-31-13 0,0 18 0,-9 4 0,-4 10 0,3 5 0,8 6 0,12 5-1,12 0 0,17 1-1,13-5-1,20 0-2,8-15-2,19 2-1,0-14 0,11 0 1,-7-15 0,4 3 0,-11-13 2,0 1 2,-15-7 2,-14-3 2,-10 5 1,-21-6 1,-7 11 1,-18-5 1,-5 16 0,-22 0 0,3 18-1,-9 2 1,8 10-2,0 2-1,14 4-1,8 0 0,14-1-2,16-7 0,12-5 0,12-6-1,6-8 0,7-4 0,-3-5 1,1-4-1,-4-2 0,-5-1 1,-2 1 0,-9 6 0,-3 7 2,-19 2-1,21 8 0,-17 5 1,4 5-1,-3 5 1,2 2-1,4-4 0,0-3 0,6-1-1,1-8-1,8-5-1,-6-9-2,6 1-2,-9-18-10,12 9-17,-13-14-3,6 2 0,-11-12 1</inkml:trace>
  <inkml:trace contextRef="#ctx0" brushRef="#br0" timeOffset="88002">26610 7214 39,'11'-15'35,"-11"15"1,0 0-1,3 30-13,5 23-11,-13 4-4,6 15-3,-2 0-2,6-2 0,1-3-1,3-5-2,3-9-2,-7-17-4,13 1-25,-17-24-5,11-1 0,-12-12 0</inkml:trace>
  <inkml:trace contextRef="#ctx0" brushRef="#br0" timeOffset="88599">26426 7482 57,'28'-4'34,"3"10"-1,5-4 0,10 7-28,5-8-3,7 3 0,1-4-1,3-3-1,4-1 0,1-1 0,0-3-1,2-2-1,1 4-2,-7-6-2,9 8-1,-15-6 0,2 8 0,-14-7 2,-2 6 2,-8-1 2,-12-3 3,-3 4 3,-20 3 2,13-14 0,-23 2 0,10 12 0,-34-12-1,6 9-1,-10-3-1,-4 4-1,-4 0 0,2 6 0,3-2-1,5 5-1,8 1 1,10 4-1,9 2-1,9 3 1,7-2-1,9 2 0,6 2 0,3 0 0,6 0 0,2 5 0,-1-1 0,0 1 0,-4 2-1,-1 2 2,-6-1-1,-4-2 1,-10 1 0,-4-3 0,-8-5 1,-7-3-1,-6-3 0,-5-7 0,-4-3-1,-4-3 0,1-4-2,-3-8-6,15 11-23,-9-16-6,14 9-1,-2-7 1</inkml:trace>
  <inkml:trace contextRef="#ctx0" brushRef="#br0" timeOffset="88902">27861 7860 79,'0'0'40,"17"6"-1,-17-6 0,11-11-35,-11 11-2,0 0-5,21-11-32,-33 1-3,12 10 0,-20-14-3</inkml:trace>
  <inkml:trace contextRef="#ctx0" brushRef="#br0" timeOffset="108485">3148 11261 64,'12'8'37,"24"6"-1,1-4-10,6-2-57,8 6-4,-4-9-2,-2 4-1</inkml:trace>
  <inkml:trace contextRef="#ctx0" brushRef="#br0" timeOffset="148994">17838 13090 33,'16'-5'35,"-16"5"2,12-4-3,-12 4-22,13-10-21,5 13-23,-3-3-2,4 4-1,-5-5-1</inkml:trace>
  <inkml:trace contextRef="#ctx0" brushRef="#br0" timeOffset="199886">20748 11013 45,'0'0'33,"0"0"2,0 0-3,15-1-24,-14-12-1,-1 13-3,13-22-1,-13 22 1,14-24-3,-6 11 1,-8 13-2,14-16 2,-14 16-1,11-11 0,-11 11-1,0 0 1,12 3 0,-12-3 0,0 0-1,2 15 0,-2-15 0,-1 14-1,1-14 1,0 0 0,0 0 1,0 0-1,0 0 0,7-14 0,0-7 1,2-3-1,4-7 0,3-10 0,3-2 0,-1-7 0,4-9 1,-2-4-2,1-2 1,0-4-1,1 2 3,-1 4-4,1 4 3,3 8-2,-2 16 2,-1 15-1,0 16 0,-4 18 1,-2 21-2,-3 20 1,-1 19-1,-3 16 3,1 8-4,0 5 3,3-1-2,3-4 2,-1-12-2,3-17 3,0-17-2,4-14-1,-3-15-1,-2-17-1,1-2-7,-16-21-21,8-1-4,-14-14-1,0 0 1</inkml:trace>
  <inkml:trace contextRef="#ctx0" brushRef="#br0" timeOffset="200074">20810 10785 44,'-24'18'35,"8"-11"2,28 5-2,11-20-15,27-1-16,25-6-4,16-15-26,26 6-7,8-9-3,18 5 0</inkml:trace>
  <inkml:trace contextRef="#ctx0" brushRef="#br0" timeOffset="200569">22891 10540 48,'11'-18'30,"-6"2"3,-5-2-3,-16 1-27,-7 3-2,-14 6 2,-8 7-1,-16 5 0,1 11 2,-4 0-2,9 14 1,9 3-2,19 6 1,18-2-1,23 4 1,20 1-2,17 0 1,11 0-1,4 0 0,-3-5 0,-8-1 2,-15-3-2,-16-3 0,-21-4 0,-20-4 0,-18-5 0,-12-5-2,-7-5 1,-8-8-2,5 0-2,-2-16-3,24 9-13,2-19-12,20 0-1,9-9 1</inkml:trace>
  <inkml:trace contextRef="#ctx0" brushRef="#br0" timeOffset="200781">23005 10693 61,'-7'20'36,"3"10"-2,-12-6 0,7 10-31,-2-4-1,7-2-2,3 0-3,0-11-2,11 2-3,-10-19-5,25 8-14,-12-22-7,8 4 0,-4-10 1</inkml:trace>
  <inkml:trace contextRef="#ctx0" brushRef="#br0" timeOffset="201286">23158 10714 23,'2'17'32,"-3"5"2,-8-3-1,10 12-17,-12-13-4,13 9-4,-7-16-2,9 1-3,-4-12 0,14 0-1,-1-11-1,4-3 0,2-7-1,4-5 0,3 2 0,4-3 0,1 1 0,-2 4 0,2 6 0,-3 7 0,-2 9 0,-4 6 0,-3 7 0,-5 9 1,-3 3-2,-1 2 1,-1 1 0,-1-3 0,1-6 0,0-5 0,-9-14 0,23 8-1,-8-13 2,1-4-1,3-5 0,0-3 0,3 0 0,2 3 0,-3 0 1,3 5 0,-4 4 0,-1 5 0,-3 5 1,-1 5 0,-3 3-1,3 0 1,-6 4-1,4 1 0,-1-6-1,-1 0-2,6-1-1,-5-11-5,12 14-10,-24-14-18,35-6-1,-22-7 2,9 6-1</inkml:trace>
  <inkml:trace contextRef="#ctx0" brushRef="#br0" timeOffset="201704">24085 10750 39,'2'32'34,"-7"9"1,6 17 0,-10-2-26,16 15-1,-6-7-1,11 4-2,-6-11-2,7-4-2,-3-16 0,2-11-1,-12-26 0,0 0 1,0 0 0,-2-34 1,-12-4-2,-5-9 2,-8-11-2,-5-7 1,-3-7 0,3-5-2,7 1 1,9-1-1,11 10 1,15 8-1,17 14 1,15 14-1,15 19 0,7 15 2,7 10-1,1 12 1,-7 9-1,-9 4 1,-16 3-1,-17 2 1,-16-6-2,-20-4 1,-15-6-2,-16-9-1,-6-5-2,-14-16-3,9 1-3,-11-27-12,21 5-12,2-14-1,18 2 1</inkml:trace>
  <inkml:trace contextRef="#ctx0" brushRef="#br0" timeOffset="202073">24423 10400 49,'37'35'32,"-6"11"4,-14 4-4,4 13-26,-18-7-2,9 6 1,-5-12-3,5-4-1,6-6 0,8-8 1,6-16-2,8-8 1,4-9-1,4-11 0,2-7 0,-1-8 0,-3-9 0,-5-1-1,-7 0 1,-10 2-2,-12 6 4,-14 6-2,-13 9 1,-12 12 0,-9 18 1,-5 13 1,-3 12-1,4 10 1,8 3-1,13 3 0,13-4-2,18-5 0,19-14-2,17-17-5,31-3-23,2-27-6,26-2-1,4-18 0</inkml:trace>
  <inkml:trace contextRef="#ctx0" brushRef="#br0" timeOffset="203274">26247 10909 50,'-1'15'35,"3"0"0,-2-15-5,-14-18-25,1-4 0,7-2-2,-5-11 0,8-2-1,1-6 0,10 0-2,11 2 1,10 1-2,12 9-1,12 6 1,15 11 0,8 6-1,10 12-1,2 2-1,2 16-2,-11-5 0,8 13-3,-23-14-3,2 12 0,-26-18 0,-1 8 3,-21-14 1,-3-4 6,-15 0 3,-15-20 6,4 12 3,-21-18 2,5 16 0,-21-13-1,9 18 0,-16-3-3,11 18-2,-2 2-2,9 14 0,5 3 0,12 8-2,11-2 0,16-2-1,11-5 0,11-7-1,7-8 1,7-12-1,1-6 0,-1-6 0,-3-4 0,-5-4-1,-9 0 1,-6 3 0,-6 2 1,-14 14-2,13-9 2,-13 9-1,0 17 0,0 3 0,2 2 0,-1 1-1,5 4 0,-1-6-2,8-1-3,-13-20-5,33 18-13,-18-24-10,9 2-2,-6-14 1</inkml:trace>
  <inkml:trace contextRef="#ctx0" brushRef="#br0" timeOffset="203596">27392 10695 47,'7'14'34,"-8"3"1,4 20-11,-12-13-12,15 14-2,-13-13-5,8 2 0,-3-8-1,6-6-2,-4-13 0,13 0-1,-2-11-1,5-6 0,3-4 0,3 0 0,5-8 0,1 1-1,6 0 1,0 0-1,4 6 0,-5 5 1,-1 7-1,-2 8 0,-4 12 1,-4 4-2,-2 13-1,-6-1-4,15 13-7,-15-12-20,21 1-2,-1-12 1,17-1 1</inkml:trace>
  <inkml:trace contextRef="#ctx0" brushRef="#br0" timeOffset="203994">28416 10667 21,'-18'-32'32,"-22"-3"3,-10 16-1,-24-3-20,3 25-2,-19 3-4,9 26 0,-4 2-4,18 10 1,15 4-4,21-1 0,24-6-1,20-4 1,21-12-1,16-14 0,13-8 0,9-11 0,3-11 0,-3-9-1,-5-4 0,-11-11-1,-8-1 0,-15-15-3,-8-2 4,-17-4-1,-10 6 2,-7 9 0,-4 9 2,-2 17 0,-6 20 2,2 25 0,-2 17-1,9 18-1,5 6 0,7 3-2,9 2-2,7-8-1,13-5-6,-6-24-8,26 2-18,-6-20-2,11 1 1,-7-17 1</inkml:trace>
  <inkml:trace contextRef="#ctx0" brushRef="#br0" timeOffset="204295">28834 10691 57,'-3'-30'36,"-6"9"-2,-18-3-8,2 26-16,-18 1-5,1 16-1,-5 11-3,5 4 0,6 2-1,13 2 1,11-3-1,13-4 0,12-6-1,10-8 1,15-12 1,6-5-1,3-5 0,-3-8 0,-4-5 1,-8-6-1,-9-7 0,-11-5 0,-15 2-1,-14-2-1,-10 5-1,-11 0-3,2 19-3,-14-8-15,15 23-11,-4-1 1,16 13 0</inkml:trace>
  <inkml:trace contextRef="#ctx0" brushRef="#br0" timeOffset="204768">28963 10745 39,'16'21'33,"-9"-7"2,6 10-2,-12-10-23,15 13-1,-11-12-3,9 3-3,-1-11 0,3-6-2,1-5 0,5-5 0,-1-9 0,1-2-1,-1-3 0,4-3 0,1 4 0,-1 1-1,4 3 0,-2 2-1,0 11 1,-2 4-1,0 6 1,-7 5 1,-1 4-1,-2 3 1,-3 2 0,1-1 0,-1-4 0,4-2 0,3-5 0,6-4 0,3-2 1,3-2-1,1-2 1,3 1-1,2 1 2,3 1-1,1 1 1,2 7 0,-2-3 0,0 6 1,-2 3-1,1 6 1,-3-5-1,-4 4-1,0 3-8,-21-12-29,12 6-1,-12-13-2,1 2 1</inkml:trace>
  <inkml:trace contextRef="#ctx0" brushRef="#br0" timeOffset="205936">3296 11369 17,'23'-8'17,"-2"7"-4,-11-10 2,8 12 2,-18-1 3,0 0-3,-15-19-1,15 19-4,-30-3-3,10 7-4,-20-2 0,0 6-2,-9 1-1,3 7 1,2-4-1,3 6-1,11 0 0,11 1-1,16-1 1,17 2-1,19-4 1,8 1-1,12 5 0,7-2-1,1 5 1,-6 3-1,-9 1 0,-10 6 0,-18 1 1,-13 0 1,-16-3 0,-17-1 1,-14-5 0,-4-5 0,-12-6 0,-4-7-1,-2-9 0,-2-4-2,5-6 1,1-4-2,10-1-1,10-10-3,29 15-16,5-14-13,32 10-1,12-7 0,23 12 1</inkml:trace>
  <inkml:trace contextRef="#ctx0" brushRef="#br0" timeOffset="206340">3896 11583 52,'1'-17'37,"-13"-4"-2,-3 7-1,-17-8-28,6 14-2,-10 7 0,-5 11-3,-1 9 0,1 13 0,1 8-1,7 5 1,10 1-1,13-1 1,11-7-1,15-6 0,8-11-1,15-14 0,7-8 0,7-9 0,1-8 0,-4-4 0,-2-2 1,-6-2-1,-6 1 1,-7 2 0,-9 3 1,-4 8 0,-16 12 0,13 0 1,-13 11-1,-2 10 0,-3 7 0,3 4-1,-1 2-1,2-3-2,8 4-10,-9-17-22,16-2 0,-14-16-2,35 0 1</inkml:trace>
  <inkml:trace contextRef="#ctx0" brushRef="#br0" timeOffset="206799">4327 11577 34,'0'0'35,"0"0"1,5 39-1,-20-9-24,15 15-2,-12-6-4,7 4 0,0-7-3,4-7 0,1-8-2,4-10 1,-4-11-1,19-4 0,-4-9 1,6-5-1,2-5 0,4-2 0,2-9 0,1 1-1,5 0 1,0-2 0,2 7-1,-1 5 1,-1 6 0,-3 7 1,-2 16-1,-3 10 0,-4 9 1,-4 8 0,-3 2 0,1 3 1,-6-3-1,3 0 0,-1-8 1,1-4 0,-1-6-1,4-3 0,0-4 0,2-2-1,4-2 0,2-2-1,2 4-1,-4-16-17,10 13-18,-10-10-2,17 1-1,0-9 0</inkml:trace>
  <inkml:trace contextRef="#ctx0" brushRef="#br0" timeOffset="207467">4957 11970 21,'25'-19'26,"8"-7"0,8 3-18,-5-11 2,11 7-2,-7-9 1,13 10-2,-10-3 2,9 11-1,-8-2-1,8 18 0,-10 1-1,3 17-1,-11 5-1,-2 13 0,-12 4-1,-4 5 1,-10 3-3,-6-1 1,-5-5-3,-5-9 0,6 2-10,-14-23-25,18-10 0,0 0-3,0 0 4</inkml:trace>
  <inkml:trace contextRef="#ctx0" brushRef="#br0" timeOffset="207948">5931 11646 30,'-1'61'35,"-13"3"1,3 17 1,-11-9-29,8 9-2,-6-16-1,3-1-3,-2-13 1,2-8-3,3-17 0,3-11-1,11-15 2,-14-9-1,5-14 1,3-8 2,-2-13-2,0-7 2,2-13-3,5-14 1,5-8-1,8-8 0,13 2-1,10 1-2,12 10 3,11 10-2,10 18 2,6 22 0,-1 24 0,-3 22 1,-11 20 0,-13 18 2,-19 9-2,-17 7 1,-20 2-1,-17-3 0,-18-8 0,-9-9-1,-3-15 0,-2-17-1,6-15-1,8-14 0,16-12-3,8-15-1,26 0-4,-5-22-19,27 4-6,3-13-1,16 4 1</inkml:trace>
  <inkml:trace contextRef="#ctx0" brushRef="#br0" timeOffset="208294">6439 11327 38,'36'45'37,"-16"7"0,-2 19-2,-14-7-27,5 7-1,-11-5-3,6-2 0,1-13-3,7-7 0,9-15-1,8-12-1,7-11 1,8-11-1,6-12 1,3-9-2,-2-9 2,2-6-1,-4-9 1,-6-4 0,-7-2 0,-11-2-1,-10 9 1,-13 7 0,-10 14 0,-10 15 1,-7 20-1,-6 17 1,-5 17 1,2 13-1,7 5 0,8 2 0,11-1-1,13-7-1,25-7-6,7-22-23,40-2-6,17-21-2,44-2 1</inkml:trace>
  <inkml:trace contextRef="#ctx0" brushRef="#br0" timeOffset="208947">9036 11418 28,'0'0'33,"-31"-21"2,10 17-2,-9-3-29,0 9 0,-13 1 0,2 10-1,-3-1 0,6 10-1,5 1-1,15 4 0,16 4 0,17 2 0,19 3-1,15 1 1,9 0-1,6 3 0,-1-1 0,-8-1 0,-14-2 0,-15-3 0,-21-5 0,-15-3 0,-20-5 0,-11-6 1,-11-8-1,-8-8-1,0-8 0,-1-9 0,11-6-3,1-16-2,22 3-9,-1-22-19,24 0-1,7-8 1</inkml:trace>
  <inkml:trace contextRef="#ctx0" brushRef="#br0" timeOffset="209293">9348 11277 28,'43'34'37,"-24"7"-3,-10 20 0,-26-1-24,6 18 0,-12-6-6,2 2-1,2-7-2,5-8 0,2-13 0,8-15-1,4-31 1,22 7-1,0-23 0,8-11 0,6-10 0,5-7 0,8-5 0,3 1-1,2 4 1,-1 7 0,-4 11 0,-4 12 0,-7 13 0,-4 16 0,-7 13-1,-4 10 1,-2 4-1,-5-1-2,5 4-2,-5-17-7,20 5-21,-13-19-3,16-5 1,-2-14-1</inkml:trace>
  <inkml:trace contextRef="#ctx0" brushRef="#br0" timeOffset="209608">10399 11588 25,'-7'-20'33,"-19"-2"2,-6 19-1,-19 2-24,7 24-3,-9 3-2,9 16-2,3 3 0,13 2-1,11-2-1,19-4 0,13-10-1,16-11 0,9-9-1,7-14 1,9-10 0,-1-7-1,-2-5 1,-7-7 0,-8 0-1,-11-1 1,-12-3 0,-14 2-1,-11 7 1,-11 4-1,-6 7 0,-10 6-2,4 11-1,-9-1-3,21 27-16,-5-13-12,15 12 1,5-9 0</inkml:trace>
  <inkml:trace contextRef="#ctx0" brushRef="#br0" timeOffset="209894">10638 11632 34,'0'0'34,"19"11"2,-19-11-1,8 34-28,-8-13-3,7 5-1,0 1-1,7 1-1,4-6 0,7-5-1,6-6 0,3-7 1,6-8-1,2-5 0,0-10 0,2-4 0,-7-3 0,-5-2 1,-6-7-1,-7 1-1,-6 0-1,-13-5-3,3 16-10,-22-11-20,8 13-1,-8-2 1</inkml:trace>
  <inkml:trace contextRef="#ctx0" brushRef="#br0" timeOffset="210135">11451 11332 35,'7'45'36,"-15"6"0,4 14-6,-14-4-25,7 4-2,-1-5-4,2-11-3,16 6-12,-2-24-18,21-4 0,2-20-1</inkml:trace>
  <inkml:trace contextRef="#ctx0" brushRef="#br0" timeOffset="210554">12120 11564 31,'0'-28'35,"-10"12"0,-19 1 0,-5 20-27,-18 4-3,-5 13-2,-5 9-1,6 10 0,3 1-1,12 4 0,10 1-1,17-6 0,15-5 0,17-8 0,17-11-1,7-11 0,10-6 0,4-10 1,3-9-1,-2-9-1,-2-7 1,-7-7-2,-7-3 0,-7-9 0,-3-2 0,-11-9 0,-2 0 1,-6 0 1,-4 5 2,-2 11 3,-7 11 0,-1 24 2,-9 16-1,6 25 1,-4 15-1,7 17-2,0 11 1,8 8-3,3-3-2,2-17-16,13 2-19,-6-17-2,9-6 1,-5-17-2</inkml:trace>
  <inkml:trace contextRef="#ctx0" brushRef="#br0" timeOffset="211846">14270 11497 7,'0'0'30,"-4"-20"1,-5 7 1,-12-13-20,-1 13-5,-21-3-1,-1 11-1,-14 3 0,1 16-1,-10 8-1,6 17 0,3 6-1,16 6 0,11-1 0,21 0 0,17-9-2,18-13 0,16-14 1,10-17-1,6-13 1,1-11-1,-4-12 0,-8-4 0,-7-1 1,-9-1-1,-9 4 0,-5 8 0,-2 11 0,-4 11 0,-10 11 0,20 23 0,-11 14-1,0 17 2,-4 15-2,-5 13 3,-7 9-2,-4 1 0,-7-2 0,-5-7 0,-8-11 1,-5-9 0,-5-17 0,-2-11-2,-3-19 2,-2-8 0,-2-13 0,2-9-1,1-9 0,3-12-1,8-7-1,5-12 0,15 0-4,6-14-3,32 9-25,-1-7-1,24 8-1,9-2 3</inkml:trace>
  <inkml:trace contextRef="#ctx0" brushRef="#br0" timeOffset="212050">14546 11472 43,'0'0'36,"-30"23"1,16 9-2,-8 2-29,11 14-1,-5 2-2,6 3-2,5 0-2,3-8-2,11 0-7,-9-24-21,22-3-4,-4-18-2,17-3 2</inkml:trace>
  <inkml:trace contextRef="#ctx0" brushRef="#br0" timeOffset="212621">14834 11501 23,'-13'31'32,"7"14"3,-5-2-2,15 11-22,-5-12-5,18 3 0,-1-15-2,12-7-2,2-13-1,5-11 0,1-10-1,0-9 0,-2-10 0,-2-4 0,-5-6 0,-3 0 0,-4 1-1,-4 4 1,-4 6 0,-4 9-1,-8 20 1,19-9 0,-7 18-1,6 7 1,3 2 0,9 1 0,5-2 0,6-3 0,2-9 1,5-5-1,1-7 0,-4-4 1,-5-3-1,-5-3 0,-9-3 1,-6-3-1,-9 2 0,-11 3 0,-11 4 0,-8 6 1,-9 10-1,-7 8 1,-6 10 1,-3 18 0,0 4-1,6 8 1,5 4-1,15-1 1,11-3-1,9-5 0,15-10 1,11-13-2,14-10-2,3-12-1,6-5-2,-10-20-13,8 5-17,-14-15-1,-3 1 0,-15-9 1</inkml:trace>
  <inkml:trace contextRef="#ctx0" brushRef="#br0" timeOffset="212756">14835 11308 48,'-74'16'35,"17"-4"-1,24-5-26,33-7-39,20-3-4,39-5 0</inkml:trace>
  <inkml:trace contextRef="#ctx0" brushRef="#br0" timeOffset="213409">17662 11654 30,'-7'-15'32,"-5"-4"1,1 3-1,-15-5-27,1 16 0,-15 1 0,0 13-1,-12 9 0,2 14-1,-1 6-1,7 7 1,7 1-2,12-1 1,14-6-1,17-9 0,13-12 0,14-11-1,6-12 0,7-11-1,1-9 1,-2-6 0,-5-5-1,-8-1 1,-7 0 0,-9 3 1,-4 4 0,-6 7 0,-4 10 1,-2 13-1,0 0 2,2 24-1,2 4-1,7 6-1,7 8-2,2-9-12,24 11-21,0-16-1,23-2-1,6-16 0</inkml:trace>
  <inkml:trace contextRef="#ctx0" brushRef="#br0" timeOffset="214368">19636 11447 39,'34'-20'34,"-12"-8"2,1 2-2,-19-9-27,-3 10 0,-18 0-3,-7 10-1,-17 11-2,-8 13 0,-9 12 0,-4 20 0,-4 19-1,2 18-1,2 9 1,9 8 0,12-3-1,12-1 1,12-1-5,5-21-6,23-4-21,-9-25-5,8-8 1,-8-18 0</inkml:trace>
  <inkml:trace contextRef="#ctx0" brushRef="#br0" timeOffset="214911">18858 11810 31,'20'-8'33,"12"2"1,24 7-1,5-9-24,27 10-3,5-6-2,12 0-1,1-2-1,-1-2-2,-8-2 1,-11-4-2,-15 1 0,-17 0 0,-17 1 0,-15 2 1,-22 10-1,0 0 2,-26-6 0,-8 16 0,-11 5 1,-7 8-1,-6 3 1,0 6 0,2 0-1,8 0 1,9-4-1,14-2 0,12-8-1,15-5 1,15-8-1,11-6 1,8-8-1,9-4 0,4-4 0,2-3 0,-2-5 0,-3 3-1,-5 1 2,-5 5-2,-6 7 2,-10 8 1,-6 7-2,-6 7 1,-7 10-1,-1 4 1,-2 1-1,-2 2 0,1-3-1,1-8 0,4 0-3,-2-19-1,13 17-4,-13-17-7,22-9-14,-13-5-7,12 4 4,-6-11-2</inkml:trace>
  <inkml:trace contextRef="#ctx0" brushRef="#br0" timeOffset="215072">20195 11723 32,'0'0'33,"0"0"1,10 39 0,-25-13-24,10 14-3,-10-3-5,4-1-3,6-2-7,-7-16-20,19 3-5,-7-21-1,23 10 0</inkml:trace>
  <inkml:trace contextRef="#ctx0" brushRef="#br0" timeOffset="215369">20513 11730 21,'5'13'32,"-5"13"3,-13-1-2,8 15-19,-12-12-5,12 8-3,-7-13-1,11 0-1,0-10-2,1-13 0,15 3-1,2-12-1,5-5 0,8-4 0,6-5 1,7-3-1,11-2 0,7 2 0,3 3 0,2 5 0,-4 2 0,-7 5-1,-6 13-3,-23-11-18,-7 18-12,-19-9-2,-17 9 1</inkml:trace>
  <inkml:trace contextRef="#ctx0" brushRef="#br0" timeOffset="215528">20200 11523 40,'-49'-16'35,"5"-1"1,17 6-7,17-2-47,10 13-15,17 3-2,14 5 0</inkml:trace>
  <inkml:trace contextRef="#ctx0" brushRef="#br0" timeOffset="216137">22334 11701 32,'28'-31'33,"-2"4"0,-14-9-3,-1 9-23,-24-3-1,-3 17-1,-24 5 0,-4 15-2,-13 12 0,-2 17 0,-5 9-2,6 7 1,8 5-1,12-1 0,19-5-1,18-7 1,18-11-2,16-15 1,15-12 0,4-7 0,6-13 0,-2-8-1,-6-5 0,-8-2 1,-7-6 0,-12-2-1,-6 5 2,-7 3-1,-5 9 0,-5 20 1,0 0-1,-11 3 1,3 19-1,0 7 0,2 3 0,2 2 0,3-4-3,2-8-1,13 2-8,-14-24-20,25 7-3,-11-17 0,10-1 0</inkml:trace>
  <inkml:trace contextRef="#ctx0" brushRef="#br0" timeOffset="216811">22661 11632 32,'0'0'33,"22"24"3,-23-2-2,8 18-22,-17-10-5,5 9-2,-9-7-2,3 0 0,0-13-1,2-7-1,9-12-1,0 0 2,6-13-2,12-4 0,8-5 1,7-3-2,11-1 1,9-2 0,8 4-2,0 4 2,4 11-1,-5 8 0,-6 10 0,-5 6 0,-5 11-2,-9 2-1,1 8-2,-12-12-2,13 9-5,-12-23-7,21 6-5,-12-22-1,18 6 7,-13-22 5,10 6 5,-14-14 6,-7-8 9,-1 4 8,-23-12 6,0 10 1,-29-12-1,3 22-4,-32-7-3,2 24-2,-23 4-4,3 21 0,-10 10-2,9 19 0,8 6-1,16 7-1,18-3-2,21-1 0,20-8-1,20-12 2,17-12-4,15-14 2,10-17 2,1-10-4,2-11 2,-4-15-2,-5-7 1,-10-12 0,-7-6 0,-12-3 0,-8-3 0,-9 1 3,-5 10-1,-5 15 2,-6 22 1,-4 28-2,-9 11 0,1 37 1,-4 25-2,1 14-3,7 14-5,-8-9-31,20-3 0,1-15 0,27-11-1</inkml:trace>
  <inkml:trace contextRef="#ctx0" brushRef="#br0" timeOffset="217562">25217 11693 23,'-14'18'33,"-5"7"0,2 13 0,-5-3-26,12 11 0,-9-8-2,11 3 0,-1-15-2,11-8 0,-2-18 0,18-3-1,-1-17 0,6-7-1,7-8-1,3-6 0,7 0 0,4 0 0,5 4 0,1 5 0,5 9 0,2 7-1,2 11 1,6 9 0,0 3 1,4 0-2,-4 1 1,-2-2 0,-5-4-1,-6-5 1,-12-7-1,-15-6 0,-11 0 1,-16-3-1,-17 1 2,-12 4-1,-12 7 1,-6 10 0,-7 12 0,-1 15 1,3 5-1,10 10 0,13 7 0,16 0-1,17-3 0,18-7-1,17-9 0,11-12-2,15-7-1,-3-13-2,9 1-4,-17-22-6,9 8-15,-19-13-4,-2 2 2</inkml:trace>
  <inkml:trace contextRef="#ctx0" brushRef="#br0" timeOffset="218443">26286 11777 12,'0'0'32,"6"15"-1,-1 21-1,-15-3-12,16 29-4,-19-11-6,12 14-4,-8-10 0,5 0-2,-6-6 0,3-7-1,0-12 0,-1-12-3,8-18 3,0 0-1,-14-22 1,9-7 1,0-12-1,1-9 0,1-7-1,6-11 1,7-9-1,8-3 0,14 2 0,9 3-2,13 15 1,11 14 1,9 16 0,6 24 0,-1 23 0,-7 17 1,-15 14-1,-15 8 2,-23-1-2,-19 0 1,-24-7-1,-20-11 1,-14-10-1,-9-12-1,0-10 0,2-14-2,11-5 1,5-12-2,19-3 1,9-13-3,24 3 0,2-12-6,31 13-17,2-7-5,18 13 2,-2-2 16,22 23 8,-8 7 4,2 10 6,-1 20 6,-22 1 21,2 18 4,-21-2 3,4 18-17,-29-15-8,7 6-2,-16-9-4,3-4 0,-6-9-3,3-7 1,-2-12-2,8-11-1,-13-6 0,9-8 2,0-12-2,3-6-2,4-8 2,4-4-1,10-1 1,10 2-1,9 8 1,12 8-1,12 10 0,12 11 0,9 9 1,7 10-1,3 3 0,-3-2 0,-5 0 0,-7-8 0,-10-3 0,-17-10 0,-16-4-1,-17-6 1,-16-1 0,-14 0 1,-12-1 1,-13 9-1,-8 6 2,-6 12-1,-4 11 2,3 10-1,5 6 0,13 6 0,13 4-1,18 0 1,14-6-2,19-9-1,19-7-1,11-10-1,12-4-2,-4-14-5,13 5-17,-18-18-8,4 1 0,-16-11 0</inkml:trace>
  <inkml:trace contextRef="#ctx0" brushRef="#br0" timeOffset="218930">28170 11620 22,'0'-38'33,"-10"3"2,6 20-2,-10 2-18,12 30-7,-8 3-2,13 19-1,-1 2-2,7 6 0,1 3-2,5 1 1,-3-7 0,-1-2 0,-9-5-1,-7-7 0,-9-7-1,-9-5 0,-9-7 1,-11-4-2,-2-2 0,-2-4 0,5-4 1,5-3-3,11-2 2,11-1 0,15 9-1,20-19 1,16 6-1,10-2 0,15 2-1,8-6 0,10-2 1,2-7 0,2-1 0,-5-7 0,-7 0 1,-12 0 0,-14-1 2,-14 6 1,-19 4 0,-15 11 1,-19 11 0,-10 15 1,-14 9-1,-3 13-1,-4 9 0,9 8 1,8 3-3,14 1 1,13-7-1,17-6-1,17-6-2,9-14-2,18 0-5,-11-20-20,16 1-4,-12-11-3,6 2 2</inkml:trace>
  <inkml:trace contextRef="#ctx0" brushRef="#br0" timeOffset="219298">28874 11745 35,'-3'29'35,"-13"-3"1,4 12 0,-10-7-27,11 7-1,-9-11-3,9 0-1,-1-8 0,6-6-2,6-13-1,0 0-1,-2-11 1,10-6-1,5-2 0,6-6 0,4-3 0,6-4 0,4-2 0,7-2-1,3 4 1,3 1-1,0 4 2,-6 13-1,-5 11 0,-5 14 1,-7 12-1,-7 11 1,-5 5 0,-6 7-1,-4 0 0,2-6-2,2-3-2,-8-19-6,16 5-19,-13-23-7,0 0-2,0 0 1</inkml:trace>
  <inkml:trace contextRef="#ctx0" brushRef="#br0" timeOffset="219509">29543 11314 54,'26'42'40,"-16"17"-5,-2 23 0,-11 5-32,-4 7-2,-7-4-4,-10-16-8,8 3-25,-14-23 0,6-12-1,-3-23 1</inkml:trace>
  <inkml:trace contextRef="#ctx0" brushRef="#br0" timeOffset="220011">29462 11728 18,'54'-14'33,"3"4"1,8 15-1,-3-5-20,14 19-4,-11-5-3,4 4-3,-12-5-1,-6-4-1,-11-7-1,-13-4 0,-27 2 1,1-16 0,-25 3 0,-13 3 0,-12 4 1,-5 7 0,-4 4 0,4 11 1,5 2-1,10 5-1,15 2 2,12 2-2,13-8 0,12-2 0,12-7-1,7-6 0,4-5 1,5-7-1,2-6 0,-1-4 0,-1-4 0,-1-1 0,-1 1 0,-6 5 1,-4 4 0,-5 8 0,-7 7 1,-2 12-1,-5 7 1,-2 6-1,-5 3 0,-1 1 0,2-1-1,1-6-1,3-6 0,-1-7-2,4-4-1,-11-7-2,23-5-9,-23-14-19,16 3-2,-12-11-2,8 4 1</inkml:trace>
  <inkml:trace contextRef="#ctx0" brushRef="#br0" timeOffset="220201">30618 11454 41,'0'0'37,"9"32"2,-21 5-1,10 27-16,-12-6-18,3 7 0,0-4-4,0-4-1,8-3-5,-9-27-15,11 2-15,1-29-3,-7 18 2,7-18 0</inkml:trace>
  <inkml:trace contextRef="#ctx0" brushRef="#br0" timeOffset="220388">30826 11650 56,'8'18'39,"8"16"-2,-20 0 1,13 9-32,-14-1-3,3 3-2,2-2-6,-14-20-24,21 7-8,-14-16-2,19 3 1</inkml:trace>
  <inkml:trace contextRef="#ctx0" brushRef="#br0" timeOffset="220921">31174 11705 37,'9'28'35,"-5"1"0,14 9 2,-12-6-31,20 6 1,-1-12-3,4-3-2,2-7-1,2-9 0,1-10-1,-6-8-2,-1-7-1,-4-9 1,3-4-1,-5-7 1,2-1 0,-5 2 0,3 6 1,-1 6 2,3 2 0,6 11 1,2 7 0,7 10 0,3 2-1,8 1 1,0-2-1,1-5-2,-5-2 0,-5-8 0,-7-7 0,-15-3 0,-18-4 2,-17 0 0,-19 4 1,-11 10 1,-12 4 2,-5 16 1,-3 8-2,13 16 1,9 5-1,19 11 1,16-2-2,18 2-1,24-5-1,13-4 0,9-10-1,8-9-1,1-10-2,-9-18-5,-54 5-24,58-10-4,-17-7-4,-21-21 1</inkml:trace>
  <inkml:trace contextRef="#ctx0" brushRef="#br0" timeOffset="221131">30924 11388 50,'-13'-1'39,"26"7"-3,3-7 1,21 11-29,-7-8-4,4 3-3,0 1-4,-12-10-14,1 13-19,-23-9-1,0 0-1,-9 12 1</inkml:trace>
  <inkml:trace contextRef="#ctx0" brushRef="#br0" timeOffset="221334">30261 11634 51,'64'4'37,"13"-4"-5,18-4-14,16 9-51,-1-5-2,4 4 1</inkml:trace>
  <inkml:trace contextRef="#ctx0" brushRef="#br0" timeOffset="222356">3352 12629 27,'23'18'31,"-6"-1"3,-17-17-4,-8 13-18,-20-18-4,4 3-3,-21-9-2,-1 1-1,-11-1 0,1 0-2,-4 5 0,1 3 0,0 7 0,4 8-1,11 6 1,5 6 0,14 8 0,13 4 2,16 5-2,15 2 0,16 1 1,14-2-1,6 1 0,3-5 0,-3-3 0,-8-3-1,-15-7 1,-17-4 0,-24-2 0,-23-4 1,-21-4-1,-11-2 0,-8-6 0,-10-3 2,-2-1-1,11-4-1,11-1-1,16-7-2,26 6-4,12-11-3,37 9-10,11-10-13,40 3-2,7-9 3</inkml:trace>
  <inkml:trace contextRef="#ctx0" brushRef="#br0" timeOffset="222717">3666 12811 20,'-23'-15'31,"-13"14"-2,-8 6 4,-10-2-22,9 13-2,-8 4-3,10 8-2,5 1 0,12 6 0,7-4 1,20-1-3,8-6 0,17-7-3,7-10 0,8-8 0,4-8-1,2-8 1,-1-4 0,-2-2 1,-5 2-2,-11-2 3,-8 3 0,-7 5 0,-13 15 0,3-12 1,-3 12-1,-25 20-1,6 1 1,0 9-2,1 6 1,1 2-2,8 7-4,-1-13-10,21 4-17,-4-14-1,15-4 1,1-17-1</inkml:trace>
  <inkml:trace contextRef="#ctx0" brushRef="#br0" timeOffset="223280">3999 12890 40,'-21'31'33,"10"2"2,-12-5-14,10 13-12,-9-13-1,14 3-2,-3-12-2,13-5 0,-2-14-2,29-5-2,0-10 0,6-6 0,5-3-1,1-2 1,7-3-1,-2 2 1,-2 1 0,-6 6 0,-4 6 0,-7 5 1,-7 10 0,-7 8 0,-10 10 0,-3 10-1,-5 4 2,1 7-2,-3-1 1,7 1-1,4-9 0,8-7 1,6-8-1,8-10-1,3-9 1,5-8-1,3-5 0,-1-5-1,0 0 2,-2-3-2,-4 3 2,-4 1-1,-3 2 1,-3 3 0,-5 6 0,-2 3 1,-13 6 0,15 13 0,-9 3 1,-3 7-1,-3 6 0,2 6 2,-1-1-3,-1 1 0,1-3-2,2-8-1,6 3-4,-9-27-14,15 17-14,-15-17-1,31-13 1</inkml:trace>
  <inkml:trace contextRef="#ctx0" brushRef="#br0" timeOffset="223732">5116 12999 37,'9'41'34,"-11"2"1,4 21-7,-12-11-22,5 6 1,-9-10-2,3 1 0,-4-12-2,1-7 0,-2-15-2,3-12 0,2-13-1,1-12 0,-1-11 1,5-8-1,2-6-1,5-8 0,8-3 1,9-5-2,11-4-1,8-3 0,12 4-1,5 2 2,12 11 0,-1 9 1,0 16-1,-6 17 3,-12 16 1,-7 20 2,-14 13 0,-13 12-2,-21 5 1,-11 6 0,-13-5-1,-6-2-1,-4-11 0,-1-12-3,5-9 0,4-19-3,21-4-5,-2-27-18,30 3-7,1-20-1,21 2 1</inkml:trace>
  <inkml:trace contextRef="#ctx0" brushRef="#br0" timeOffset="224130">5822 12565 35,'-4'53'36,"-3"25"3,-12-4-3,7 9-30,-3-13 0,11 1-2,2-14 0,11-5-2,7-14-2,14-14-2,11-11 1,7-11 0,8-9 0,2-10-1,3-6 1,-5-6-1,-2-4 0,-10-7 0,-9 0 1,-13-1 0,-11 4 0,-11 8 1,-11 5 2,-7 14 1,-10 13 0,-1 15 0,-6 9 0,3 11 0,1 6 0,10 4-1,5 0-1,11-2-1,7-10-1,10-7 0,13-3-4,3-16-3,19 5-23,-10-18-5,11 1-1,-6-14 0</inkml:trace>
  <inkml:trace contextRef="#ctx0" brushRef="#br0" timeOffset="224288">6742 13136 49,'0'0'25,"0"0"-24,0 0-2,14-26-34,-14 26-1</inkml:trace>
  <inkml:trace contextRef="#ctx0" brushRef="#br0" timeOffset="225807">19838 14316 35,'0'0'34,"-7"28"-6,3 22-6,-14 0-13,9 26-4,-12 2 0,6 14-3,-5-1-1,2-8-5,7-3-6,-10-28-25,17-8 0,-6-31 1</inkml:trace>
  <inkml:trace contextRef="#ctx0" brushRef="#br0" timeOffset="226055">19221 14410 36,'-6'-13'33,"26"6"3,12-13-16,27 10-14,17-10-1,26 5-1,14-6-1,11 0-4,11 7-4,-13-15-13,-3 22-16,-20-6-1,-16 14 1</inkml:trace>
  <inkml:trace contextRef="#ctx0" brushRef="#br0" timeOffset="226301">19416 15100 36,'35'-8'37,"27"10"1,6-20-2,23 4-32,15-7-3,3-7-9,14 8-27,-15-12-1,8 11-1</inkml:trace>
  <inkml:trace contextRef="#ctx0" brushRef="#br0" timeOffset="227152">21156 14457 5,'13'3'30,"-13"-3"-1,27 0 4,-27 0-27,16-3 1,-16 3-1,0 0 0,-7 23 0,-3 4-1,-8 4-1,1 11-3,-3 5 2,4 7-3,5 0 1,9-3-2,11-6 1,14-9-1,14-9 0,11-12 1,9-11 0,5-10-1,2-10 0,-2-2 0,-4-6 1,-8-3-1,-10-2 0,-12 0 1,-8 6 0,-10 5 0,-9 7 0,-1 11 0,0 0 0,-17 15 0,14 7 0,6 6 1,12 6-2,10-5 2,17-1-1,10-2 0,14-11 0,11-4 1,6-10-1,-1-10 0,-5-8 1,-6-2-1,-13-8 1,-14-5-1,-16 0 1,-20-8-1,-16-1 1,-13 2 0,-12 1-2,-8 2 0,-2 13-5,-6-3-1,18 24-21,-6 0-6,20 20-1</inkml:trace>
  <inkml:trace contextRef="#ctx0" brushRef="#br0" timeOffset="227566">22700 14706 15,'-7'-27'32,"1"14"1,-11-8 0,3 14-27,-16-2-2,-1 11 0,-14 5 0,-2 12-1,-6 4 0,5 11 0,3 2-2,10 3-1,16-3 1,15-8-1,18-4-1,14-8 1,14-9-2,8-9 1,8-9 0,-1-5 0,-2-5 0,-7 1 1,-8-5-1,-11 0 1,-11 2 1,-10 5 0,-11 6 0,3 12 0,-27-2 0,9 13 0,2 7 0,1 8 0,8 5-2,7-3-2,15 6-7,-3-16-22,24-1-3,0-14 0</inkml:trace>
  <inkml:trace contextRef="#ctx0" brushRef="#br0" timeOffset="227896">23123 14567 18,'-27'-22'33,"3"11"1,-10-1 0,14 19-27,-6 4-4,10 11-1,6 1 0,15 9-1,9 1 1,12 7-1,5 1 0,6 3 0,1-7 1,0 4 1,-6-4-1,-8 0 0,-12-5 0,-6-4 0,-12-6-1,-8-6 1,-8-7-2,-7-7 1,-7-6-1,-4-7 0,0-6-1,-1-6-2,7 4-8,-9-20-24,19 10-2,1-12 0</inkml:trace>
  <inkml:trace contextRef="#ctx0" brushRef="#br0" timeOffset="229608">24741 14096 19,'-15'29'34,"-6"12"0,12 22-1,-4 10-29,8 17-1,-3 3 0,12 8-1,5-14-1,9-6-1,7-12-1,4-16-3,14-7-4,-5-25-3,21 2-6,-17-31-2,17 13 1,-22-22 3,10 7 6,-20-12 3,-2 1 5,-5-1 6,-13-6 6,11 14 4,-16-16 1,16 17-2,-9-15-4,18 15-1,-5-12-2,15 8-2,-5-10-1,11 1 0,-5-3-3,1-1 1,-8-2-2,-8 0 2,-13 4-2,-11 4 2,-13 10-2,-13 9 2,-12 10-1,-6 14 2,-10 9-1,1 13-2,3 5 2,9 7-2,11 1 1,17-1-1,20-5 0,17-8-2,23-11 0,14-7 0,16-8-1,2-18-3,16 3-6,-19-26-16,9 4-7,-16-19 2</inkml:trace>
  <inkml:trace contextRef="#ctx0" brushRef="#br0" timeOffset="229819">25944 14074 23,'-30'-60'33,"4"26"2,-12 19-1,9 38-29,-3 24-1,5 28 0,2 18-1,10 17-2,7 7 1,12 1-2,9-4 1,9-10-3,5-13-1,0-26-6,13-2-17,-20-35-9,3-7 0,-23-21 0</inkml:trace>
  <inkml:trace contextRef="#ctx0" brushRef="#br0" timeOffset="230006">25576 14594 34,'-11'-17'35,"4"3"0,23 23-16,10-7-14,24 9 0,9-3-2,14-1-3,12-1-2,3-12-2,10 5-5,-15-18-4,7 11-12,-25-17-9,-4 2 2</inkml:trace>
  <inkml:trace contextRef="#ctx0" brushRef="#br0" timeOffset="230171">26461 14207 31,'0'0'33,"0"0"0,-9 53-15,-7-6-7,10 30-5,-7 4 0,8 12-3,0-4-1,5-9-2,1-8-1,0-19-7,13-3-24,-14-27-4,7-5 1</inkml:trace>
  <inkml:trace contextRef="#ctx0" brushRef="#br0" timeOffset="230338">26059 14609 20,'-17'-2'38,"4"-5"0,28 18-1,8-7-23,35 3-13,16 2-5,9-10-29,34 6-3,4-15 0,24 7-1</inkml:trace>
  <inkml:trace contextRef="#ctx0" brushRef="#br0" timeOffset="230909">27238 14563 23,'4'-15'34,"11"15"1,-15 0-3,29 14-27,-17 1-1,7 11-2,-3 2 0,6 6 0,4-4-1,6 2-1,9-6 0,7-9-2,6-5 1,4-9 0,1-6 0,-4-3 0,-3-6 0,-7-2-1,-8-1 2,-8 2 0,-10 2 0,-5 3-1,-14 8 2,12 0-1,-12 0 1,11 17 0,-11-17 0,29 23 0,-5-13 0,8-2 1,4-7-2,7-5 1,0-7-1,-4-7 0,-3-5 0,-6-6 1,-10-3-1,-8-4 0,-10 2-2,-9-3 0,-4 11-5,-13-9-10,6 21-17,-10-2-1,10 13 1</inkml:trace>
  <inkml:trace contextRef="#ctx0" brushRef="#br0" timeOffset="231142">28586 14538 29,'24'-2'34,"-24"2"2,21 2-2,-21-2-30,-12 30-1,3-3 0,1 12-2,-1 2 0,7 2-2,3 3-1,5-8-4,18 4-19,-9-25-12,21-1 2,-8-20 0</inkml:trace>
  <inkml:trace contextRef="#ctx0" brushRef="#br0" timeOffset="231374">29021 13860 45,'9'31'35,"-11"24"1,11 41-13,-5 5-22,8 17 3,-4 4-5,2-1 1,4-4-4,-2-17-6,12-9-24,-14-35-2,7-8 2</inkml:trace>
  <inkml:trace contextRef="#ctx0" brushRef="#br0" timeOffset="231854">28707 14558 18,'21'3'30,"17"-1"0,18 3-2,18-6-29,8-1 0,10-5-1,-4-9-3,6 1-1,-18-15-6,4 4-1,-26-20-2,0 7 8,-22-9 2,-8 9 7,-12 14 3,-19 4 2,7 21 5,-26 22 4,13 27 2,-23-1-8,17 27-2,-10-7-3,18 7-1,2-8-2,11-4 1,6-16-1,13-5 0,6-14 0,9-8-1,2-10 0,5-6 1,1-5-1,6-3 2,3 0-1,2 3 0,0-2 1,2 7 0,-6 1-1,0 4 0,-8 2 0,-5 0-1,-10-1-1,-9-6-2,-6 0-3,-18-22-12,5 18-20,-24-36-1,3 10 0</inkml:trace>
  <inkml:trace contextRef="#ctx0" brushRef="#br0" timeOffset="232020">28685 14009 43,'-21'-15'12,"21"15"-11,-1-14-2,12 7-38</inkml:trace>
  <inkml:trace contextRef="#ctx0" brushRef="#br0" timeOffset="233129">1929 15997 21,'2'-29'34,"-10"-9"-4,-5 14 3,-11-8-23,-11 15-4,35 17 2,0 0-3,-76-9-1,76 9-1,-61 13 0,61-13-1,-63 27 1,63-27-1,-56 37-2,56-37-1,0 0 1,-35 57-3,38-10 2,20 3-2,9-3 1,14-4-1,4-10 2,2-3-2,-13-6 2,-29 0 1,-10-24 2,0 0 0,-52 49 0,52-49-1,-69 33 0,69-33-2,-86 34-3,86-34-7,-97 23-25,97-23 0,-86 15 1</inkml:trace>
  <inkml:trace contextRef="#ctx0" brushRef="#br0" timeOffset="233595">2336 15956 36,'0'0'34,"-18"-19"-1,7 11 0,-11-6-30,-2 9 1,-4 1-2,-3 9 0,-3 8 0,-6 11 0,-3 8-1,1 11 2,2 4-1,10 4-2,8-1 2,8 0-3,13-11 2,11-9-2,15-13 2,9-12-3,8-11 2,3-8 0,3-9-1,-2-8 2,-4-1-2,-7-1 2,-11 2-2,-3 1 2,-3 5-2,-7 2 2,-7 5-1,-4 6 0,0 12 1,0 0 0,-10 13-1,5 9 2,-5 9-1,-2 6-2,3 6 1,0-3-3,5 5-3,-1-23-15,16 7-14,-11-29-2,30 12 1</inkml:trace>
  <inkml:trace contextRef="#ctx0" brushRef="#br0" timeOffset="234145">2628 16070 24,'0'0'32,"0"0"5,-10 22-3,4 3-31,-15 5 4,4 10-2,-5-3 1,7 3-2,-1-8 1,10-9-6,6-23 2,9 12 0,12-22-3,6-8-1,6-7 0,6-6 1,2-1-1,0-3 4,3 2-1,-2 2 2,-3 6-3,-2 5 2,-10 10 0,-5 8-1,-9 12 0,-10 8-1,-12 10 2,-2 7-2,-3 2 2,5-1-1,5-2 1,6-4-2,8-12 1,8-7 0,9-12 0,12-8 0,3-5 0,-1-5-1,4-8 0,-4 1 3,-2-2-3,1 1 2,-7 4-1,2 4 1,-9 2-1,2 8 1,-7 6-1,-3 10 1,-13 7 1,-1 8-2,-7 6 2,-4 6-1,-1 6 0,-8 0-2,6 0 0,0-8-5,21 1-6,-16-21-20,27 3-6,-6-22 2</inkml:trace>
  <inkml:trace contextRef="#ctx0" brushRef="#br0" timeOffset="234594">3697 16051 17,'14'1'36,"-19"13"-2,3 22-1,-12 1-27,4 18-2,-13 3 1,6 12-3,-4-4 1,5-2-2,3-6 0,4-7 1,1-11-1,7-11-1,2-15 1,-1-14-1,10-15 0,-1-10 0,0-12 1,3-6-2,3-9 1,6-7 0,2-5-1,5-6 1,10-3-1,4-3 1,8-1-1,3 3 1,4 13-1,-3 14 2,1 17-1,-10 21 0,-10 19 1,-10 21-1,-14 19 2,-11 14 0,-17 2-1,-8 0 0,-15-6 0,-8-6-2,-2-12 0,-3-15-3,11-3-5,-11-31-21,34 3-7,-2-23 1</inkml:trace>
  <inkml:trace contextRef="#ctx0" brushRef="#br0" timeOffset="235037">4335 15614 24,'-6'44'35,"7"18"0,-11-3-1,6 12-32,-1 0 1,5 1-1,2-4 0,8-6-1,8-11 0,11-10 0,8-13 0,12-10-2,8-13 1,4-10 0,4-9-2,-3-8 2,-5-4-2,-8-7 1,-7-3-1,-15-5 1,-9 2 0,-13-1 1,-10 7-1,-10 7 2,-6 11 0,-8 13 1,-4 13-1,-1 15 2,-3 10 0,6 13-2,5 1 2,11 4-2,11-3 0,11-7-2,14-7 0,10-10-4,22-3-4,-1-27-7,26 11-20,-12-22 2,17 5-1</inkml:trace>
  <inkml:trace contextRef="#ctx0" brushRef="#br0" timeOffset="235323">5434 15966 10,'0'-33'33,"-14"-4"-1,4 16 2,-21 2-25,12 19-3,-12 7-2,4 10-1,-2 7-1,10 5 0,4 3-1,15 3 1,9-1 0,11 2 0,8-4-1,10 3 1,-2-5 0,4 4 0,-7-5 0,-3-1 0,-11-3 0,-9-5-1,-16-4 0,-15-6 0,-11-1-4,-17-19-18,6 11-16,-17-20-1,13 7-1</inkml:trace>
  <inkml:trace contextRef="#ctx0" brushRef="#br0" timeOffset="236337">7244 15887 21,'0'0'32,"-17"-27"0,-3 22-16,-18-5-9,2 15 0,-17 1-2,3 15 0,-5 6-2,5 14 0,6 2-1,10 4-1,13 0-1,14-5 1,19-6-1,13-9 0,15-11 0,9-12 0,8-10-1,-2-10 1,-2-5-1,-8-8 1,-13-3-1,-10-2 0,-14-1 0,-12-1 1,-10 3-1,-9 2 1,-6 4 0,-2 7-1,3 8 2,4 7-1,4 8 0,20-3 0,-5 20 1,25-4-1,14-1 0,14-3 0,12-9 0,10-5 0,10-12 0,2-5 0,0-10 0,-4-4-1,-7-4 1,-7-3 0,-13-2 0,-11 0 0,-13-1 1,-13 4-1,-11 4 0,-8 8 0,-14 8 1,-10 14-1,-7 14 1,-6 20 0,-6 21-1,-5 19 1,-3 20 0,3 15 1,8 4-1,14 9 1,14-6-1,19-5 1,16-17-1,18-12 0,15-23 0,12-14-1,7-20 0,2-17 0,-3-21 0,-4-10 0,-9-13 0,-8-8 0,-13-4-1,-15-8 2,-15 1-1,-15 1 0,-16 10 0,-14 11 0,-12 13 0,-10 15 0,-4 16 1,-2 16-3,10 24-9,-6-7-24,29 17-1,8-11 0</inkml:trace>
  <inkml:trace contextRef="#ctx0" brushRef="#br0" timeOffset="236864.0229">9511 15819 15,'-2'-22'34,"2"22"0,-5-18 1,5 18-27,-11-2-5,-2 13 1,-8 7-2,-1 8 1,-1 3-1,5 8 0,8 1-1,10-3 1,14-3-2,13-7 1,14-3-1,9-1 0,9-1 0,8 3 0,-2 0 1,-5 7-1,-11 2 1,-12 8-1,-17 1 1,-13 1-1,-16-1 0,-14-5 1,-10-5-2,-10-10 0,-3-7-2,-8-19-4,14 10-14,-11-31-16,15 4 1,-8-17 0</inkml:trace>
  <inkml:trace contextRef="#ctx0" brushRef="#br0" timeOffset="237043.0408">9450 15806 30,'50'-22'35,"18"7"0,6-17-8,12 8-30,16 13-17,-12-9-14,1 12 0,-12-2 0</inkml:trace>
  <inkml:trace contextRef="#ctx0" brushRef="#br0" timeOffset="237539.0904">10261 15752 4,'30'0'33,"7"14"0,1-12-5,23 21-16,-2-8-5,13 13-1,-9-2-1,-1 5 0,-14-4-3,-14 2-1,-18 1 0,-17-4-1,-21-1 0,-14-3 0,-12-4 0,-9-2 0,2-3-1,1-1 1,12-5 0,11 0 0,18-1 0,13-6 0,23 13 0,9-7-1,12 6 2,9-1-1,-2 9 1,2 5-1,-9 2 2,-8 5 0,-13 4 0,-12 5 0,-18-1-1,-11-1 1,-17-5-1,-9-4-1,-11-6 1,-8-8-1,-5-6-2,-7-11-2,11 4-6,-11-25-23,29 14-5,-1-20 2</inkml:trace>
  <inkml:trace contextRef="#ctx0" brushRef="#br0" timeOffset="238275.164">11529 16175 20,'0'0'34,"16"8"0,-16-8-15,12 40-13,-13-12 0,6 11-2,-9-4 0,7 1-2,-6-8 0,3-4 0,0-12 0,0-12-2,12-17 1,-2-4 0,3-8-1,0-3 1,3-1-2,5-4 1,6 0 0,1 2 0,6 4 0,6 3 0,3 9-1,3 6 2,-4 12-1,-2 11-1,-9 12 2,-5 10-1,-11 9 1,-11 5-1,-13 3 1,-5-2-1,-7-8 1,-3-7 0,-1-12-1,3-8 1,6-15-1,7-10 0,10-9 0,10-4 0,14-5 0,7-5-1,12 0 1,5-4 0,6 3-1,8 4 1,3 3 0,-1 7 1,-3 9-1,-5 12 0,-10 12 2,-8 12-2,-11 11 1,-16 9-1,-11 8-1,-14-1-2,2 10-6,-15-24-21,17 7-6,-4-22 2</inkml:trace>
  <inkml:trace contextRef="#ctx0" brushRef="#br0" timeOffset="238666.2031">12987 16194 18,'17'-27'33,"-21"-5"1,-3 14-2,-21-2-27,-3 17-1,-13 5 0,-1 16-2,-6 3 1,6 9-2,2 1 1,11 3-1,14-4 1,16-7-2,13-7 0,15-8 0,11-7 0,7-3 0,6-8 0,0-3 0,-2-3 1,-4 0-1,-8-1 0,-8 4 1,-8 6 0,-9 4-1,-11 3 1,0 18 0,-10 1 0,-2 9 0,-3 4 0,2 6-1,3-3 0,4-3-2,12-5-2,-6-27-4,37 26-18,-16-41-10,17 6 1,-6-25 0</inkml:trace>
  <inkml:trace contextRef="#ctx0" brushRef="#br0" timeOffset="239327.2692">13497 15751 13,'14'-32'33,"-15"12"1,3 31 0,-22 15-27,9 26-2,-12 19 0,5 13-1,-1 2 0,7-1-2,8-10 0,12-9 0,13-18-1,10-13 0,12-20-1,10-13-1,6-10 1,2-13-1,-1-4 0,-2-9 0,-9-5 1,-5-4 0,-13 1 0,-12 1 0,-12 5 0,-13 11 1,-10 9 0,-10 16 1,-4 16-1,-4 14 1,1 10 0,8 9-1,7 3 1,15 1-1,16-10-1,18-7 0,15-10-2,13-11 0,19-4-2,4-14 0,12-1-2,-7-16 0,5 6-4,-20-20-2,5 14-5,-27-25 0,0 13 5,-24-17 5,-5 3 4,-15-3 3,-10 1 4,-1 13 5,-18-6 5,10 28 2,-18-6-4,15 28-3,-8 1-3,12 18-1,1 1-1,11 10-1,4 1 0,9 5 0,2-4-1,6 2 0,-3-4 1,3-2-1,-6-4 1,-3 1-1,-8-9 0,-8 0 0,-9-7-2,-9-7-1,-4 8-15,-19-26-19,9 8-3,-14-23 0</inkml:trace>
  <inkml:trace contextRef="#ctx0" brushRef="#br0" timeOffset="239979.3343">16197 15863 5,'0'0'30,"-15"-8"0,-2 18 1,-18-1-26,-5 15-1,-14 3-1,3 14 1,-8-1-1,4 6-1,8-2 0,8-3-1,15-7 0,16-7 0,17-13-1,13-11 0,14-10 0,8-8 0,7-7-1,5-3 2,-1-6-2,-2 3 1,-7 2 0,-7 4 0,-10 7 1,-6 10 0,-8 10 1,-8 13-1,-8 8 1,-3 9-1,-5 4 1,0 3-2,3 0 0,1-6-3,11-1-5,-6-35-18,13 19-9,-13-19 3</inkml:trace>
  <inkml:trace contextRef="#ctx0" brushRef="#br0" timeOffset="240356.3721">16483 16048 23,'1'26'34,"7"16"2,-16-8-2,9 8-30,-8-6 0,2 0-2,-6-12 2,6-5-3,5-19 1,0 0-1,0 0-1,22-20 0,-1-5-1,7-4 2,7-2-2,8-4 1,8 0-1,1 1 1,6 4-1,4 1 1,-1 9 0,-6 8 0,-7 14 1,-11 13-1,-11 9 1,-10 11-1,-12 7 0,-9 8 0,-4 3-1,-4-5-3,12 4-3,-3-27-5,28 15-14,-4-29-9,26 5 0</inkml:trace>
  <inkml:trace contextRef="#ctx0" brushRef="#br0" timeOffset="240769.4134">17626 16229 8,'42'-36'32,"-21"-10"1,2 15-11,-32-15-9,1 22-1,-26-4-5,-4 17-2,-15 10-1,-1 19-1,-6 9 0,-2 14-2,5 6 1,11 6-1,11-5 0,17 1-1,16-8 1,17-8-1,15-12 0,15-9 0,10-14-1,8-11 1,6-6-1,-1-10 0,-4-6-1,-7-11 0,-6-4-1,-10-9 1,-7 0-1,-14-7 1,-5-2 1,-9-5 0,-6 2 0,-3 11 2,-4 13 0,-4 20 1,-5 23 1,-1 24 0,-4 24-1,1 25 0,-3 16 0,5 11 0,2 2-2,8-8-6,26 2-25,-6-28-6,25-1 1,3-27 0</inkml:trace>
  <inkml:trace contextRef="#ctx0" brushRef="#br0" timeOffset="242564.5929">11571 15533 6,'-5'-32'30,"1"7"0,-14-14-17,12 21 0,-17-10-3,6 18-3,-14 1-1,5 18 0,-10 6-2,5 22-1,-3 13 0,1 17-1,0 10 0,5 9 0,6-1-1,6 4 0,9-8 0,4-8-1,6-14 0,3-15-3,4-8 0,-6-19-8,13 3-19,-17-20-6,0 0 0</inkml:trace>
  <inkml:trace contextRef="#ctx0" brushRef="#br0" timeOffset="242760.6125">10930 15912 23,'-15'0'33,"-1"-5"1,16 5-17,14 4-10,19-4-2,8-7-1,18-1-2,12-5-3,9-10-4,16 13-15,-10-17-14,6 9 1</inkml:trace>
  <inkml:trace contextRef="#ctx0" brushRef="#br0" timeOffset="243127.6492">11426 15805 16,'0'0'30,"0"0"-1,24-4-14,2-2-13,0-6 1,7 2 0,-2-7-1,4 3 0,-4-4 0,-2-1-1,-6-3 0,-5 3 0,-7-2 0,-11 5-1,-12 3 1,-8 5-1,-14 6 1,-7 8 1,-8 7 1,0 14 0,-6 4 0,8 12 1,4 2 0,16 6-1,12-5 0,23-1-2,23-3-6,9-21-29,41-3 0,10-23-1</inkml:trace>
  <inkml:trace contextRef="#ctx0" brushRef="#br0" timeOffset="244021.7386">19591 15715 3,'13'-34'33,"8"14"1,-14-3 0,10 18-25,-17 5-2,1 14 0,-15 9-2,-2 18-1,-13 8-2,0 9 1,-5 6-2,3 1-1,6-2 1,9-5 0,14-9-1,16-8 0,17-11 1,16-8-2,15-11 1,10-6 0,9-3-1,3-5-1,-1 1-3,-13-15-5,8 16-26,-29-19 0,-4 13 1</inkml:trace>
  <inkml:trace contextRef="#ctx0" brushRef="#br0" timeOffset="244239.7604">19823 15830 20,'-4'16'36,"-6"4"0,10 26 1,-11 6-31,8 14-3,-6 6 0,-2 8-3,0 0-1,-1-12-5,15 5-18,-7-32-12,15-4 0,-11-37-1</inkml:trace>
  <inkml:trace contextRef="#ctx0" brushRef="#br0" timeOffset="244622.7987">20320 15827 10,'2'-20'33,"14"10"1,-1-10 1,19 13-30,3-9-1,13 9 0,-1 0 0,4 9-1,-3 7 0,-4 9-2,-12 11 1,-12 9-1,-21 8-1,-19 6 0,-15 6 0,-12 3 1,-11-4 0,-3-2-1,0-8 2,6-3-1,8-8 1,19-8-1,15-11 0,11-17 1,30 14-1,14-12 0,17-3-1,19 1 0,19 5-5,-2-13-27,33 20-5,-2-15 0,22 14-1</inkml:trace>
  <inkml:trace contextRef="#ctx0" brushRef="#br0" timeOffset="245501.8865">22415 15777 2,'1'-17'32,"-1"17"1,0 0 0,4 18-25,-13 1-1,7 22-1,-10 1-1,4 15-2,-4 0 0,3 2-1,-3-7 0,6-7-1,2-11 1,4-11-2,0-23 0,14 7 0,0-23 1,5-8-1,6-6 0,4-5 0,5-5 0,3-4 0,4 1 0,2 3 0,1 7 0,-6 7-1,-4 11 2,-6 12-1,-9 12 0,-5 13 0,-8 10 1,-8 6-1,-7 5 1,0 0-1,-2-6 1,3-3-1,3-10 0,6-10 1,-1-14-1,23-6 0,2-10 0,6-8 0,11-4 0,7-7 0,5-5 0,3-1 0,3 2 0,-2 5 0,-4 6 0,-6 12 0,-12 10 1,-8 15-1,-11 14 1,-9 12 0,-11 12-1,-5 5 0,-3 2-1,-1-3 0,4-5-2,3-13-3,18 2-6,-13-35-22,36 18-2,-6-29 0</inkml:trace>
  <inkml:trace contextRef="#ctx0" brushRef="#br0" timeOffset="245876.924">23715 15892 35,'-33'-12'33,"-1"19"2,-12-1-17,3 20-13,-7 2-2,5 12 0,5-3-1,13 0-1,12-4 0,16-2 0,13-12-1,15-10 1,12-7-1,8-11 0,5-7 0,-2-3 0,-3-7 0,-5-2 0,-7-1 0,-6 3 0,-9-1 0,-4 5 1,-9 6 0,-9 16 0,0 0 0,0 0 0,-14 22 1,0 8-1,1 6 0,-1 4-1,5 0 0,5-6-2,9-4-1,4-15-4,20 6-13,-6-30-17,15 2 2,-5-17-1</inkml:trace>
  <inkml:trace contextRef="#ctx0" brushRef="#br0" timeOffset="246327.9692">24155 15408 25,'-5'11'35,"-10"17"1,6 31-2,-8 16-31,4 16 0,-2 3-1,6 4-1,6-6 1,8-6-1,8-17 0,8-11-1,7-16 0,9-16 0,7-14-1,5-13 1,1-10-1,0-9 1,-1-6-2,-4-9 2,-3-6-1,-8-5 1,-8-2 0,-9 2 0,-12 4 0,-11 5 0,-14 9 1,-6 12 0,-11 14 0,-3 13 0,-5 16 0,5 10 0,6 8 0,13 5-1,15 0 1,16-3-2,14-4 1,15-10-1,12-10-1,10-10-2,10-5 0,-7-19-3,8 9-8,-19-26-21,11 3 1,-12-16 1</inkml:trace>
  <inkml:trace contextRef="#ctx0" brushRef="#br0" timeOffset="246620.9985">25104 15713 4,'-6'-36'33,"-5"23"0,-15 5 2,7 18-25,-16 3-4,10 17-1,-4 1-1,7 6-2,7 0 0,11 1-1,8-2 0,11 1 0,7-3-1,5-4 0,2 0 1,-2-1 0,-3-1 0,-7-2-1,-8-4 1,-5 1 0,-12-4 0,-6-2-1,-8-4 1,-5-6-1,-4-3 0,-2-4-1,0 0-4,-8-19-13,18 18-19,-8-16 1,20 12 1</inkml:trace>
  <inkml:trace contextRef="#ctx0" brushRef="#br0" timeOffset="246804.0168">25405 16164 31,'0'0'37,"17"-16"-3,-17 16-32,1-24-37,-1 24 0</inkml:trace>
  <inkml:trace contextRef="#ctx0" brushRef="#br0" timeOffset="247762.1126">26999 15558 5,'-8'-20'34,"8"20"-1,-10-15 2,10 15-24,-8 23-3,7 13-1,-11 13-3,6 17 0,-5 7-2,2 11 0,0-1-1,4-2-1,3-10 0,0-13-2,7-12-2,-5-23-7,16 0-24,-16-23-1,0 0-1</inkml:trace>
  <inkml:trace contextRef="#ctx0" brushRef="#br0" timeOffset="248372.1736">26373 15740 28,'-26'-2'33,"3"-9"0,23 11-24,0 0 0,0 0-1,25-21-2,11 15 0,6-11-2,16 3-1,9-6 0,9-5-2,5-4-1,4-6 0,5-2 0,-5-3-1,-8 2-1,-11-6 2,-9 3-2,-12 3 1,-11 3 0,-9 10 1,-14 9-2,-11 16 3,0 0-1,-14 43-1,-1 4 2,-3 17-2,-5 14 2,-1 12-2,4 2 2,9 2-1,10-9-1,5-6 2,8-13-1,7-11 0,13-18 0,8-12 0,4-14 0,2-8-1,-1-11 1,2-5-1,-2-6 1,-2-6 0,-1-2 1,-6-2 0,-4 0 0,-7 7 0,-3 4 1,-5 11 0,-17 7-1,17 15 1,-13 7-1,-2 10 0,1 2 0,2 2-1,1 0 0,3-6-1,7-6-2,-2-15-2,9 5-5,-14-29-21,16 12-4,-14-20-1</inkml:trace>
  <inkml:trace contextRef="#ctx0" brushRef="#br0" timeOffset="249596.296">27974 15965 1,'0'0'32,"13"24"2,-13-24-1,35 13-25,-9-15-1,14 7-2,-1-9-1,10 1-2,-4-7 0,4 0-1,0-3 0,-2-2-1,-6-2 0,-7-1 0,-7-2 0,-10 0 0,-10 4-1,-15 0 1,-11 3 0,-12 6 0,-9 6 0,-8 6 1,-7 9-1,-3 9 1,-3 6 0,9 7 0,8 5 0,17 3 0,15 1 1,19-2-2,17-4 1,20-9-3,20-2 0,6-17-8,21 5-24,-19-18-2,9 1 1</inkml:trace>
  <inkml:trace contextRef="#ctx0" brushRef="#br0" timeOffset="250227.359">28867 15696 6,'0'0'35,"-18"-24"0,6 26 0,-22-2-23,3 7-9,-9 0-1,-1 7 0,-3 4-1,6 7-1,8 3 0,11 3 1,16 3-2,16 2 2,15 1-1,15-1 0,6 1-1,6-2 2,1-3 0,-2-1 0,-11-3 1,-9-4-1,-16-3 2,-13-3-2,-17-11 0,-9-2 0,-14-5-1,-8-2 1,1-6-2,1 0 1,8-1-1,13 1 1,20 8-1,6-17-1,24 10 1,12 0-1,14 0 0,7-2 0,6 0 1,2-2 0,1-2 0,-4-2-1,-2-5 1,-9-4-2,-5-1 1,-10-6 0,-6-1 0,-13-3 0,-12 4 2,-11 4 0,-15 4 2,-8 12 1,-13 7 1,-4 17 0,-8 7 0,6 16 0,2 5 0,15 10 0,10 3-1,18 4 0,17-3-1,26 0 0,27-5-1,23-4-1,28-3-2,6-19-9,29 10-26,-12-19-2,11 2 0</inkml:trace>
  <inkml:trace contextRef="#ctx0" brushRef="#br0" timeOffset="251188.4552">30733 15819 17,'11'-9'30,"8"13"-8,-22-21-5,3 17-4,0 0-3,-20-8-3,-11 5-2,-2 9-1,-11 0-1,0 9-1,-7 1-2,3 6 0,8 2 0,8 1-1,18-1 1,11 0 1,14 1-2,12-4 1,13 1 1,8 0 0,2 0 0,-1 5 0,-9-3 0,-9 3-2,-9-3 1,-11 2-1,-10-3 2,-10-1-2,-6-3 2,-7-5-3,-1-2 2,-1-6 0,3-2 0,2-7-1,5-1 0,0-6-2,18 10-2,-22-31-5,22 31-24,0-32 0,0 32-1</inkml:trace>
  <inkml:trace contextRef="#ctx0" brushRef="#br0" timeOffset="251864.5228">31115 16024 19,'9'-28'34,"-3"15"2,-12-13-17,6 26-12,-22-23-2,4 19-1,-13 6-2,-5 9 0,-5 7-1,-3 10 0,3 2 0,6 6 0,11 1 0,13-3-3,16 0 2,14-7-1,11-8 0,12-8-1,4-3 2,2-10-2,-3-7 1,-7-3 1,-6-6 0,-5-2 1,-7-2-2,-5-3 3,-7 1-2,-3 5 3,-4 5-2,-1 14 1,0 0-1,0 0 1,-18 29 0,12 1-2,-1 6 2,2 3-3,5 1 1,2-7-3,8-1-1,-2-20-9,21 6-23,-15-17 0,16-2 1</inkml:trace>
  <inkml:trace contextRef="#ctx0" brushRef="#br0" timeOffset="252442.5806">31403 15888 15,'0'0'35,"0"0"2,-11 24-1,9 17-22,-3 2-10,5 8-1,-2-4 1,4 0-3,3-10 1,6-8-1,0-12 0,5-7-1,0-15 0,2-8 0,2-7-1,0-6 1,2-5-1,-1-1 1,1-4 0,-1 0 0,1 6 0,-1 5 1,-2 7-1,-2 9 0,-4 11 1,-13-2 0,17 31-1,-12-2 1,0 6 0,-3 0-1,4 1 1,0-5-2,3-8 2,5-5-2,7-9 1,-1-8-1,4-6 1,3-5 0,1-5-1,-1-2 1,1-2-1,2-3 2,-4 1-1,-1 5 1,0 2-1,-5 6 1,-20 8 2,21 5-3,-7 3 1,-14-8 1,16 27-1,-11 6-1,1 8 0,-3 4-1,-3-45 0,0 0 0,6 66 0,-6-66-6,0 0-8,0 0-21,25 62-2,-25-62 3</inkml:trace>
  <inkml:trace contextRef="#ctx0" brushRef="#br0" timeOffset="252938.6302">32262 16188 11,'0'0'34,"0"0"3,11-54 0,-11 54-19,0 0-10,0 0-1,0 0-2,-11 76-2,11-76 0,-4 71 0,4-71-1,-4 89 1,4-89-2,-5 88 0,5-88-2,-3 77 1,3-77 0,0 0 0,3 62 0,-3-62 0,0 0 1,0 0-2,0 0 1,6-85 1,-6 85-1,3-102 1,-1 43-1,3-3 0,2 1 0,2 0 1,3 4-1,0 4-1,-12 53 1,33-84 0,-33 84 0,0 0 0,54-62-1,-54 62 2,0 0-1,0 0-1,0 0 2,42 72-2,-42-72 2,-19 70-2,19-70 0,-22 41-4,22-41 1,-41 64 0,41-64-2,0 0-4,-53 54-5,53-54-16,0 0-7,0 0 4</inkml:trace>
  <inkml:trace contextRef="#ctx0" brushRef="#br0" timeOffset="253360.6724">32498 15782 40,'44'-57'36,"-44"57"1,0 0-15,0 0-13,0 0-2,0 0-4,0 0 1,50 71-1,-50-71-1,2 95-1,0-39-1,-2-56 1,16 100-2,-16-100 1,31 88-3,-31-88 2,45 66 0,-45-66-1,51 31 1,-51-31-1,52-4 2,-52 4-1,0 0 2,65-61-1,-65 61 1,27-55 0,-27 55 0,0 0 1,0-68 0,0 68-1,0 0 0,0 0 1,0 0-2,-63-10 1,63 10-1,0 0 0,-23 63-1,23-63-1,1 64-1,-1-64-1,17 67-2,-17-67-7,34 56-14,-34-56-13,0 0 2</inkml:trace>
  <inkml:trace contextRef="#ctx0" brushRef="#br0" timeOffset="253728.7092">33190 16100 20,'0'0'37,"16"-65"0,-16 65 0,0 0-26,-7-66-3,7 66-4,0 0 0,0 0-2,0 0 0,-62-44 0,62 44-1,0 0 0,0 0-1,-57 31 1,57-31-2,0 0 1,0 0 0,-10 64 0,10-64-1,0 0 1,28 72 0,-28-72 2,31 52-2,-31-52 4,30 57-3,-30-57 1,22 55 0,-22-55-1,0 0 1,5 69-1,-5-69 0,0 0 0,0 0-2,-65 51-4,65-51-26,-51 0-9,51 0 1,-58-7-3</inkml:trace>
  <inkml:trace contextRef="#ctx0" brushRef="#br0" timeOffset="255956.932">1671 17063 6,'-8'-13'32,"8"13"0,-8-23-15,8 23-4,-1-11 0,1 11-2,0 0-3,0 0 0,0 0-3,0 0-2,0 0 0,-63-14 0,63 14 0,0 0-3,-54 34 1,54-34-1,0 0 1,-48 53-1,48-53 1,-19 51-1,19-51 0,-8 60 0,8-60 1,-2 67 0,2-67 0,7 66-1,-7-66 1,13 61-1,-13-61 1,9 53-1,-9-53 0,0 0 1,-6 61-1,6-61-1,0 0 0,0 0-1,0 0-2,-71 25-5,71-25-15,0 0-13,-62-51 0,62 51 1</inkml:trace>
  <inkml:trace contextRef="#ctx0" brushRef="#br0" timeOffset="256404.9768">1945 16724 19,'0'0'34,"-13"-15"2,13 15-1,-17 22-30,7 17 1,-4-1-2,5 17 1,-9 3-1,6 12-1,2 2-1,0-1 0,6-7-1,-3-12-1,0-13 1,1-10 0,12-10-1,-6-19 0,23 3 1,-10-15-1,1-8 0,4-6 0,6 3 0,3-4 0,-1 4 0,1 3 1,1 8-1,3 4 1,0 10-1,3 5 1,-4 9-1,5 7 1,-3 1-1,-3 6-2,2 0-1,-7-14-7,16 12-22,-16-24-4,15 2-3,-18-19 3</inkml:trace>
  <inkml:trace contextRef="#ctx0" brushRef="#br0" timeOffset="256741.0104">2565 17091 11,'-23'-6'37,"6"10"1,-8 2-1,7 13-30,-6 2 0,5 8-2,1-3-1,17 6-2,3-1-1,15-6-2,8-5-1,7-6 1,5-13-1,4-7 0,4-6 0,0-7 0,-5-8 0,-9 1 2,-4-2 0,-10-4 0,-11 6-1,-6-1 0,-14 7 0,-9 3 0,-7 12-1,-12 3 2,-3 11 1,0 3-2,4 14-2,-1-8-11,26 17-21,-4-11 4,28 2-3</inkml:trace>
  <inkml:trace contextRef="#ctx0" brushRef="#br0" timeOffset="257046.0409">3116 17096 32,'-23'12'34,"8"11"1,-16-5-27,20 15-1,-4-8 1,16 13-2,6-14-1,13 3-2,7-13 0,13-2-1,8-11-1,11-3-1,4-10 1,0-11-2,-5 1 1,-3-6-1,-8 5 1,-11-4-2,-8 5-2,-20-6 1,-7 15-7,-29-7-25,14 16-2,-19-5 4</inkml:trace>
  <inkml:trace contextRef="#ctx0" brushRef="#br0" timeOffset="257745.1108">3944 16859 15,'1'17'33,"4"16"1,-15-1 2,10 14-33,-19 4 1,1 8-2,-3 0 0,6-6-2,7-7 0,9-10-1,17-6-2,9-17-4,25 1-2,0-25 0,22 4 1,-5-19-1,15 6 3,-13-10 0,-1 4 5,-9 1 4,-19-8 3,-3 13 4,-23-12-4,-5 15 2,-26-6-1,-3 16 0,-18 0-1,-2 15-2,-7 4 0,0 17-1,-4 3 0,4 10-2,7 0 1,11 3-1,9-2 0,15-4 0,13-8-1,15-12 0,13-13-1,16-13 2,8-3-1,8-12 0,4-5 0,-2-6-1,-3-4 1,-9-5-1,-7 5-1,-12-4 0,-7-4 0,-15-2 0,-8 1 0,-7-2 1,-2 6 0,-4 8 1,-2 11 2,4 24 0,-11 9 0,6 24 1,0 14 1,3 16-2,1 8 1,9 9-1,5 0-1,6-10-7,22-1-27,-9-25-4,18-4-2</inkml:trace>
  <inkml:trace contextRef="#ctx0" brushRef="#br0" timeOffset="259045.2408">6383 16816 27,'0'0'33,"1"-31"-1,-1 31-19,-1-17-4,1 17-3,0 0-1,0 0-1,-18-1 0,10 13-1,-5 2-1,0 11 1,-1 5-1,1 8 0,-1 5-1,3 7 1,0 5-1,4 1-1,1 2 0,4-3 0,1-8 1,1-5-1,1-6 0,1-6 0,2-10 0,1-8-1,-5-12 1,17-19 0,-5-3 0,2-5-1,3-4 1,1-3-1,4-6 0,-1 0 0,4 4 1,-2 5 0,3 6-1,0 4 1,-1 10-1,2 6 1,-4 10 1,1 6-1,-8 9 0,-1 5 0,-13 6 1,-6 9-1,-10-4 1,-12 3-1,-6-4 0,-8-2 0,-5-5 0,-2-3 0,2-6 0,3-9 0,8-2-1,9-9 0,14-6 0,11 7 1,16-20-1,14 0 0,14 5 1,10-2-1,11-1 0,5 1 0,6-1 1,1-3-1,0 1 1,-5 0 0,-6-3 0,-9 0-1,-11 1 1,-13-3 0,-15 1 0,-14 0 1,-14 5-2,-13 5 2,-9 5-1,-8 7 1,-5 8 1,0 13-1,2 8 1,6 12 0,10 4 0,17 11-1,17-4-1,22-7-1,26 0-7,9-30-20,38 5-10,7-30 1</inkml:trace>
  <inkml:trace contextRef="#ctx0" brushRef="#br0" timeOffset="259442.2805">8604 16830 14,'21'-23'34,"0"20"3,-21 3-3,-6 12-28,-13 12-1,-5 22-1,-12 3 0,-2 11-2,0 6-1,2-4-3,12 4-2,9-22-3,28 3-2,5-32-8,39 8-21,4-26 4</inkml:trace>
  <inkml:trace contextRef="#ctx0" brushRef="#br0" timeOffset="259811.3174">9308 17100 10,'0'-25'33,"-7"9"1,-25-11-8,1 21-15,-25-6-4,4 15-1,-14 1-2,4 11-1,-4 1 0,6 9-2,6 2 1,14 6-1,13-4 0,17-3-1,17-8 0,15-9-1,17-3 1,10-12-1,10-3 1,0-6-1,3-3 0,-7-4 0,-4 3 1,-9 2 0,-7 1-1,-11 3 2,-10 5-1,-14 8 1,0 0 0,0 0 1,-25 23-1,4-2 0,-1 6 0,-1 6-1,6-1-1,3-4-4,18 9-8,-4-37-22,21 30-3,2-35 2</inkml:trace>
  <inkml:trace contextRef="#ctx0" brushRef="#br0" timeOffset="260119.3482">9655 17053 11,'0'0'35,"4"19"0,-17-7 2,10 12-32,-8-5-1,3 5-2,-3-3 2,5-1-1,2-4-2,4-5 1,0-11-2,13 9 0,0-14 1,5-4-1,4-1 0,4-5 0,3-1 0,5-4 0,3 2-1,2 0 1,2 4 0,1 0-1,2 9-2,-8-4-9,14 14-24,-16-4 1,11 12-1</inkml:trace>
  <inkml:trace contextRef="#ctx0" brushRef="#br0" timeOffset="260923.4286">10735 17143 13,'-16'-18'32,"2"3"0,-10-13-8,11 9-19,-16-5-2,2 10 3,-10 0-2,4 14 2,-11 7-1,1 11-2,-4 4 0,3 9-1,4-1 0,9 6-2,9-4 1,13-1-2,14-7 1,13-4 0,12-10-1,7-8 1,6-3 0,1-9 0,-3-3-1,-5-5 1,-4-1 0,-8-2-1,-6 2 2,-5 1-2,-5 6 1,-8 12-1,0 0 1,0 0 1,-12 23-1,2 7 0,-4 13 0,-4 12 0,-7 7 1,-2 13 0,-1 2-1,-1 1 0,-2-3 0,-2-2 1,0-14-1,-3-9 1,1-10-2,3-16 1,0-11 0,0-17 0,3-12 0,0-16-1,6-2 0,3-16-1,9-7 2,4-7-2,10-7 1,8-1-1,13 2 2,9 7-2,15 2 2,10 11-1,11 10 2,8 8-1,10 8 1,5 8 0,3 1 0,2 0 0,-2 2-1,-5-1 1,-7-2-1,-12 1 0,-12 0 0,-13-3 0,-18 1 0,-15 4 0,-13 13 0,-20-14 1,-13 14-1,-8 9 1,-8 8 1,-1 12-1,-3 6 1,7 12 0,13 3 0,17 1 0,24-3-1,25-9-2,34-1-8,12-32-19,51 4-10,14-24 2</inkml:trace>
  <inkml:trace contextRef="#ctx0" brushRef="#br0" timeOffset="261600.4963">12683 17214 0,'-15'7'33,"15"9"-1,0-16 2,15 18-24,7-20-3,21 2-1,2-13-2,10-1-1,3-5-1,0-3 0,-4-4-2,-9-3 0,-9-2-1,-14 4 1,-13 4-1,-14 4 1,-15 7-1,-9 6 1,-12 11 0,-10 8 0,-6 9 2,-3 11-2,1 7 1,5 4 0,12 6 0,13-1-1,18-2 0,15-11-2,21-2-4,6-27-6,28 13-16,-6-31-6,12 4 1</inkml:trace>
  <inkml:trace contextRef="#ctx0" brushRef="#br0" timeOffset="261959.5322">13287 17126 17,'0'0'33,"0"0"3,-16 32-2,-3-13-27,8 13-2,-6-5-2,3 9 0,1-9-1,4-4 0,2-6-1,7-17 0,13 2-1,3-12 0,6-11 0,5-8 0,4 2-1,6-4 1,3 0-1,2-3 2,2 2-1,5 0 0,1 7 0,-1 5 1,-3 7-1,-7 11 1,-8 3 0,-9 16-1,-11 7 1,-12 9-1,-13 8 1,-8 5-2,-2 4-1,-4-10-7,23 13-21,-8-30-6,24 6 0</inkml:trace>
  <inkml:trace contextRef="#ctx0" brushRef="#br0" timeOffset="262297.566">14287 17050 27,'-23'-6'34,"-18"1"2,6 21-12,-10-2-19,2 15-2,0-1 1,7 8-1,6 1 0,16 0-2,11 1 0,14-4-1,13-14 0,12-8 1,10-8-1,6-8 0,3-5-1,-3-8 1,-5-7-1,-4-6 0,-10 0 1,-10-5-1,-11 6-1,-15-3 0,-9 3-1,-15 0-1,-3 8-2,-16 0-3,11 22-14,-13-5-11,15 17 1</inkml:trace>
  <inkml:trace contextRef="#ctx0" brushRef="#br0" timeOffset="262636.5999">14665 17095 4,'0'0'34,"0"0"-1,0 0 3,-6 19-27,0-6-3,8 10 0,-4-6-1,9 8 0,4-4-3,10-4 0,6-5-1,8 1-1,6-13 0,7-4 1,2-3-2,3-12 1,-1-1 0,-10 0-1,-3-2 0,-9-7 0,-6 4-2,-17-7-4,4 14-10,-25-14-18,1 21 1,-16-14 0</inkml:trace>
  <inkml:trace contextRef="#ctx0" brushRef="#br0" timeOffset="263229.6592">15655 17139 10,'8'-18'33,"-18"-12"0,10 14 0,-18-10-29,3 11 2,-14 1-2,-2 10 1,-9 6-1,3 12-3,-7 7 2,3 6-2,3 1 0,8 1-1,8 1 1,10-2-2,12-4 1,10-10 0,14-2 0,4-7 0,7-5-1,1-5 1,0-5 0,-3-3 0,-2-1 1,1 0-1,-5-2 0,-2 2 0,-3 4 1,-3 4 0,-6 8 0,-13-2 0,11 22 0,-16 5 0,-6 7 1,-6 13-1,-8 3 1,-3 2-1,-5 3 1,-2 8 0,-2-10-1,-2-4 0,-2-6 1,0-14-1,-1-7-1,3-7 0,4-11-1,1-11-3,12-5-1,-1-24-8,26 9-21,-11-25-3,21 3 0</inkml:trace>
  <inkml:trace contextRef="#ctx0" brushRef="#br0" timeOffset="263612.6975">15753 16649 10,'14'28'34,"4"34"1,-18-7 1,5 19-21,-11-13-11,2 4-1,-2-10 1,3-4-2,2-3 0,5-12-1,2-13 0,8-11-1,7-4 0,3-10 0,5-6 0,4 0 0,2-7-1,0-7 1,-1 3-1,1-3 0,-3 3 1,-1 6 0,-4 7 1,-4 9-1,-5 6 1,0 12 1,-2 7 0,-1 9 1,1-1-1,0 3-1,5-1-2,1-15-3,14 9-22,-15-33-10,12 5-3,-7-24 0</inkml:trace>
  <inkml:trace contextRef="#ctx0" brushRef="#br0" timeOffset="265360.8723">17870 16757 25,'7'-16'31,"11"15"2,-18 1-24,17 5-1,-15 8-2,5 20 1,-14 6-2,2 13-1,-10 7 0,-2 8-2,-6 0 0,2 1-1,-1-7 0,4-11-2,4-6-1,-1-20-7,22 2-25,-7-26-1,0 0-1</inkml:trace>
  <inkml:trace contextRef="#ctx0" brushRef="#br0" timeOffset="265769.9132">17422 17012 11,'-16'27'34,"0"-14"-1,18 12 2,-2-25-30,11 17-2,8-15 1,10 2-1,2-5-2,7-3 1,1-2-2,7-5 2,3 2-2,9-1 1,6-1-1,7-1 1,5 1-2,5-2 1,8 1 0,0 2-1,2-8-1,-7-2 1,-7 4-1,-13 0 0,-9-1-1,-18 2 0,-10 2-2,-21-5 0,-6 18-1,-18-8 0,0 11 0,-11-7-1,7 18-2,-12-17-6,15 17-14,-3-7 0</inkml:trace>
  <inkml:trace contextRef="#ctx0" brushRef="#br0" timeOffset="266346.9709">18452 16848 0,'-28'1'32,"0"18"2,-12-1-1,4 17-27,-15-1 1,10 11-3,-3 0 1,15 6-2,10-4-1,16-3 0,18-8-1,20-10-1,17-11 0,16-10-1,12-12 0,2-5 0,2-5 0,-6-11 0,-8-2 0,-15-1 1,-15-4 0,-16-1 2,-20-2-1,-17-1 1,-19 0 0,-14 9 0,-20 6 1,-8 12-2,-10 12 1,-1 8-3,8 20-4,-6-3-29,29 14-2,7-10 1</inkml:trace>
  <inkml:trace contextRef="#ctx0" brushRef="#br0" timeOffset="270261.3623">20496 16725 26,'-2'20'26,"16"0"-24,20-8-2,26-3-36</inkml:trace>
  <inkml:trace contextRef="#ctx0" brushRef="#br0" timeOffset="274891.8253">20234 16725 18,'0'0'34,"9"-27"2,-9 27-16,-2-17-12,2 17-1,0 0-1,0 0-2,-19 12-1,9 12 0,-3 13-2,-5 11 1,-4 6-1,-3 2-1,1 2 0,-1-3 0,5-5 1,4-8-2,5-14 1,10-11 0,1-17 0,18-3 0,-2-11-1,7-6 1,5-3-1,2-2 2,4-11-2,4 11 2,0-4-2,2 14 2,-2 7-1,-2 7 0,-3 9 0,-6 5-1,-4 15 1,-8-4-1,-6 11 2,-8-6-2,-6-1 2,-4 2-1,-7-3 1,-6-2-1,-5-8 0,-7 0 0,-4-6-1,-5 0 2,1-1-2,-2-3 0,3-5 1,3-1-1,9 4 0,7-4 0,22-1 0,-4 12 0,21-9 1,12-2-2,15-1 1,6-12 0,10-2 0,1-4 0,8-5 0,-4-5 1,-2-3-1,-9-2 1,-7-3 0,-10 4 1,-13-6-1,-8 4 1,-15 2-1,-9 18 2,-12 4-1,-6 7 1,-9 12-1,-1 9 0,0 17 1,3 12 0,3 6-1,11 2 0,16 0 1,16 0-1,18-4 0,15-5-1,20-7-2,10-20-7,28 2-26,-12-32-1,11 0-2</inkml:trace>
  <inkml:trace contextRef="#ctx0" brushRef="#br0" timeOffset="276138.95">21899 17046 14,'-8'12'33,"15"3"2,-7-15-1,11 31-28,-7-12 0,8 15-2,-6-7 0,2 5-2,-4-3 0,0 3-1,-3-9-1,-1-4 0,0-19 0,0 0 0,0 0 0,-4-18-1,3 0 1,2-6 0,3-4 0,2 0-1,3 0 1,4 6 0,5 1-1,4 6 1,5 6 0,8 1 0,6 6 0,7 0 1,8 4-1,7-6 1,6 5-2,0-1 1,-1-6-1,-5-3 1,-7-5-1,-11-3 1,-13-5-2,-14 8 2,-15-5 0,-14 6 0,-16 4 0,-9 5 0,-9 11 1,-5 4-1,-1 17 1,-2 6-1,4 14 1,9 2-1,12 0 1,13 4-1,14-9 0,13-4-1,14-4-1,6-20-2,15-7-1,-4-20-2,12 9-3,-16-32-3,11 19 1,-22-23-2,12 9 3,-19-10 2,7 7 4,-10 0 4,-4-3 5,4 18 5,-14-7 1,12 26 1,-16-3 2,9 24-2,-12-2-2,11 25-2,-11 1-1,8 11-3,-2 5 0,5 7 0,-2-7 0,4 4 0,-2-10-2,4-14 1,-3-10-1,1-8 0,-10-26 0,14 6-2,-14-6 1,5-34 0,-3-5 0,-1-1 0,3-13 0,2-10-1,2-8 1,3-7 0,4-3-1,3 3 1,4 3 0,3 7 0,1 11 0,2 16 1,3 22-1,1 14 0,1 15 1,-3 8-1,1 17 1,-4 8-1,-5 6 0,-8 5 0,-10-8 1,-8-1-2,-14-7 1,-11-8 0,-12-6-1,-8-8 1,-5-5-2,-4-11 1,0-3 0,1-7-2,13 1-2,3-11-6,30 15-15,-2-20-10,24 7 1</inkml:trace>
  <inkml:trace contextRef="#ctx0" brushRef="#br0" timeOffset="276725.0086">23417 16948 11,'0'0'33,"-3"41"2,-7-18 1,12 22-33,-9-12 2,7 16-2,-7-12 1,7 1-2,-1-3 0,2-7 0,0-10-2,-1-18 0,0 0 1,13-9-1,-8-10 0,2 0 1,2-10-1,0-3 0,0 0 0,2-1 0,2 5 0,1 6 0,2 8 0,5 1 1,0 12-2,6 5 1,4 5 1,5 5-2,6 1 2,4-2-2,4 1 1,0-2-1,0-9 1,-2-4-1,-5-8 0,-6-1 1,-6 0-2,-11-4 2,-7-3-1,-9 0 2,-9 3-2,-9 4 3,-8 4-2,-6 7 1,-10 8 1,-4 11-2,-3 8 2,0 16-1,5 0 0,9 4-1,12 0 1,8-6-2,19-1-2,10-14-1,21-2-5,-1-32-6,28 16-13,-12-28-6,15 10-3</inkml:trace>
  <inkml:trace contextRef="#ctx0" brushRef="#br0" timeOffset="277063.0424">24491 17011 9,'14'-31'35,"-17"-6"0,-1 14 2,-23-6-28,2 15-5,-10 4-1,-1 23-1,-2 2-1,2 6 0,4 4-1,7 6 0,12 1 0,12 3 0,13-1 0,12-4 0,8-3 1,7 3-1,3-5 1,1-2 0,-8-1 0,-6-2 0,-12-2-1,-13-1 1,-17-6-1,-14-6 0,-10 2 0,-11-5 0,-6 1 0,-2 1-1,8-3-2,3-5-1,19 13-6,0-20-17,26 11-10,18 0 2</inkml:trace>
  <inkml:trace contextRef="#ctx0" brushRef="#br0" timeOffset="277550.0911">24538 17240 9,'-18'5'34,"16"10"-2,2-15-12,22 7-10,4-10-6,16 6 1,6-11-1,11 4-2,4-9 0,6-4-1,-4-5 0,-2-1 0,-10-3-1,-11 0 0,-12 3-1,-16-2 2,-18 2-1,-15 6 1,-14 3-1,-11 6 1,-10 8-1,-7 10 1,-2 6 0,1 13-1,6 6 1,12 5-1,14 4 1,18 3-2,18 3 1,16-12-2,20 2-3,2-26-6,28 9-19,-13-26-3,11 3-3</inkml:trace>
  <inkml:trace contextRef="#ctx0" brushRef="#br0" timeOffset="277927.1287">25210 17102 10,'-21'17'35,"17"14"-1,-14 3 1,14 8-30,-7 1 0,7 5-2,-4-7 0,4-10-1,0-8 0,6-5-1,-2-18 0,0 0-1,14-25 0,-1-2 0,3-9 0,6 1-1,7-4 1,4 1 0,8 3-1,4-2 2,4 2-1,1 6 1,1 8-1,-4 11 2,-3 11-1,-7 8 1,-7 14 0,-11 18-1,-10 8 0,-6 6-1,-7 3 0,-4-7-4,4 0-2,-9-21-10,21-1-21,-8-29 1,12 2 0</inkml:trace>
  <inkml:trace contextRef="#ctx0" brushRef="#br0" timeOffset="278147.1507">26063 16817 24,'33'-28'37,"-16"5"0,13 33-2,-20 16-31,-4 20-1,-9 13-1,-6 14-1,-6 4 0,-3 2-1,2-5-2,-5-10-4,12 3-9,-17-35-21,20 4-1,-11-28 1</inkml:trace>
  <inkml:trace contextRef="#ctx0" brushRef="#br0" timeOffset="278678.2039">25856 17164 22,'16'-9'34,"11"14"-1,2-14-10,13 11-20,5 0-2,7 1 1,4-7-2,5 0 1,-2-1-2,1-5 2,-4 3-2,-5 0 2,-7-4-2,-9 3 1,-11 0-1,-10 4 2,-16 4 0,0 0 0,-26 5 0,-2 5-1,-11 6 1,-5 6 0,-2 3 0,2 5-1,3 3 0,7 5 1,11-6-1,9-3 1,13-8-1,14-9 1,9-8-1,7-9 0,6-9 1,4-4-2,2-5 1,-1-4 0,1-2 0,-4 3 0,-1-5 0,-2 4 2,-5 4-2,0 2 2,-7 7 0,-3 9 0,-19 5 0,14 19 0,-19 13 0,-5 11-1,-5 7 1,-3-3-3,3 6 0,-3-11-2,11-2-3,-5-24-6,24 3-19,-12-19-6,22-23 1</inkml:trace>
  <inkml:trace contextRef="#ctx0" brushRef="#br0" timeOffset="278912.2273">27103 16781 36,'15'-15'35,"3"33"2,-18 4-16,-4 25-18,-8 14 1,-3 12-2,-4 4 1,1-1-2,-1-7 0,-1-12-1,8-6-2,-1-17-3,13 4-8,-16-36-21,16-2-3,3-14 1</inkml:trace>
  <inkml:trace contextRef="#ctx0" brushRef="#br0" timeOffset="279122.2483">27280 17105 21,'0'0'37,"13"34"1,-14-11-2,4 16-33,-5-7 1,1 7-2,-4-4-3,-4-6-2,8 7-6,-12-27-14,15 5-14,-2-14 1</inkml:trace>
  <inkml:trace contextRef="#ctx0" brushRef="#br0" timeOffset="279707.3067">27586 17076 30,'-2'-13'35,"-2"25"0,-12-6-15,5 20-17,-3-2 1,4 4-2,1-3 0,8 0-1,3-4 0,6-6-1,7-3-1,6-7 1,3-8-1,2-1 1,1-7-1,0-5 1,-1 0-1,0 0 1,-3-2 0,-4 2 0,-1 3 0,-2 3 0,-1 6 1,1 5 0,3 6-1,3 3 1,9 3-1,5-2 0,5-4 0,5-1 0,3-6 0,1-6-1,-1-3-1,-4-6 2,-9-8-1,-9-1 1,-9-2-1,-10-3 2,-11-3-1,-8 5 1,-11 3 0,-5 11 1,-9 9-1,-3 13 1,-6 8 1,4 11-2,2 15 2,9 11-2,8 1 1,13 8-1,13-5 1,12-3-2,15 0-1,10-10 0,8-8-1,1-10-1,3-7-1,-10-21-2,0 2-4,-25-31-14,6 7-12,-24-21 1</inkml:trace>
  <inkml:trace contextRef="#ctx0" brushRef="#br0" timeOffset="279904.3265">27555 16820 27,'-15'1'35,"32"7"1,-4-12-11,22 9-20,-13-3-3,-3 2-3,0 16-12,-19-20-23,0 0 2,0 0-1</inkml:trace>
  <inkml:trace contextRef="#ctx0" brushRef="#br0" timeOffset="280120.348">26880 16880 28,'53'1'35,"25"2"0,9-12-4,4-14-46,25 10-20,-5-15 0,6 5-1</inkml:trace>
  <inkml:trace contextRef="#ctx0" brushRef="#br0" timeOffset="280743.4104">29303 17134 23,'9'-12'34,"5"11"1,-16-16-16,2 17-14,-21-14-1,-4 14 0,-15-3-1,-5 10-2,-8 4 1,-3 9-2,3 5 1,7 7-2,8 3 1,15-2-1,18 3 1,15-5 0,20-4-1,11-7 0,12-7 1,6-9 0,3-11-1,-4-5 1,-8-9 1,-10-6-1,-14-4 1,-12-4 0,-18-3-2,-14 5 2,-12 2-1,-10 6 1,-6 11-3,-3 7 1,4 12-1,3 2-5,22 20-5,-2-17-19,33 19-3,8-15 0</inkml:trace>
  <inkml:trace contextRef="#ctx0" brushRef="#br0" timeOffset="280990.4351">29959 17052 10,'27'-57'36,"0"11"0,-31-14 0,5 21-28,-24-4-3,-2 16-2,-17 17 0,-3 14-2,-10 22 1,-4 15-2,1 15 1,4 8 0,6 7-1,10 6 0,11-2 0,7-4-3,18-7-2,-1-19-5,21 10-8,-15-32-19,15 2 1</inkml:trace>
  <inkml:trace contextRef="#ctx0" brushRef="#br0" timeOffset="281179.454">29228 17242 22,'0'0'36,"29"9"-1,6-10-5,30 5-25,5-5-3,15-1-3,22 10-12,-8-22-22,12 11-1,-13-13 0</inkml:trace>
  <inkml:trace contextRef="#ctx0" brushRef="#br0" timeOffset="281621.4982">30771 16707 10,'31'17'35,"-14"0"0,-2 27-5,-23-2-25,2 25-1,-16 5 0,-2 12-2,-8 6-1,1 1-1,4-3-4,-4-17-8,20-8-22,-5-21 0,14-8-2</inkml:trace>
  <inkml:trace contextRef="#ctx0" brushRef="#br0" timeOffset="282381.5742">30296 17232 5,'32'13'32,"17"-3"-1,7-14-8,8 2-21,3-12-1,0-7 0,-3-11-2,-2-9 1,-7-7-2,-8-8 2,-9-8-1,-4 2 2,-7-4-1,-4 10 2,-9 6 0,-5 18 1,-8 13 0,-1 19 0,-9 15 0,-7 20 0,-13 16-1,2 13 0,-4 3 0,4 7 0,4 0-1,6-5 0,12-7 0,9-6-1,13-25 1,5-8-1,6-9-1,4-10 1,3-10-1,2-5 1,-1-4 0,0-6-1,1 7 2,0 4 0,3 2 2,0 8 0,-3 4-1,-1 3 1,0 3 0,3 8-1,-2 2 0,3-2 1,-3 2-3,3-6 0,3-4-1,-2 1 0,3-8 1,-5-8 0,1-5-1,-5-3 0,-4-4 0,-8-2 0,-7-3 1,-7-6-1,-8 4 0,-10 2 0,-8 0 2,-10 9-1,-10 6 1,-4 9 0,-7 7 1,2 13 0,-1 6 1,7 8 0,10 11-1,11 6 0,17-2-1,17 0 1,18-1-2,13-10 0,20-3-2,9-5-2,-75-32-19,98 26-16,-98-26 1,90 5 1</inkml:trace>
  <inkml:trace contextRef="#ctx0" brushRef="#br0" timeOffset="292019.5379">11163 17515 13,'23'12'33,"-18"1"1,2 25-20,-29-6-3,3 26-1,-26 6-2,1 22-1,-11 3-1,-2 10-1,-5-5-2,7-11-1,7-9-3,6-21-2,24-8-11,-5-30-23,23-15-2,6-26 0</inkml:trace>
  <inkml:trace contextRef="#ctx0" brushRef="#br0" timeOffset="292335.5695">10393 17952 13,'-23'25'35,"5"-15"-2,21 3 3,-3-13-34,37-14-1,3-2 1,10 1 0,6-3 0,7 5 0,2-6 0,7 6-1,3 0 0,1 0-1,1 4 0,-2 3 0,-4-2-2,-8 2 0,-7 11-2,-14-10-2,-3 19-8,-39-14-21,24 24 1,-32-12-1</inkml:trace>
  <inkml:trace contextRef="#ctx0" brushRef="#br0" timeOffset="293330.669">11331 17956 32,'18'10'36,"-18"-10"-1,7 18-26,-20 0-1,4 8-1,-13 5-3,4 8 0,-3-3-2,3-6-1,1-3 2,5-2-3,6-6 2,5-6-2,1-13 0,0 0 1,18-15-2,-6 0 1,5-7-3,2-6 2,5-2 0,1-3-1,5-1 1,6 4 0,3-7 0,3 4 0,2 10 0,0 4 0,-1 4 1,0 15 0,-5 4 0,-5 1-1,-4 9 0,-7 3 1,-4 0-1,-6 4 0,-2 5 0,-5-14 0,0 0 0,-3 2 1,-2-14-1,-2 22 1,1-5 0,0-3 1,-3 0-1,1 2 1,-1 2 1,2 0 0,1 3 1,1 6 0,2-11 0,2 6-1,5-7 1,4 0-2,4-4 1,2-2 0,4-5-2,2-7 1,3-1-2,0-7 1,2-3-2,-4-4 1,3-5-3,-3-8 1,2 5-2,-6-2 0,1 1 1,-6-3 0,0 3 0,-6 2 2,0 13 0,-11 12 1,0 0 2,0 0 0,-6 19 1,-3 6 0,-5 6 2,1 5-1,-2 2 1,6 3 0,1-2-1,10-2 0,3-10 1,11-7-2,11-5-1,9-5 1,10-9-3,5-2 1,8-6 0,3-8-1,5-5 0,-4-5 1,-4-6-3,-6 1 1,-7-2 0,-8-7 1,-11 1-1,-12 4 1,-11 2-1,-8 6 2,-10 10 1,-9 10 0,-11 13 0,-3 13 1,-8 5 0,1 10 0,2 7 1,8 13 1,12-9 0,21 6 0,22-11-4,21-13-1,33 1-8,7-11-26,43-11-3,9-20-2</inkml:trace>
  <inkml:trace contextRef="#ctx0" brushRef="#br0" timeOffset="294076.7436">14618 18110 36,'-32'81'34,"-15"-5"3,47-76-6,-41 76-30,41-76-2,-46 87 2,46-87-2,-43 83 0,43-83 3,-33 66-4,33-66 4,-22 38-4,5-19 1,6-24 0,11-16-1,3-15 1,12-25 0,3-21 1,1-8 0,2-1-1,-1 5 1,5 0-1,0 8 1,6 2 0,4 13 1,2 21 0,7 16 0,5 16 1,4 13 0,-2 10-1,-1 13 1,-4 6-1,-9 6 0,-9-4 0,-12 3 0,-18 7-1,-17-6 0,-17 0 2,-10-6-2,-14-2 0,-10-5-1,-9 2 1,-2-7-2,6-1-2,1-8-18,25 3-15,5-17 0,44 3 0</inkml:trace>
  <inkml:trace contextRef="#ctx0" brushRef="#br0" timeOffset="294499.7859">15573 18023 27,'0'0'33,"-19"-3"2,-10-5-3,7 0-32,-16 8-1,-9 0 0,-7 7 1,-9 9 0,-4-1 1,0 8-1,3 5 2,9 0-1,8 2 2,15 2-1,18-5 1,18-4-3,22-8 1,17-10-1,18-10 1,12-6 0,11-7-4,9-8 3,-1-5-2,-2-6 2,-9-4-1,-10-4 1,-14 3-1,-17 5 0,-17 4 1,-20 13-1,-20 9 1,-15 8-1,-12 15 0,-13 16 0,-3 18-6,-19 5-21,16 11-7,-8-7 0</inkml:trace>
  <inkml:trace contextRef="#ctx0" brushRef="#br0" timeOffset="294979.8339">16017 17983 42,'22'41'37,"-22"6"-1,0 24-11,-13-1-25,-10-2 1,-8 5-1,31-73-2,-34 73 2,34-73 0,-36 61 0,36-61-1,-31 42-1,6-11-2,3-19 3,22-12 4,-16-14-4,24-9 1,1-19-1,10-9 2,11-17-1,3-9 3,6-8-3,6 1-1,7 4 1,3 5-1,3 9 1,1 19 0,-4 19 1,0 23 0,-8 18 0,-7 13 0,-13 9 0,-8 10 1,-15 0-1,-11 1-1,-15 0 1,-16-9 0,-13-4 0,-11-7-2,-4-2 0,-8-15-6,9 3-5,-13-15-19,25-3-4,4-12-2</inkml:trace>
  <inkml:trace contextRef="#ctx0" brushRef="#br0" timeOffset="295378.8738">16703 17954 25,'9'25'37,"-19"-4"-2,2 4 1,-10 9-34,1 0-1,0 9 0,2 0 0,9-6 0,8-1-1,12-4 0,12-13-1,14-7-3,8-13 1,13-10 1,1-8-1,8-3-1,-3-11 3,-2-3 0,0 4 2,-9-2 0,-2 4 1,-11 4 0,-2 7 2,-13 5-1,-6 15 0,-12 15 0,-4 11 0,-12 6 0,-5 11-1,-7 2-1,2-8-2,7 4-1,-1-11-9,24-4-25,-14-27-2,35 6 1</inkml:trace>
  <inkml:trace contextRef="#ctx0" brushRef="#br0" timeOffset="295603.8963">17928 17581 22,'-34'28'38,"0"31"2,-21 1-3,3 26-26,-4-3-11,3 2 1,8-1-2,10-16-1,21-6-3,6-19-12,36-7-19,10-24-3,30-11 2</inkml:trace>
  <inkml:trace contextRef="#ctx0" brushRef="#br0" timeOffset="296008.9368">18679 18080 28,'0'0'34,"-26"-12"4,-13-8-3,5-1-34,-23 9-1,-10 3 0,-6 8-1,-10 7 2,-2 4-1,0 10 0,3 7 1,11 0-1,13 5 2,16 1-1,19-4 0,21-6-1,22-5 1,21-14-1,14-5-1,12-3 1,10-4-1,7-4 0,0-3 0,-1 0 1,-3-5 0,-8 4 0,-7 3 0,-11 8 1,-14 7 1,-11 12 0,-13 7 0,-11 2-2,-13 21 1,-7-2-1,-3 6 1,-2-3-2,12-3-9,-10-10-21,27-9-6,0-9 0</inkml:trace>
  <inkml:trace contextRef="#ctx0" brushRef="#br0" timeOffset="296227.9586">19169 17592 40,'-12'55'39,"-16"6"-1,6 24-7,-2 0-30,-3 0-1,4 0-2,1-12-1,9-1-6,-8-21-21,23-8-6,-4-23-1</inkml:trace>
  <inkml:trace contextRef="#ctx0" brushRef="#br0" timeOffset="296557.9917">18815 17832 26,'-20'-14'37,"31"20"2,1-6-4,25-2-30,4 2-6,7 2 0,10 1 0,6 1 0,4-2 0,-1 5 1,0 4 0,-2 3 0,-5-1 0,-6 6 0,-8 4 0,-10 4 1,-9 12-1,-7 2 1,-9 3 1,-7 1-1,-5 8 1,-2-4-2,3-6 0,-2-2-5,17-4-12,-11-18-19,23-8-2,-1-7 1</inkml:trace>
  <inkml:trace contextRef="#ctx0" brushRef="#br0" timeOffset="296911.027">20016 18055 20,'-18'-26'34,"0"11"3,-25-3-5,10 13-29,-15 11-2,-3 15 1,-2 2-1,4 5 0,9 6 0,9 2-1,13 3 2,18-3-2,20-2 1,12-6-2,18-6 0,9-12-1,15-2 2,5-5-1,6-1-1,-1-7 2,-7-9 0,-6-6 0,-14-7 0,-11-2 1,-20-5-1,-17-5 1,-19 0-1,-18 9 0,-13 6-1,-11 3 0,-9 14-1,-10 4-9,15 13-23,-10-2-1,18 2 1</inkml:trace>
  <inkml:trace contextRef="#ctx0" brushRef="#br0" timeOffset="297271.063">20477 18116 27,'19'39'37,"2"3"1,-17-13-2,12 2-35,-18-4 0,-3-4-2,-3-11 1,8-12-1,-13 0 1,12-14-1,5 1 0,5-5 0,7-4-1,7-1 0,10-3 1,5 2 0,9 1-1,8 9 2,5 4-1,6 10 2,1 7 3,2 9-1,-2 9 0,-4 7-1,-6 8 1,-5 4-2,-9-1-3,-19-6-22,5-8-12,-19-9-1,-10-20-1</inkml:trace>
  <inkml:trace contextRef="#ctx0" brushRef="#br0" timeOffset="297482.0841">19765 17551 26,'31'36'5,"2"-5"-3,3-22-1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06-20T23:24:24.37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0">
        <inkml:traceFormat>
          <inkml:channel name="X" type="integer" max="2640" units="in"/>
          <inkml:channel name="Y" type="integer" max="1628" units="in"/>
        </inkml:traceFormat>
        <inkml:channelProperties>
          <inkml:channelProperty channel="X" name="resolution" value="254.01711" units="1/in"/>
          <inkml:channelProperty channel="Y" name="resolution" value="254.01778" units="1/in"/>
        </inkml:channelProperties>
      </inkml:inkSource>
      <inkml:timestamp xml:id="ts1" timeString="2013-06-20T23:25:50.940"/>
    </inkml:context>
  </inkml:definitions>
  <inkml:trace contextRef="#ctx0" brushRef="#br0">9535 5380 26,'14'104'30,"-4"-24"-6,7-16-9,1-25-38,3-18-5,3-8 1</inkml:trace>
  <inkml:trace contextRef="#ctx0" brushRef="#br0" timeOffset="953.8092">9615 5225 35,'-4'-15'25,"4"15"-3,-8-15-2,8 15-6,-8 14-4,11 9-2,-12-1-2,8 16-1,-7 0 0,8 16-1,0-1 1,6 6-2,5-7 1,5-2 0,5-7-1,6-9-1,4-12 1,4-12-1,-2-14 0,2-9-2,-2-10 0,-2-7 0,-2-6 0,-1-4 0,-5-1-2,-4-1 2,-3 0-2,-5 2 2,-3 6-1,-4 6 1,-5 8-1,-3 6 1,4 14 0,-14 4 1,6 13-1,2 12 1,2 5-1,4 10 1,5 3 0,1-1 0,5-2 0,0-7-1,3-6 1,2-12-2,3-6 0,-3-18-3,8 2-9,-12-20-20,11 6-2,-10-16 1,9 5-1</inkml:trace>
  <inkml:trace contextRef="#ctx0" brushRef="#br0" timeOffset="1402.7194">10195 5315 24,'-1'14'32,"5"4"2,-5-5-2,7 16-14,-9-12-8,14 16-1,-11-7-3,7 7-3,-1-6 1,1 0-2,-2-5 0,1-4-2,-1-4 2,-5-14-2,0 0 1,0 0 0,9-13-3,-9-5 2,1-5-1,0-3 1,2-6-2,1-2 1,5-3 0,4 0 0,5 5 0,2 3 1,6 8-1,2 5 1,3 11 0,3 10 1,-1 13 0,-1 10 0,-5 7 0,0 8 0,-3 1 1,-4 1-1,-1-4 0,-4-5-2,-1-7 1,-5-12-3,5-3-2,-13-26-12,16 7-17,-14-18 1,12 3-2,-10-11 2</inkml:trace>
  <inkml:trace contextRef="#ctx0" brushRef="#br0" timeOffset="1576.6846">10796 5315 44,'12'27'34,"-11"-7"0,12 18-1,-14-8-23,14 14-2,-12-11 0,7 4-5,-2-5-2,-2-14-13,6 5-20,-10-23-1,18 4-2,-5-20 1</inkml:trace>
  <inkml:trace contextRef="#ctx0" brushRef="#br0" timeOffset="2417.5164">11189 5318 29,'-3'21'30,"10"10"1,-7-5-3,14 16-16,-17-11 0,14 10-4,-11-10-2,6-1-3,-6-9 1,3-2-2,-3-19 0,0 0-1,-13-8-1,6-10 2,0-7-4,-1-3 4,3-8-5,1-4 3,5-1 0,4-1-1,8 5 1,4 2-1,5 8 1,6 5 0,3 12 0,4 11 1,1 10 0,-3 10-1,-2 8 1,-1 4 1,-7 1-2,-4 2 1,-5-6-1,-2-3 1,-7-8-1,-1-5 0,-4-14 0,0 0 1,0 0-1,0 0 0,-4-22 0,4 3 0,4-4 0,2-4 0,5-4 0,4-1-1,5 0 1,4 3-1,6 2 1,3 8 0,4 10 1,2 10-1,-2 13 2,1 12-1,-7 7 0,-3 12 1,-8 4-2,-5 0 0,-5 1-1,-10-10-9,9 4-23,-14-17 0,14-2-2,-9-25 1</inkml:trace>
  <inkml:trace contextRef="#ctx0" brushRef="#br0" timeOffset="2920.4158">12251 5339 41,'0'0'31,"-27"0"1,14 4-2,-13-10-22,7 11-1,-13-9 0,5 12-3,-7-3-1,6 8 0,2 3-2,7 6 0,6 5 1,13 3 0,10-2-2,12 0 2,10-5-2,9-4 2,6-7-2,4-6 1,1-12 0,-6-4-2,-5-7 1,-6-4 0,-8 0 0,-8-6-1,-8 0 1,-11 0-1,-8 3 1,-6-2-1,-5 4 1,-7 3-2,-1 6 0,-5 4-1,3 13-2,-3-3-3,18 22-9,-8-6-15,19 16 0,2-6 1,17 10 1</inkml:trace>
  <inkml:trace contextRef="#ctx0" brushRef="#br0" timeOffset="3439.312">12821 5405 32,'3'-19'28,"-11"-1"1,-2 6-1,-15-4-21,4 12 0,-16-4-1,5 12 0,-14 2-1,6 15-1,-9 0 0,8 19 0,-1 0 0,12 8-1,5 0 2,14 0-3,11-5 1,11-3-2,14-11 1,9-15-2,8-12 1,5-9 0,2-15-2,3-9 1,-4-11-1,-1-7 2,-7-5-3,-6-7 2,-5-8-3,-9-7 0,-4 0 1,-12-7-2,-4 6 0,-9 1 2,-2 11-1,-4 13 2,-7 16 3,0 25 0,0 17 1,6 29 0,-2 18 2,8 25-1,0 7 0,8 8-1,2 5-2,7-3 1,2-7-2,6-11 1,1-13 0,2-19-5,14-1-23,-12-24-8,12-3 1,-10-18-4</inkml:trace>
  <inkml:trace contextRef="#ctx0" brushRef="#br0" timeOffset="4079.184">13380 5310 52,'0'0'33,"10"-24"-1,-10 24-5,-10-22-20,10 22-1,-34-18-3,8 15-1,-8 6-1,-2 8-1,-4 7 0,2 8 0,2 6 0,7 8 1,6-1-1,10 1 2,9-5-1,9-6 2,9-8-3,9-6 2,6-14-1,2-7-1,-1-9 0,1-6 0,-2-3-1,-5-6 0,-3 1 1,-8-2-3,-4 5 2,-4 2 0,-3 5 1,-3 5-1,1 14 1,0 0 1,-12 9 0,10 13 0,1 8 1,3 9 0,3-1 1,6 2-2,3-3 1,5-6-1,5-8-1,3-8-1,6-11-1,-4-17-3,12 7-16,-15-22-12,9 2-2,-13-12 1,5 3 1</inkml:trace>
  <inkml:trace contextRef="#ctx0" brushRef="#br0" timeOffset="4280.1438">13649 4795 49,'-4'17'36,"13"21"-2,-9 8 1,13 23-23,-10 2-5,9 11-1,-4 0-4,3 0 0,2-5-2,-1-11-2,8-4-28,-14-24-5,8-3 0,-9-20 0</inkml:trace>
  <inkml:trace contextRef="#ctx0" brushRef="#br0" timeOffset="4692.0614">11074 4829 57,'0'0'33,"-16"-16"-1,16 16-1,0 0-34,-3-13-25,16 12-2,-13 1-2,32-9-1</inkml:trace>
  <inkml:trace contextRef="#ctx0" brushRef="#br0" timeOffset="20892.8206">14977 5369 56,'53'-7'36,"-1"-12"-3,18 5 0,-2-8-31,11 2-7,8 8-23,-3 0-3,7 5-2,-2-3-2</inkml:trace>
  <inkml:trace contextRef="#ctx0" brushRef="#br0" timeOffset="21969.6052">16026 5148 9,'6'12'27,"1"3"1,-7-15 1,13 35-12,-13-22-2,15 15-5,-10-9-3,12 11-1,-7-5-3,6 5 0,-3-3-2,-1 0 0,-3-4 0,-2-2 0,-3-5-1,-4-2 1,0-14-1,0 0 1,-14 0-1,14 0 0,-9-28 0,9 3 0,3-5 0,8-5 0,5-3 0,8-2 0,8 0 0,5 4 0,6 6 0,2 8 0,4 10 1,0 12-1,-4 12 0,-3 11 1,-7 5 0,-6 7-1,-5 2 1,-6-1-1,-9-4 1,-4-5-1,-4-8 0,-4-8 1,3-11-1,0 0 1,-15-10-1,11-8 0,2-5 1,3-6-1,3-7 0,5-5 0,4 1 0,5-1-1,6 5 1,6 4 0,7 9 0,4 9 0,6 11 1,1 16 1,1 10-1,-1 14 1,-6 7-2,-4 6 1,-10 1 0,-7 3 0,-11-5-1,-4-2 1,-6-7-2,-5-11 1,-1-6-2,-6-15-1,11 4-8,-13-23-20,14 11 0,2-32-3,10 12 2</inkml:trace>
  <inkml:trace contextRef="#ctx0" brushRef="#br0" timeOffset="45268.9444">20509 4908 3,'-5'11'21,"1"2"3,0 0 1,4-13-8,-6 27-2,6-27-3,-4 30-3,4-30-1,2 31-1,0-18-2,8 5-1,-4-4-1,7 5 0,-2-5-1,1 2 0,-1-2-1,-1 0 0,-2-3 0,-1 2 0,-7-13-1,7 19 1,-7-19-1,-4 21 0,4-21 1,-18 22-1,6-11 0,-3 1 0,0-2 0,-2-1-1,1-4 1,0-4-2,16-1-1,-24-9-3,24 9-8,-10-23-17,14 5-1,-7-10 1,9 3 0</inkml:trace>
  <inkml:trace contextRef="#ctx0" brushRef="#br0" timeOffset="45478.9024">20442 4970 14,'13'9'30,"-2"-1"0,-11-8 3,30 5-14,-18-15-5,20 12-3,-10-13-6,10 2-4,3 4-15,-6-13-15,6 5-4,-9-6 2,3 9-2</inkml:trace>
  <inkml:trace contextRef="#ctx0" brushRef="#br0" timeOffset="45921.8138">20769 4927 26,'0'0'30,"12"9"0,-12-9 1,25-1-20,-11-8-2,15 9-1,-6-8-2,5 5-3,-3-2 0,2 4-2,-5 0-1,-2 2 1,-3 3-1,-5 3 0,-12-7 0,10 26-1,-14-7 1,-1 6 0,-4 4-1,-3 2 1,-2 5 0,1-3 0,0 2-1,2-5 1,3-3-1,0-8 0,7-2-4,1-17-9,0 0-15,-4-18-3,12 4 2,-2-10 0</inkml:trace>
  <inkml:trace contextRef="#ctx0" brushRef="#br0" timeOffset="46307.7366">21159 4890 32,'0'0'29,"-12"-4"2,12 4-2,-22 14-20,17 6-1,-9-5-1,9 9-2,-3-4-2,10 5 0,-1-5-2,8-2 0,2-4 0,6-5 0,1-5-1,4-4 0,1-5 1,2-7-1,-3-3 0,-1-2 0,-1-4 1,-3-2 0,-5-3-1,-3-1 1,-5 0-1,-5 3 0,-4 3 0,-8 6-2,-2 14-4,-20 2-25,4 21 0,-14 7-2,0 25 1</inkml:trace>
  <inkml:trace contextRef="#ctx0" brushRef="#br0" timeOffset="48046.3888">20128 8543 9,'0'0'27,"0"0"1,0 0-2,0 0-9,-12-7-3,12 7-4,0 0-3,-14 14-2,1-9-1,6 8-2,-4-1 0,2 3-2,3 1 1,1 0-1,2 1 1,4-1-1,5-1 0,1-3 1,5 1-1,1 0 0,0-1-1,2 0 1,-3-3 0,1 2 0,-13-11-1,16 19 1,-16-19 0,7 16 0,-7-16 1,-5 12-1,5-12 2,-18 13-2,6-11 1,-3 0-1,2-4-1,-5 0-1,5-1-2,-4-7-1,17 10-8,-19-21-18,15 10-1,-1-8 2,7 3 0</inkml:trace>
  <inkml:trace contextRef="#ctx0" brushRef="#br0" timeOffset="48293.3394">20097 8527 1,'0'0'27,"0"0"2,0 0 1,1-16-12,12 23-4,-13-7-2,17 3-4,-5-3-3,8 8-2,2-2-5,-5-9-11,11 8-16,-7-6-3,4 5 2,-4-5-1</inkml:trace>
  <inkml:trace contextRef="#ctx0" brushRef="#br0" timeOffset="48540.29">20396 8573 41,'-3'23'30,"-5"-1"0,5 12-4,-6-13-19,9 10-2,-6-7-3,5-2-2,5-1-3,-4-21-18,5 11-8,-5-11-2,16-9 2</inkml:trace>
  <inkml:trace contextRef="#ctx0" brushRef="#br0" timeOffset="48940.21">20514 8575 20,'0'0'29,"-2"21"2,-4-8 0,8 12-16,-14-14-3,13 15-4,-8-8-3,5 6-2,-3-3-1,4 0 0,0-4 1,3 1 0,2-4-1,3-1 2,-7-13-2,18 15 0,-6-12 0,3-2-1,0-1-1,2-1-2,2-2 0,2 1-1,-1-1 1,1 2 2,-1-1-2,-2 2 0,0 0-1,-2-1 1,-2 0 1,-14 1-1,21-3-3,-19-8-7,11 7-19,-12-8-2,-1 12 3,6-23-2</inkml:trace>
  <inkml:trace contextRef="#ctx0" brushRef="#br0" timeOffset="49145.169">20647 8630 44,'-5'18'33,"-4"1"0,9 10 0,-8 5-25,10 12-4,-2 11-7,-1 1-26,6 7 0,-2 0-4,5 5 1</inkml:trace>
  <inkml:trace contextRef="#ctx0" brushRef="#br0" timeOffset="70456.9058">17429 5219 25,'0'0'20,"0"0"-4,0 0 1,0 0-1,0 0-4,0 0-3,0 0-1,0 0-2,0 0-1,-13-12-1,13 12-1,-15-7-1,3 0-1,-3 0 0,-3 0-1,-4 0 0,-3 1 0,-2 1 0,1 5 0,2 4 0,-1 6-1,5 4 1,2 6 0,6 5 0,5 5 0,8 2-1,4 1 1,7 0 0,4-3 0,4-6-1,3-4 1,1-9 0,1-5 0,2-6 1,-3-6-1,-2-5 0,-1-5 0,-3-2 0,-4-2-1,-3-2 1,-3 1 0,-5 1-1,-3-1 1,-3 3 0,-3 2 0,1 3 0,5 13 0,-13-10 1,13 10 0,-11 15 0,8 2 0,3 5 0,5 6 0,-1 1 0,5 3-1,1 3-3,-1-12-8,6 3-17,-2-12 0,5-4-1,-6-14-1</inkml:trace>
  <inkml:trace contextRef="#ctx0" brushRef="#br0" timeOffset="70659.8652">17643 5211 40,'-8'13'29,"5"10"0,-6 0-1,9 12-21,-7-8-1,8 7-3,4 3-8,-5-11-21,10 0-2,-3-13-1,8-4 1</inkml:trace>
  <inkml:trace contextRef="#ctx0" brushRef="#br0" timeOffset="71095.778">17846 5296 23,'1'20'26,"3"7"2,-4-6-1,9 8-17,-10-13-2,8 7 1,-8-12-4,6 2-2,-5-13-1,0 0-1,12-4 0,-12 4 0,13-23 0,-4 6-1,1 0 0,3-5 0,1 0 1,3 0-1,1 2 1,4 3-1,0 3 1,2 7 0,1 5 0,0 7 1,4 7-1,0 7 0,-2 3 1,3 3-1,-4 0 0,1-1 0,-3-5 0,-2-1-1,-7-5-1,-3-8-2,3 1-9,-15-6-18,9-15 1,-11-7-2,3 3 0</inkml:trace>
  <inkml:trace contextRef="#ctx0" brushRef="#br0" timeOffset="71268.7434">17549 4769 64,'-66'-2'33,"30"13"0,11-7-1,25-4-33,35 22-25,10-18-3,31 2-2,8-10-3</inkml:trace>
  <inkml:trace contextRef="#ctx0" brushRef="#br0" timeOffset="73263.3444">18982 4952 14,'0'0'27,"0"0"0,0 0 1,-6 13-13,16 24 0,-8 2-5,14 21-2,-5 0-3,7 11 0,-4-6-3,4 2 0,-3-4-2,-1-15 2,-2-12-3,-4-17 3,-8-19-2,0 0 1,0 0-1,11-23 0,-8-5 1,1-5-3,1-6 2,4 2-1,4 0 1,5 1 0,2 7-1,2 7 1,4 10 0,-3 14 0,2 10 0,-5 11 0,-3 11 0,-4 7 1,-5 2-1,-7 4 1,-6-4-1,-4-3 2,-5-8-1,-3-5 0,-4-9-1,-2-7 1,-1-3-2,-1-9 0,1-5-1,-2-8-3,7 7-3,-10-16-6,16 7-14,-2-7-5,12 7 5,5-5-2</inkml:trace>
  <inkml:trace contextRef="#ctx0" brushRef="#br0" timeOffset="73664.2642">19755 5395 11,'0'0'25,"0"0"3,0 0-1,-17 11-10,-9-17-7,7 9-1,-11-8-3,6 10-1,-7-3-1,4 7 0,-4 0-2,9 7 1,2 6-2,11 2 3,5 0-2,13-1 1,7-7-2,11-2 2,10-9-3,2-6 0,4-8 1,-1-6-3,-2-4 2,-5-3-1,-7-1 1,-10 0-2,-7 2 1,-11 2 0,-7 2 0,-10 1-1,-6 5-1,-9 1 0,4 10-3,-6-5-1,15 15-6,-7-7-15,20 10-1,6-13 0,9 21 2</inkml:trace>
  <inkml:trace contextRef="#ctx0" brushRef="#br0" timeOffset="74119.1732">20096 5418 42,'19'-3'30,"-19"3"0,12-13-4,-26-1-16,14 14-1,-29-13-4,7 11-2,-10 2-1,-4 6 0,-4 7-1,0 6 0,2 9 0,4 7 2,6 0 0,9 3 0,8-6-1,13-3 0,9-8 0,10-8 0,6-13-2,6-7 0,2-11-3,2-5 3,1-7-3,-5-6 1,-1 0-3,-6-6 1,-1 1 0,-13-8-2,0 5 2,-15-6 0,0 11 1,-10-1 0,-2 13 2,-1 8 1,-4 14 2,6 17 1,0 9 1,10 17-1,0 5 0,10 8 1,1-2-3,6-2 0,5-1-5,-1-18-15,13 3-11,-9-19 0,12-3 0,-6-17-1</inkml:trace>
  <inkml:trace contextRef="#ctx0" brushRef="#br0" timeOffset="74541.0888">20335 5429 41,'-8'24'31,"12"7"3,-2-12-2,10 10-16,-4-15-9,14 4 2,-6-15-6,7-1-1,-1-12 0,2-6-3,-2-4 1,0-5-1,0-3 1,-3-3-2,-1 6 1,-5 2-1,0 6-1,-7 4 2,-6 13-1,0 0 1,4 27-1,-8 1 1,-4 12 3,-1 6-2,-1 5 2,-3 4 0,-1 2 0,0 1 1,-4-3 0,-1-5 0,-3-9-2,1-4 1,-6-12 0,-1-3-1,-4-14 0,-1-8 0,4-8-3,-5-19-14,13 5-16,-10-17-1,16 4-2,1-11 1</inkml:trace>
  <inkml:trace contextRef="#ctx0" brushRef="#br0" timeOffset="75465.9038">21483 5443 42,'-14'5'32,"-9"-3"1,4 9-1,-12-8-17,8 16-8,-13-2-2,5 6 0,-2 0-2,5 4-1,4 0 1,6 1-3,7-4 3,9-5-3,12-5 3,11-7-4,7-7 1,6-8 1,4-7-3,1-8 3,-2-4-3,-3-1 1,-6 1-2,-8-2 1,-4 6-2,-10 0 0,-2 7 3,-8 2-2,4 14 1,-14-18 1,14 18 0,-18-5 1,18 5 0,0 0 1,0 0 0,-2 16 0,2-16 0,24 12 1,-5-10-1,6-3 0,3-5 1,6-6-1,2-6 0,2-6-1,2-7 1,1-5-1,0-6 1,-2-2-1,-4-1 0,-7 1-1,-5 0 1,-7 4 0,-10 10-1,-7 6 0,1 24 1,-28-5-1,4 25 1,-3 13-2,-1 17 1,0 13 1,1 16 0,1 8 0,7 8 1,7 1 1,10-9 0,9-5-1,7-13 2,11-11-2,4-22 2,11-14-2,3-21 0,3-18 0,-1-10 0,-1-10 0,-5-9-2,-6-6 3,-10-1-3,-6-2 2,-12 5-2,-11 8 1,-15 12-1,-8 14 0,-13 21-2,-17 10-28,6 27-1,-10 5-2,16 19 0</inkml:trace>
  <inkml:trace contextRef="#ctx0" brushRef="#br0" timeOffset="76112.7744">23254 5535 39,'0'0'32,"0"0"2,0 0-2,20-5-16,-25-10-5,5 15-5,-8-24-3,-5 10-1,-12-3-1,-3 4-1,-8 2 0,-5 4-1,-7 7 1,-1 8-1,0 11 1,4 9-1,9 8 3,8 6-2,11 2 1,12-2-2,14-5 3,12-7-3,12-14 3,10-12-2,6-11-2,5-16 4,1-12-3,2-9 1,-1-7-1,-3-6 0,-4-4-1,-9-5 0,-7-4-1,-9 1-2,-9 4 3,-12 1-1,-7 11 1,-9 8 1,-4 15 2,-1 19 0,-3 22 2,6 25 0,0 16 0,8 21 2,2 12-3,9 7 0,5-1-1,5-10-4,13-3-3,-9-26-25,21-7-1,-6-28-1,16-11 0</inkml:trace>
  <inkml:trace contextRef="#ctx0" brushRef="#br0" timeOffset="76485.6998">23898 5293 62,'-13'3'34,"-20"1"-2,3 17 1,-15 3-29,8 11 2,-6 4-4,7 4 0,4-2 1,9 0-1,9-7 0,10-6-1,9-8 1,9-9-1,7-11-1,4-11 0,4-5-2,3-9 1,1-1-1,2-7 1,0 3-2,-2 0 1,-2 6 3,-5 7-2,-4 8 1,-5 9 1,-17 0 0,16 26-1,-16-4 1,-1 6 0,-2 3-1,3-2 1,2-3 0,-1-6-2,7-1-5,-8-19-27,18 4 2,-9-20-3,10-1 2</inkml:trace>
  <inkml:trace contextRef="#ctx0" brushRef="#br0" timeOffset="76720.6528">24159 4855 69,'4'65'35,"-10"6"-1,12 21 1,-5-3-32,3 5 2,-1-6-4,2-8 0,3-11-1,-6-19-4,15-9-28,-13-27 0,13-1-2,-17-13 1</inkml:trace>
  <inkml:trace contextRef="#ctx0" brushRef="#br0" timeOffset="77269.543">24058 5325 28,'0'0'30,"0"0"2,25 5-1,6 10-11,-4-21-7,22 14-5,-3-10-3,11 0 0,0-5-2,2 0-1,-4-6 0,-1 1-1,-6-1-1,-8 1 1,-9 2-1,-9 1 0,-11 4 0,-11 5 0,0 0 0,-13 2-1,-3 7 1,-6 2 0,-3 4-1,-2 4 1,1 6-1,2 0 1,3 3 0,5 2 0,3-2-1,6-1 1,6-4 0,5-4 0,5-6 0,5-7 0,4-7 0,3-5 0,2-6 0,1-4 0,1-7 0,-2-2 0,-2-2 0,-5-1 0,-3 2 0,-4 2 0,-5 2 1,0 7 0,-4 15 1,0 0 0,0 0 0,-9 20 0,8 4 1,8 6-1,4 4-1,3 0-2,10 11-10,-2-18-23,15 5 1,-2-15-3,15 4 0</inkml:trace>
  <inkml:trace contextRef="#ctx0" brushRef="#br0" timeOffset="77712.4544">25704 5072 66,'-3'12'34,"6"15"-1,-8-1-2,10 14-24,-7-1-2,8 6-3,0 1-6,-3-16-12,16 3-15,-7-20-1,16-4-1,-6-18 1</inkml:trace>
  <inkml:trace contextRef="#ctx0" brushRef="#br0" timeOffset="78034.39">26089 5032 57,'0'0'33,"-22"-15"-1,5 20 0,-14-7-22,9 15-3,-6-4-2,6 7-2,3-2-1,8 4 0,9 1 0,12 4 0,7 1-1,7 3 0,7 5-1,3 1 0,-1 2 0,1 0 0,-6-2 0,-7-2 0,-9-2 0,-8-3 0,-9-7 0,-8-4 0,-5-4 0,-6-9-1,-7-2-1,-6-6-2,-1 2-6,-15-17-23,11 5 1,-12-16-2,8 0 1</inkml:trace>
  <inkml:trace contextRef="#ctx0" brushRef="#br0" timeOffset="78185.3598">25516 4762 74,'8'-26'35,"-10"-2"-1,18 17 0,-16 11-28,24-2-2,3 21-9,2-5-27,13 12-1,-6-12-3,17 10 0</inkml:trace>
  <inkml:trace contextRef="#ctx0" brushRef="#br0" timeOffset="81144.7678">26822 4706 9,'8'-21'24,"-8"7"1,0 14-6,-9-26-2,9 26 0,-13-19-2,13 19-1,-13-13-3,13 13-2,0 0-1,0 0-1,-7 17-2,17 11-1,0 6 1,8 19-2,0 14 0,3 16-1,-2 8 0,2 2-1,-3-2 0,-5-6-1,-6-12-1,-4-14 1,-4-18 0,-2-19 0,3-22-1,0 0 0,-12-27 0,10-5-1,6-7 1,0-9-1,7-4 0,2-3-1,6 4 1,4 4 1,10 7-1,5 9 2,6 13-1,1 16 1,0 14 0,-1 17 1,-7 10 0,-7 9 1,-13 5-2,-12 5 2,-14-3-2,-9-3 1,-11-8 0,-4-8-1,-4-9 0,-1-5 0,2-11 0,3-4-1,6-7 1,6-5-1,21 5 1,-11-18-1,11 18 1,33-23 0,0 11 0,10 1 0,11-2 1,6 0-1,5-1 0,0-3 0,0-1 0,-9 0 0,-3-2 0,-9-1 0,-9 1 0,-11-2-1,-6 3 2,-11 1-1,-9 0 0,-8 3 0,-7 2-1,-5 8 1,-6 6 0,-1 8 0,-2 9 0,5 10 0,3 8 0,10 4 1,6 3-1,10 1 1,11-6-1,11-3 1,7-8-1,6-11 0,6-8 0,4-9 0,-1-9 0,5-10-1,-3-4 1,-4-8-2,-4-5 1,-5-8-2,-4-1 0,-11-11-1,-2 4 0,-15-11-2,-3 3 2,-15-1 0,-1 6 2,-6 8 1,1 11 2,2 16 2,-3 12 1,11 23 0,-1 14 2,15 24-1,1 9-1,9 16 0,1 0-1,5 2-1,2-3-1,1-7 1,2-10-2,-5-10 0,0-17-1,-2-13 1,-4-7-1,-14-12 0,17 0-1,-17 0 1,1-25 0,-6 2-1,0 1 2,-2-4-1,2-3 1,2-1-1,7 0 1,4 2 0,5 1 1,6 4-2,4 5 1,3 5 0,1 5 0,1 7 1,-3 5-1,-2 8 1,-4 4 0,-2 6 0,-4 2 0,-1 6 0,-3 2 0,3 2 0,3-1-1,4-1 1,4-6-1,4-1 1,4-10-1,2-5 0,2-6 1,-1-8-1,-3-6 0,-3-6 0,-2-5 0,-6-3-1,-6-2 0,-3-2 0,-6 0 1,-4 1-1,-2 4 0,-3 3 0,-1 9 1,5 11 0,0 0-1,-12 6 2,12 11-1,5 6 0,3 0 0,8 3 0,3-2 1,5-2-1,6-4 1,3-4-1,3-5 0,3-4 0,-2-4 1,-2-2-1,-5-3 0,-3-2 0,-7-1-1,-6-3 1,-14 10-1,7-24 0,-14 10 0,-4-3 0,-2 0 0,-2-1-1,0 4 1,3 2 0,12 12 0,-16-15 0,16 15 1,0 0 0,13 20 0,1-9 0,7 2 0,4 0 1,8-3-1,5-2 1,5-7-1,4-2 1,1-7-1,1-3 1,-3-5-1,-3-2 0,-9 0 0,-7-4-1,-9 3 1,-9-1-1,-9 2 0,-7 1 1,-7 6-1,-6 2 0,-3 4 1,-3 6 0,-2 8 0,1 6 0,0 7 1,1 4 0,4 4 0,6 4 1,4-2-1,10-2 1,5-1-1,12-5 0,6-6 1,9-3-1,6-7-1,5-5 1,7-6-1,1-3 1,1-6-1,0-2 0,-2-3-1,-4-3 0,-3 2 0,-7-3-1,-4 3-1,-9-1 0,-2 3 0,-6-4 0,-2 5 1,-4-3 0,-1 3-1,-2-2 2,-1 0 0,-3 2 0,-2 1 1,2 14 0,-11-21 1,11 21-1,-19-5 1,6 10 2,-1 3-1,-1 7 0,-3 3 0,6 5 0,-4 0 0,4 4 0,2 0 0,5 0 0,2-2-1,7-2 0,5-5 0,5-2 0,7-4-1,6-3 0,4-5 0,2-6-1,5-2-1,-2-6 0,2 2-2,-8-11-4,7 9-8,-24-16-13,12 12-4,-18-11 4,13 17 10,-25-13 5,5 21 6,5-11 7,-5 11 8,0 0 17,0 0 6,-8 28-6,-4-19-7,18 17-4,-15-13-4,15 8-2,-7-7-3,7 2 0,-6-16-1,14 15 1,-14-15-1,21-4-1,-10-5 0,4-1-1,-2-5 1,1-3-2,1-4 1,1-1-1,0-3 1,4 1-1,-1 0 0,0 2 0,1 4 1,5 7 1,0 6 0,0 9 1,1 6 0,4 7 0,-1 3 1,10 6-1,-3-1 1,3 2-2,-1-3 0,6-4 0,-4-1-2,-1-3 1,-11-4-2,-8-5-2,-3 3-5,-17-9-30,-14-4 2,-17-9-2,-4 4 0</inkml:trace>
  <inkml:trace contextRef="#ctx0" brushRef="#br0" timeOffset="81526.6914">27645 5102 36,'0'0'31,"23"-15"1,5 10 1,-7-18-18,20 16-1,-11-13-2,16 11-5,-2-6-1,7 7-1,2-2-2,11 3-1,5 2-3,4-6-6,18 11-28,-8-12 1,14 9-3,-6-9 0</inkml:trace>
  <inkml:trace contextRef="#ctx0" brushRef="#br0" timeOffset="84983">16036 3660 34,'3'-14'23,"-7"-8"-2,4 22-2,-3-27-5,3 27-2,0 0-2,0 0-3,-4 15-1,3 15-1,-5 6-2,2 16 1,-3 7-1,2 14-1,-2 1-1,3 3 0,-1-6 1,1-5-2,1-11 1,2-11-1,1-18 0,0-26 2,0 0-2,9-22 1,-3-13-1,2-8 1,-2-11-2,3-8 2,2-3-2,-1-2 2,-1 0-2,1 2 2,-2 9-2,0 10 2,-2 14 0,-1 17-1,-5 15 1,0 32 0,0 14 0,2 14-3,16 14-29,-8-6-2,16-2-3,2-20 0</inkml:trace>
  <inkml:trace contextRef="#ctx1" brushRef="#br0">33854 11918,'0'52,"0"0,0-52,0 0,0 0,0 0,0 0,0 0,0 39,0-39,0 0,0 0,0 0,0 0,0 39,0-39,0 0,0 0,0 0,0 13,0-13,0 0,0 0,0 26,0-26,0 0,0 0,0 0</inkml:trace>
  <inkml:trace contextRef="#ctx1" brushRef="#br0" timeOffset="4975.0048">33713 6197,'0'0,"0"0,0 0,0 0,0 0,0 0</inkml:trace>
  <inkml:trace contextRef="#ctx0" brushRef="#br0" timeOffset="93096.377">31424 5083 41,'0'0'31,"-11"-14"2,11 14-10,0 0-5,-16 1-6,-6-6-5,6 14-1,-6 0-2,3 8-2,-1 2-1,4 7 0,-1 2-1,10 3-1,5 1 2,13-2 1,5-3-1,8-4 1,4-5-1,5-4 1,2-7-1,2-3 0,-3-8 1,-6-4-2,-5-5 0,-3-3 0,-6-6 1,-8-3-1,-6-4 1,-7-2-1,-6-1 0,-7 0-1,-4 5-1,-17-9-17,1 21-17,-10 1 0,5 20-1,-7 6 0</inkml:trace>
  <inkml:trace contextRef="#ctx0" brushRef="#br0" timeOffset="94013.1936">27596 5960 22,'-12'-8'31,"12"8"3,0 0-2,0 0-11,-22-23-4,22 23-7,-25-12-2,7 8-4,-9 3-1,-2 8-1,-4 4-1,-2 8 0,2 8-1,3 5 0,6 4 0,5 3 0,10-4 0,9-4 0,9-4 0,10-8 0,5-8 0,6-8 0,0-6 0,3-8-1,-1-4 1,-4-4-1,-3-3 1,-7-1-1,-3 1 0,-7 0 0,-4 6 1,-4 2 0,0 14 0,0 0 0,-15-7 1,15 7-1,-10 26 0,8-6 1,2 2-2,2 0 0,5 3-3,-7-13-15,12 7-14,-12-19 0,25 14-1,-25-14 1</inkml:trace>
  <inkml:trace contextRef="#ctx0" brushRef="#br0" timeOffset="94351.126">27712 6062 58,'-4'17'34,"5"2"0,-1-19-4,-2 32-20,-7-19-1,11 6-3,-2-19-2,0 20-2,0-20 0,0 0-1,19-6 0,-6-5-1,4-6 1,4-1-1,0-4 0,5 3 0,-1 1 1,2 1-1,-3 8 0,1 6 1,-4 6 0,0 6-1,-3 7 1,-1 2-2,1 3 0,-1-1-2,6 4-7,-23-24-20,37 24-5,-16-24-1,10 5 1</inkml:trace>
  <inkml:trace contextRef="#ctx0" brushRef="#br0" timeOffset="94734.0494">28318 5993 56,'-17'-4'33,"-11"3"-1,5 16 0,-12-3-25,13 17 0,-5-3-3,9 7-1,1-2-1,10 0 1,4-6-2,8-3 0,7-7-1,4-8 1,4-6-1,3-6 0,3-8 0,1-4 0,1-4-1,-2-5 1,-2-3 0,-1-6-1,-1-5 1,-5-2 0,-4-2 0,-4 2 0,-7 2 1,0 8 1,-5 9 0,3 23 0,-14-2 0,8 24 0,-3 13 0,2 14-1,3 9-2,-2-7-10,14 13-24,-3-14 0,19 3-2,1-21 1</inkml:trace>
  <inkml:trace contextRef="#ctx0" brushRef="#br0" timeOffset="95086.9788">29488 5907 78,'0'0'38,"0"0"-1,0 0 1,-14 19-34,5 2 0,4 8-1,-4 3-2,3 3-1,1-2-1,3-6-2,8 1-7,-6-28-26,13 19 0,-13-19-2,32-15 2</inkml:trace>
  <inkml:trace contextRef="#ctx0" brushRef="#br0" timeOffset="95431.9098">29606 5874 60,'0'0'35,"22"-8"0,-10 4-1,11 12-24,-1-12-4,10 8-2,-2-3-1,3 3 0,-7 0 0,0 5-2,-7 2 1,-4 5-1,-10 3 0,-5 5 0,-10 1-1,-4 3 0,-4 1 0,-3 1 1,0-3-1,1-3 0,5-2 0,6-3 1,6-4-1,3-15 0,21 18-1,-2-16 0,11-1-3,-2-11-5,20 8-14,-12-18-13,13 4 0,-8-12-1,8 4 2</inkml:trace>
  <inkml:trace contextRef="#ctx0" brushRef="#br0" timeOffset="95768.8424">30260 5888 63,'-13'14'35,"-9"0"-1,4 13 0,-10-1-27,11 7-1,-5-1-3,11 4 0,2-6 0,11 0-1,6-7 1,9-2-1,6-10 0,7-2-1,3-8 0,3-5 0,4-6 0,0-5 0,-3-6 0,-1-3 0,-5-4 0,-2-4 0,-9-5 0,-6-3 0,-10 3-1,-10-2 0,-12 7-1,-12 3 0,-9 10-1,-6 3-1,-1 20-2,-9-4-13,16 24-20,-5-2 2,21 15-1,0-3 1</inkml:trace>
  <inkml:trace contextRef="#ctx0" brushRef="#br0" timeOffset="96235.749">30702 5908 71,'-24'-14'36,"24"14"-2,-29 7 1,13 9-29,-8 1-2,2 9-1,-1 3-2,2 3 1,5 3-1,5-1 0,9-2-1,8-4 1,7-4-1,9-8 1,5-8-1,8-6 0,3-7 1,6-5-1,1-5 0,0-7 0,-2-5 1,-5-4-1,-3-3 0,-9-2-1,-6 2-2,-24-10-21,-1 17-12,-26-4 0,-7 14-2,-25 2 2</inkml:trace>
  <inkml:trace contextRef="#ctx0" brushRef="#br0" timeOffset="96819.6322">29091 5817 53,'20'-9'33,"-4"4"-2,-16 5 1,0 0-26,-9-18 0,-5 20-3,-10-2 0,-1 5 0,-4 1-2,2 8 1,0 2-1,6 4 0,6 3 0,7 3 1,7 2-1,8 3 0,8-3 0,4 1 0,1-3 0,2 0 0,-2-6-1,-4 1 1,-4-7 0,-7-1-1,-7-2 1,2-11 0,-22 14-1,4-10 0,-3-3 1,-2-2-1,1-5-1,0-2 0,4-5-1,1-9-3,12 9-9,-8-20-18,17 4-2,-2-14-1,10 6 1</inkml:trace>
  <inkml:trace contextRef="#ctx0" brushRef="#br0" timeOffset="96979.6002">28982 5657 61,'0'0'36,"6"14"0,-11 4 2,12 22-24,-16 0-3,10 19-5,-9 6-5,-1-1-13,5 14-24,-6-10 0,11 4-2,-2-17-1</inkml:trace>
  <inkml:trace contextRef="#ctx0" brushRef="#br0" timeOffset="98292.3376">31601 5965 42,'3'32'35,"-10"2"0,7 14 0,-5-9-11,7 24-12,-10-10-5,7 2-3,-3-8-1,1-4-1,3-10 0,0-8 0,-1-13-1,1-12-1,0 0-1,0 0 2,4-17-2,-3-6 2,-1-4-2,5-3 0,0-6-1,3-7 0,2-7 1,5-5-1,6-4 1,0 2-2,1 2 2,1 3 0,3 9 1,-3 11 0,-1 14 1,-8 14-1,-14 4 1,5 33 0,-10-2 1,-10 6-1,-10 2 0,-5-1 0,-3-2-1,2-3 1,4-7-1,5-8 0,8-5 0,14-13 0,0 0 0,0 0 0,26-4-1,-3-4 1,8-2-1,1-3 1,7-1-1,2 3 1,0-4-1,-2 0 0,-3-2 0,-2 1 0,-1-3 1,-5-1-1,-28 20 3,26-21-2,-8-4 0,-3 6 0,-8 0 0,-2 3 0,-12 4 1,7 12 0,-24-8-3,-1 18 4,-2 8-1,-1 8 0,-2 6 0,6 5 1,9 0-1,8 0 0,5-1-1,5-5 0,9-7 0,9-7-2,9-6-1,4-13-4,-34 2-3,0 0-12,71-8-12,-71 8-1,0 0 0,74-27 2</inkml:trace>
  <inkml:trace contextRef="#ctx0" brushRef="#br0" timeOffset="98541.2878">32253 6081 55,'0'0'34,"0"0"0,61-43-7,-61 43-7,0 0-9,0 0-2,0 0-3,0 0-1,0 0-2,0 0 0,0 0 0,0 0-1,0 0 0,0 0 0,15 51 0,-15-51-1,0 0 0,0 0-1,0 0 0,0 0-2,0 0-1,0 0-3,47-63-10,-47 63-22,0 0 0,43-69-1,-43 69 1</inkml:trace>
  <inkml:trace contextRef="#ctx0" brushRef="#br0" timeOffset="99074.1812">32515 5852 66,'43'51'37,"-43"-51"-1,0 0 1,0 0-27,0 0 0,0 0-5,-21 51-1,21-51-1,0 0 0,0 0-2,0 0 1,-17 59-1,17-59-1,0 0 1,0 0-1,0 0-1,0 0 1,0 0-1,0 0 1,0 0-1,62 45 0,-62-45 0,0 0 0,0 0 1,57-16-1,-57 16 1,0 0-1,0 0 1,59-6-1,-59 6 1,0 0 0,51 12 0,-51-12 0,0 0 0,61 19 0,-61-19 0,0 0 0,68 17 0,-68-17 0,0 0 0,74 2 3,-74-2-2,0 0 2,64-23-1,-64 23 0,0 0-1,0 0-1,41-65-1,-41 65-4,0 0-11,-5-53-23,5 53 1,0 0 0,0 0 1</inkml:trace>
  <inkml:trace contextRef="#ctx0" brushRef="#br0" timeOffset="99628.0704">33127 5675 77,'0'0'38,"0"0"0,0 0 0,0 0-28,0 0-3,0 0-3,0 0-2,0 0-1,14 72 0,-14-72-1,1 60 0,-1-60 0,0 63 0,0-63-1,3 56 1,-3-56-1,0 0 0,16 58 0,-16-58-1,0 0 1,0 0-2,0 0 1,58 6 0,-58-6 0,0 0 1,0 0 0,47-60 1,-47 60 1,0 0-1,29-51 2,-29 51 0,0 0 1,0 0 0,0 0 0,0 0 1,0 0-1,0 0 1,0 0-2,0 0 1,0 0-1,-8 52 0,8-52-2,0 0 0,18 73-1,-18-73-5,0 0-28,44 64-6,-44-64 0,0 0-1</inkml:trace>
  <inkml:trace contextRef="#ctx0" brushRef="#br0" timeOffset="110760.8434">1341 6477 37,'0'0'32,"0"0"1,0 0 0,0 0-15,0 0 0,0 0-7,0 0-4,-51-8-3,51 8-1,0 0-1,0 0-1,0 0 0,-58 35-1,58-35 1,0 0-1,-34 68 1,34-68 0,-10 54 0,10-54-1,6 56 1,-6-56 0,29 51-1,-29-51 1,0 0-1,71 58 0,-71-58-1,75 15-2,-75-15 2,62-10 0,-62 10 0,61-33 0,-61 33 0,0 0 1,53-68-1,-53 68 3,0 0-2,9-63 0,-9 63 0,0 0 0,0 0 1,0 0-1,0 0 1,-60 0-1,60 0 1,0 0-1,-23 63 1,23-63-1,1 51 0,-1-51-3,35 51-1,8-8-2,0-24-5,10-5-5,0-37-2,7 4-3,-14-29 1,-13 18 4,-9-13 1,-3 14 8,-5 1 8,-4 0 6,1 17 5,-5-4 4,-8 15 0,0 0 0,10 19-2,-10-19-3,5 32-3,-3-13-1,4 8-3,-6-8 0,7 3-1,-5-9 0,3-1-1,-5-12 0,12 0 0,-12 0-1,10-26-1,-2 5 1,1-2-1,6-3 1,7-4-1,-1 3 0,5 2 0,1 3 1,5 5-1,-1 8 0,1 10 1,-12 10-1,4 9 0,0 12 0,-6 8 0,0 5 0,-5 1 0,1-4-1,-5-6-1,5-4-3,-10-20-9,12-3-21,-13-21 1,6-6-1,-3-14 0</inkml:trace>
  <inkml:trace contextRef="#ctx0" brushRef="#br0" timeOffset="112345.5264">2502 6263 41,'17'28'31,"-3"8"1,11 14-1,-20 1-16,20 20-4,-13-8-2,3 8-6,-6-8-1,-2-3 0,-10-6-2,1-11 0,-5-11-1,-3-14 0,10-18-1,-24 5 1,24-5-3,-30-34 1,18 9 1,-6-10-1,9-2 1,-4-5 0,11 3-1,1 2 2,6 5 1,9 10 1,4 7 0,8 12 2,1 6-1,9 11 2,-3-1 1,12 11-1,-1-7 0,9 2 0,1-7-1,4-3-1,-4-7 0,1-3-1,-7-7 0,-1-6-1,-11-3 1,-6-3-1,-8-4 1,-10-1-1,-7-2 0,-9 2 0,-8 0 0,-6 4 0,-9 5-1,-5 6 1,-4 10-1,-7 6 1,2 11-1,-2 10 0,4 10 1,5 9 0,6 7-1,10 3 2,12 0-2,10-2 2,12-5-1,11-8 1,9-10-1,7-11 1,4-11 0,4-11-1,-2-10 0,-2-7-1,-2-7-1,-4-8-1,1 2-1,-17-13-2,9 9-1,-19-8 1,6 10 0,-15-5 1,7 12 1,-13 3 2,1 7 2,-1 17 2,0 0 0,0 0 2,-1 18-1,9 11 0,-9-1 1,11 8-1,-10-3 0,13 3 0,-8-5-1,6-3 0,-8-8 0,3-4-1,-6-16 0,0 0 0,0 0 0,7-26-1,-10 3 1,2-9-1,1-3 0,0-6 0,4 0 0,2 2 0,3 4-1,0 5 1,7 10-1,1 10 1,1 10 0,6 11 0,2 8 0,5 7 1,6 2 0,5 0 0,5-2 0,2-5-1,1-9 1,-1-6 0,-3-10-1,-2-7 1,-7-5-1,-6-5 0,-8-3 1,-7 0-1,-7-2 0,-9 2 0,-9 4-1,-11 8 1,-7 6-1,-9 10 1,-2 10-1,-2 9 0,0 12 1,5 9-1,8 7 1,9 1 0,12 2-1,10-4 1,14-9 0,11-6 0,11-13 0,9-11-1,6-11 0,6-10 0,3-8-1,1-9 0,-1-2 1,-7-6-2,-3 0 2,-9-3-2,-8 1 3,-13 0 0,-8 1 0,-11 2 1,-11 4 1,-9 4-1,-9 7 0,-8 7 0,-4 11-1,-5 10 1,-2 11 0,3 10 0,5 8-1,7 9 1,6-3 0,11 2 1,8-7-1,13-4-1,8-15 0,7-8 1,4-15-1,5-12 0,1-12 0,1-8 0,1-10 0,-1-6 0,-4-5 0,0-6 0,-2-2 0,-7-1-1,-1-3 1,-8 4 0,-7 7 0,-9 13 1,-1 12 0,-8 19 0,-8 20 1,0 24-1,-5 19 2,5 21 0,2 11-2,7 10 1,4 4-3,8-10-3,24 5-16,2-28-16,25-7 0,4-25-1,20-12 0</inkml:trace>
  <inkml:trace contextRef="#ctx0" brushRef="#br0" timeOffset="112901.4152">5436 6517 27,'11'-24'31,"-4"-5"0,-1 8 0,-18-2-19,9 11-4,-17-1-1,3 14-3,-12 8-2,1 12-1,-7 8 1,5 11-1,1 2 0,8 5 0,2-3 1,12-3 0,6-10 0,13-7 0,3-13 1,7-11-1,2-12-1,6-6 0,2-9 0,-1-2 0,-1-3-1,-3 2 0,-5 5 1,-3 4-1,-5 8 1,-14 13-1,0 0 1,6 17 0,-12 4 0,0 5 0,-1 3 0,3 0-1,3-2 0,4-6-1,7-6-2,-10-15-5,35 8-11,-23-24-14,15 3-1,-6-12 0,6 3 1</inkml:trace>
  <inkml:trace contextRef="#ctx0" brushRef="#br0" timeOffset="113487.298">5760 6459 47,'13'-2'31,"-13"2"3,13 16-12,-13-16-5,2 40-6,-10-17-1,12 10-4,-6-6-2,3 0-1,-2-6 0,2-6-1,-1-15-1,0 0 0,0 0 0,9-19 0,-4-3 0,5-4-2,3-3 1,4-4-1,6-1-1,0 1 1,8 4-1,1 2 0,7 5 0,-2 7 1,6 7-1,3 4 1,2 7 1,2 6-1,0 1 2,-2 3-2,-3-2 1,-3 1 0,-7-2 0,-7-2-1,-10-3 2,-18-5-1,0 0 0,0 0 0,-19 11 1,-9-7-1,-11 5 0,-2 4 0,-3 4 0,1 3 0,3 7 0,6 1 0,10 3 0,10 1 1,11-5 0,12-4 0,13-9 0,10-5 0,8-13 0,6-5 0,3-8 0,1-7-1,2-4 1,-6-4-1,-7 1 0,-6-2 0,-10 2-1,-8 0 1,-8 6-3,-9-2-1,2 27-9,-23-27-21,10 24 0,-16 1-1,13 12 1</inkml:trace>
  <inkml:trace contextRef="#ctx0" brushRef="#br0" timeOffset="113846.2262">6838 6503 24,'15'-4'30,"-15"4"2,12-1-1,-12 1-16,-3 14-1,-13-4-6,11 12-3,-5-2-2,5 3 0,-2-2-2,8-2 1,3-7 1,8-3-2,1-8 1,7-6-1,2-7 0,4-4 0,0-6 0,1-3 0,-2-3 0,0-1 0,-3-2-1,-5 2 0,-3 0-2,-10 0-1,6 15-15,-20-7-15,10 21 0,-20-9-2,20 9 2</inkml:trace>
  <inkml:trace contextRef="#ctx0" brushRef="#br0" timeOffset="114686.0582">7303 6516 38,'-13'5'32,"8"10"2,-9-3-4,11 13-14,-17-12-4,16 10-3,-9-9-4,8 0-2,5-14 0,0 0-2,0 0 1,0-11-2,11-8 1,4-4-1,5-4 0,3-5 0,8-2-1,1 2 1,3 1-1,0 6 0,0 7 0,-2 5 2,-2 12-1,-3 9 0,-4 7 1,0 8-1,0 10 1,6 3 0,1 1 0,6 2-2,7-3 0,5-7 0,6-5-2,-2-9 0,4-9-1,-10-14-2,4-2 1,-15-14 1,-4-2 0,-12-7 1,-5-1 1,-9 0 1,-6 0 1,-4 2 1,-8 4 0,-3 8 0,-7 4 0,-6 11 0,-6 10-1,-3 9 0,-2 11 1,1 9-1,3 5 1,5 2 0,7-1 2,13-1-1,6-11 1,14-2 0,7-14 1,11-6-2,3-14 1,9-7-2,1-9 1,6-8-2,-1-4-1,0-9 1,1-4-2,-5-7-1,2-4 0,-8-10-3,-4-4 3,-12-5-1,-6 2 3,-9 10 0,-12 15 3,-3 22 0,-16 28 3,1 31 2,-9 27-2,8 29 1,1 10-1,14 10-2,8-1-1,9-11-2,21-12-3,1-23-32,33-16 0,3-27-3,24-11 1</inkml:trace>
  <inkml:trace contextRef="#ctx0" brushRef="#br0" timeOffset="115379.9194">9572 6209 36,'-23'3'29,"-4"7"2,-9 0-3,6 12-20,-12-1-3,6 7-1,-1 0-1,8 5-1,6-2 1,14 2-1,10-3 0,12-3 0,9-5 0,8-1 0,1-3 0,3-1 0,-3-2 0,-4 1-1,-10-3 1,-7 2 1,-12-4-2,-7 2 1,-13-2-1,-4-2-1,-6-3 1,-1-4-1,-4-3-1,3-8 0,5-1-3,1-13-4,19 5-6,-8-20-12,22 2-6,1-16-1,14 2 1</inkml:trace>
  <inkml:trace contextRef="#ctx0" brushRef="#br0" timeOffset="115559.8834">9496 6090 42,'22'2'33,"-22"-2"1,20 35 1,-29-5-19,15 24-3,-18 1-6,2 14-3,-7 4-1,1 1-2,0-2-1,-1-8-2,12-4-4,-10-25-25,23-2-4,-2-21-1,20-10 1</inkml:trace>
  <inkml:trace contextRef="#ctx0" brushRef="#br0" timeOffset="115889.8174">9884 6277 31,'-18'-4'31,"5"16"4,-4 2-4,11 14-11,-7-5-11,13 12-1,-3-6-1,11 6-3,2-6-1,10 2-2,0-3 1,5 3-1,-2-1 0,-1-3 0,-3-2-1,-4-1 0,-6-3 0,-9-1 0,-9-3 0,-6-4 0,-8-4 0,-5-4-1,-5-4-1,-7-10-4,12 3-29,-13-18 1,14 3-2,-4-16 2</inkml:trace>
  <inkml:trace contextRef="#ctx0" brushRef="#br0" timeOffset="116070.7812">9881 6267 53,'22'3'35,"10"8"1,-9-7-3,7 8-19,-7-12-7,6 3-4,-4-4-3,-3-4-2,8 6-7,-16-15-26,13 9 2,-9-8-3,5 7 2</inkml:trace>
  <inkml:trace contextRef="#ctx0" brushRef="#br0" timeOffset="116422.7108">10206 6271 21,'19'6'30,"1"-8"0,14 0 2,3-14-16,15 13-6,-6-11-1,12 8-3,-7-6 0,1 6-2,-11-1 0,-4 7 0,-12 4-1,-8 9-1,-13 6-1,-7 11 1,-7 4 0,-4 9-1,-3 0 0,-3 3 0,4-2 0,0-4-1,6-7 1,2-6-2,6-7 0,2-20-2,9 16 0,-9-16-3,31-9-7,-22-13-12,20 8-9,-6-14 1,12 3 0</inkml:trace>
  <inkml:trace contextRef="#ctx0" brushRef="#br0" timeOffset="116723.6506">10975 6202 52,'0'0'33,"-22"14"-1,6 13 1,-15 0-24,11 16 0,-9-2-3,12 9-1,3-4-2,10-2 0,9-7-1,13-8 0,8-9-1,10-11 1,8-11-2,5-8 1,3-8 0,4-6 0,-5-6-2,-3-6 2,-6-3-2,-8-2 1,-7-4-1,-14-2 0,-13 2-1,-13 2-1,-12 15-1,-20-1-16,-1 26-14,-21 6-1,1 26-1,-9 8 1</inkml:trace>
  <inkml:trace contextRef="#ctx0" brushRef="#br0" timeOffset="118234.3484">11786 6411 40,'1'67'31,"-10"4"-1,11 2 0,-15-14-17,13 4-6,-9-16-2,5-6-2,-2-18-2,2-10 1,4-13-1,-8-21 0,5-5 0,2-8 0,2-8-1,1-7 0,2-5 1,2-3-1,4-7-1,4 1 0,7 3 0,6 3 0,3 10 0,2 9 1,-3 13 0,2 15 0,-5 16 2,-8 17 0,-10 9 0,-8 8 1,-12 4-1,-7 2-1,-8-4 0,-5-2 0,-3-6-1,0-8 0,2-7-1,1-7 0,7-6 0,5-8 0,8-3 0,12 5 0,-3-21-1,16 6 1,9 2 0,10-4 0,8 2 1,10-3 0,8 0 0,5-1 1,3-6-2,-3 0 1,-4-3-1,-6 1 1,-8-2 0,-11 4-1,-13 0 1,-10 4-1,-11 7 1,0 14 0,-26-9 0,3 12 0,-8 14 0,-1 6 2,1 7-1,1 6 0,8 2 0,7 0 0,9-2 2,11-2-2,10-14 1,10-5-3,7-8 1,6-10 0,6-6-1,0-6 0,1-3-4,-5-11 0,4 9-5,-15-12 0,9 9-1,-18-7 1,8 9 1,-13-3 1,1 8 5,-4 7 3,-12 9 5,19-4 3,-19 4 1,9 27 2,-13-11-3,11 12 0,-12-9 1,10 8-3,-10-9 1,7 1-2,-2-19 0,-1 17-2,1-17 0,0 0 0,8-14-1,-1-3 0,6-6-2,4-3 1,2-2-2,4-2-1,7 3-1,0-4-3,10 17-16,-13-5-13,9 16 1,-11-5-2,13 15 2</inkml:trace>
  <inkml:trace contextRef="#ctx0" brushRef="#br0" timeOffset="119698.0556">13353 6180 49,'-22'-6'33,"14"17"2,-9-1-2,17 17-20,-11-1-4,11 8-4,-2-3 0,11 1-3,3-6 1,6-4-1,4-8-1,5-8 0,4-8-1,0-7 1,1-7-2,-3-2 1,2-2-1,-2-2 0,-4 3 1,0 1-1,-3 4 0,-2 5 0,0 6 1,0 6-1,-2 7 1,2 5 1,1 2-1,3 2 0,4 0 1,3 1-1,4-6 1,-1-3 0,2-8 0,-1-3 0,-4-7 0,-4-5 0,-6-6-1,-6-3 0,-7-2 0,-4-2-1,-6-2 0,0 0 0,-2 1 0,-1 4 0,2 4 0,2 4 0,1 14 1,0 0-1,17-6 1,-2 12-1,7 3 1,6 2 0,4-3 0,5 1 0,2-5 0,1-5 0,0-3 0,-2-4 0,-5-2 0,-5-4 0,-6 1 0,-6-2 0,-10 1 0,-3 2-1,-3 12 1,-18-15 0,-3 16-1,-6 6 1,-3 5-1,-4 8 2,0 5-2,3 7 2,2 5-1,7-1 1,9-2 0,9-2-1,11-5 0,9-7 2,10-7-2,6-8 1,9-8-1,4-4 0,4-9 0,0-4-1,1-1 0,-3-3-1,-2-2 1,-3 1-1,-6 0 1,-6 1-1,-6 4 2,-11 2-1,-8 4 1,-6 2-1,1 12 1,-23-2 0,5 8 1,-4 7-1,1 3 0,5 5 1,3 1 0,5 6 0,7-4 0,7-1 1,8-2-1,7-5 2,5-3-2,5-4 1,1-2-1,3-6 1,-1-6-2,0-3-1,-5-2 1,-2-3-2,-3-2 1,-6-5-2,0 0 1,-5-8-3,2 3 1,-6-12-4,9 4-1,-13-17-2,16 9 1,-16-9 3,10 12 2,-8 2 3,-1 7 3,-6 29 4,-2-14 3,4 37 2,-16 1 0,10 20-1,-13-1-1,8 10-3,-7-3-1,4 3-1,-1-8-1,6-4 1,-1-9-2,7-7 2,4-9-3,-3-16 1,29 6 0,-6-15-1,5-7 0,2-4-2,5-3 2,-2-2-2,-1-1 1,-2-1 0,-4 4 0,-7 3 0,-5 3 1,-4 4 0,-10 13 1,0 0-1,0 0 1,-9 26 0,0-4 0,0 2 0,2 3-1,0 2 1,6-4 0,5-6 0,3-3-2,5-8 0,7-3-3,-2-12-7,16 5-24,-9-13 0,13 5-1,-9-10-1</inkml:trace>
  <inkml:trace contextRef="#ctx0" brushRef="#br0" timeOffset="119871.021">15763 6268 80,'0'0'34,"-6"-11"-1,6 11-10,-4-26-57,4 26 2,-10-24-3,10 24 2</inkml:trace>
  <inkml:trace contextRef="#ctx0" brushRef="#br0" timeOffset="120978.7994">1128 7136 37,'0'0'33,"0"0"0,0 0 1,0 0-12,0 0-7,-58-31-6,58 31-4,0 0-3,0 0 0,0 0-1,-60 19-1,60-19 0,0 0-1,0 0 2,-59 51-2,59-51 1,0 0 0,-24 54 1,24-54-1,0 0 1,1 62-1,-1-62 1,0 0-1,27 65 0,-27-65 1,0 0-1,34 62 0,-34-62-1,0 0 1,21 59-1,-21-59 1,0 0-2,-9 52 1,9-52-3,0 0-3,0 0-10,-51 33-18,51-33 1,0 0-1,0 0 1</inkml:trace>
  <inkml:trace contextRef="#ctx0" brushRef="#br0" timeOffset="122297.5356">1048 7182 55,'0'0'35,"0"0"-2,60-28 1,-60 28-20,0 0-2,0 0-5,44 57-3,-44-57-2,9 66-2,-9-66 0,3 78 0,-3-78 0,-3 77 0,3-77 0,-3 70 0,3-70-1,-1 54 1,1-54 0,0 0-2,0 0 1,0 0-1,0 0 0,0 0 0,59-5 0,-59 5 0,0 0 1,42-65 0,-42 65 2,0 0 0,39-66 1,-39 66 1,0 0 0,0 0 0,39-51 0,-39 51-1,0 0 0,0 0 0,0 0-1,0 0-1,0 0 0,-18 68 1,18-68-1,0 0 1,1 64-1,-1-64 1,0 0-1,38 61 1,-27-55-3,37 22 0,21-12 0,-4-13-1,3-12-1,10-17 0,-7-3-3,-18-13-2,-14 13-1,-16-9 1,-6 14 0,-7-7 1,-6 12 1,-13-1 3,-2 6 3,-4 9 4,1-1 2,0 15 2,-11-2 1,15 15 0,-2-1-2,8 11 1,3-1-2,6 3-2,6-2-1,1 0 0,13-7-1,1-5 0,1-7 0,0-11-1,0-8 1,2-6 0,1-7-1,2-5 1,-2-2-1,-3 1 0,2-1 0,1 4 0,-6 7 0,-3 5 0,-4 6 0,-3 6-1,-1 7 1,1 5 0,-1 6 0,1-1 0,7 3 1,3-1-1,0-1 0,7-4 1,11-4-3,-5-4 1,1-7 0,1-2-1,-5-6 1,-2-2-1,-5-2 0,-3-1 1,-8-3 1,-3-1 0,-3 1 1,-4-2-1,-3-2 0,1 0 1,-4-4-1,-2 1 0,-3 2 1,-1-1-1,-2 2 1,2 6-1,6 13 0,-20-13 0,20 13 0,0 0 0,-10 21-1,11-6 1,4 2 0,4-2-1,10 2 1,5-6 0,9 0-1,7-8 0,9 0 0,1-8-1,7-3 1,-7-3-2,3-1-1,-8-5 1,-6 5 1,-14-5 0,-7 3 1,-7 0 0,-6 2 1,-5 12 0,-13-13 1,-2 15 0,-5 2 1,-2 8-1,-1 5 0,-1 9 0,-1 3 0,7 7 0,3 5 0,8 4 0,10-2-1,10-3 2,9-4-4,10-8 2,7-6-2,7-14 0,14-3-7,-8-24-7,12-1-17,-8-10-1,3-4 2,-6-4-1</inkml:trace>
  <inkml:trace contextRef="#ctx0" brushRef="#br0" timeOffset="122670.461">3670 7348 18,'-8'-12'30,"-9"7"-1,-10 6 1,6 13-15,-17-1-4,15 17-4,-7 2-4,3 8 1,8 1-3,8 3 2,6-7-2,8-1 1,3-12 0,7-8-1,3-14 0,9-10 0,-3-12 0,4-11-1,0-7 1,2-5-1,3-3 0,-3-4-2,3 0 0,-6-3-2,-1 1 1,-11-2 0,-1 5 1,-11 1 2,-8 5 2,0 11 1,-14 7 3,4 24 2,-10 10 0,14 27-1,-3 10-1,9 23-2,0 12-1,9 7-2,7 3-3,4-11-7,26 0-28,-8-21 1,14-6-2,0-25 1</inkml:trace>
  <inkml:trace contextRef="#ctx0" brushRef="#br0" timeOffset="123160.363">4331 7042 59,'0'0'33,"13"9"0,-13 8-7,13 23-18,-7-1-2,12 15-1,-2 0-3,4 4-1,1-3-1,1-5-1,0-8-1,-8-13-3,0 0-4,-14-29-20,5 15-4,-5-15-1,-11-14 1</inkml:trace>
  <inkml:trace contextRef="#ctx0" brushRef="#br0" timeOffset="123595.276">4375 7351 21,'-7'-14'32,"7"14"1,0 0 0,29 2-16,-18-8-5,20 10-3,-2-8-4,12 3-1,0-3-2,5 1 1,-2 0-2,-1 1-1,-5 0 1,-4 3-1,-10 2 0,-6 4 0,-18-7 0,16 26 0,-14-7 0,1 4 0,-1 3 0,2 2 0,4-1 0,2-2 0,6-3 0,3-5 0,1-9 0,4-7 0,0-9 1,3-6-1,-1-8 0,-2-3 0,-3-6 1,-2 0-1,-5 0 0,-3 1 0,-7 3 1,-11 1-1,-6 4 1,-6 7 0,-6 7-2,-5 6-1,1 21-17,-12-4-14,6 15-2,1-1 0,13 12-1</inkml:trace>
  <inkml:trace contextRef="#ctx0" brushRef="#br0" timeOffset="125786.8376">5895 7099 50,'-13'1'33,"13"-1"0,-8 20 0,3-4-24,16 17-3,-8 4-2,8 13 0,0 3-3,3 6 0,1 0-1,0-7 0,1-4-1,-5-11-2,3-4-5,-14-33-20,11 17-5,-11-29-2,5-2 2</inkml:trace>
  <inkml:trace contextRef="#ctx0" brushRef="#br0" timeOffset="126652.6644">5667 7361 25,'-10'17'32,"11"3"1,4-3 0,15 6-19,-2-18-4,22 4-2,-3-15-3,10-3-3,1-10 0,1-3-1,-1-8-1,-3-5-1,-4-3 0,-9 0 0,-2 2-2,-11 0 0,-1 8-1,-10-3 1,-2 8-1,-7 5 1,1 18 1,-4-19 0,4 19 2,0 0 1,-17 17 2,13 4 0,-1 5 0,4 10 0,-3 4 1,9 8-1,-1 2 0,6 4 0,2 0-2,6-2 0,-1-2 0,5-7 0,-2-7 1,1-7-2,-3-11 1,1-9-1,-3-9 1,-4-10-1,0-8 1,0-4 0,-5-7-1,1-3 1,0-3-1,-3 0 0,1 3 0,0 2 0,-4 3 0,1 6 0,-1 6 0,-2 15 0,0 0 0,14 2 0,-3 15 0,3 6 1,3 4-1,4 2 1,5 2-1,4-1 1,1-3-1,3-3 1,1-6-1,0-8 0,-2-6 0,0-5-1,-4-7 1,-2-6-1,-4-3 1,-5-7 0,-3 1-1,-6-3 1,-3 2-1,-6-2 1,-3 1-1,-2 0 1,-4 5-1,-1 3 1,-2 6-1,0 5 1,-3 10 0,4 9 1,1 9-1,1 9 2,3 4-1,5 8 0,4-2 0,8 0 1,6-7-1,9-5-1,11-10-2,9-18-4,26 0-24,-6-24-5,20-4-1,-1-16 0</inkml:trace>
  <inkml:trace contextRef="#ctx0" brushRef="#br0" timeOffset="128470.3008">7760 7406 34,'0'0'33,"18"-1"0,-18 1 0,12 9-23,-12-9-2,10 22-2,-6-7-2,9 11-1,-4-1 0,4 5 0,-1-3-2,3-2 0,0-4 0,-2-3 0,-13-18 0,20 7 0,-20-7 0,15-24 0,-11-2 1,-1-2-1,0-6 0,1-4-1,1 0 1,1 1 0,2 1 0,1 1-1,1 8 0,2 4 1,1 7-1,1 7 0,3 6 1,5 7-2,3 5 0,9 4-1,10 7-3,-4-7-15,19 11-15,-4-8-1,12 6-1,-3-12 0</inkml:trace>
  <inkml:trace contextRef="#ctx0" brushRef="#br0" timeOffset="128740.2468">8559 7329 56,'7'32'36,"-10"5"-1,7 13-1,-7-1-31,10 6 1,-1-7-4,10-9 0,8-7-3,6-23-5,20-4-21,-6-28-5,14-5-1,-5-15 2</inkml:trace>
  <inkml:trace contextRef="#ctx0" brushRef="#br0" timeOffset="129197.1554">9137 7296 13,'-4'-13'28,"-7"3"0,-8 5 3,0 7-20,-13-3-1,5 14-3,-7 0-1,4 11-2,-4 0 0,11 7 0,0-4-1,8 4 0,3-6-1,11-4 0,2-8 0,11-7-1,2-8 1,5-4-1,3-6 0,1-5-1,2-2 0,0 1 0,1-1 0,-1 2 0,-1 5-1,-1 3 1,0 7 0,-1 6-1,0 7 1,-1 8 0,-1 10-1,1 8 1,0 8 0,-1 8 0,-2 5 0,-1 2 1,-4 1-1,-3-1 1,-5-6 0,-5-3 0,-8-8 0,-3-7 0,-10-9 1,-2-8-2,-6-12 2,-2-9-2,-5-6 0,-2-14-2,6-4-4,-7-19-20,18 3-8,-3-18-1,21 2 1</inkml:trace>
  <inkml:trace contextRef="#ctx0" brushRef="#br0" timeOffset="129659.063">9456 7009 55,'7'22'34,"-8"3"-1,8 19-10,-8-8-15,13 14 1,-11-8-4,9 7-1,-2-7-2,5-2-1,-2-13 0,2-7 0,1-7-1,2-9 1,1-7-1,-1-7 1,4-5-1,-2-3 1,1-5-1,0 1 0,1-1 1,-1 1-1,0 0 0,-1 7-1,-1 5 1,-2 3 0,1 7 0,-2 5 1,-1 8-1,1 5 0,0 6 1,3 2 0,1 0-1,1-1 0,2-3-1,-2-4 0,3-1-3,-5-15-5,12 7-22,-16-19-4,9 1-1,-9-10 1</inkml:trace>
  <inkml:trace contextRef="#ctx0" brushRef="#br0" timeOffset="129913.0122">10139 6918 36,'0'0'33,"-2"14"1,0 12-1,9 24-21,-7-7-2,13 14-3,-4-6-2,6 3-3,-3-7 0,4-5-2,2-5 0,-4-11-1,4-3-4,-18-23-4,36 19-24,-36-19-1,28-2-2,-28 2 1</inkml:trace>
  <inkml:trace contextRef="#ctx0" brushRef="#br0" timeOffset="130151.9644">10012 7200 66,'4'-22'37,"14"16"-1,0-11-10,12 16-20,3-4-2,10 3-2,2-2 0,5 2-1,2-3-2,-2-5-3,7 8-22,-16-13-8,0 7 0,-14-8-1</inkml:trace>
  <inkml:trace contextRef="#ctx0" brushRef="#br0" timeOffset="130489.8968">8849 6986 59,'24'0'36,"-12"-4"-4,0 8 0,-12 9-47,0-13-16,11 20-1,-11-20-2,27 22 1</inkml:trace>
  <inkml:trace contextRef="#ctx0" brushRef="#br0" timeOffset="131007.7932">10821 7256 55,'0'0'38,"0"0"-3,0 0 1,0 0-28,0 0-8,0 0-14,11 22-19,-11-22-1,21 29-2,-13-12 0</inkml:trace>
  <inkml:trace contextRef="#ctx0" brushRef="#br0" timeOffset="135901.8142">25158 7264 5,'0'0'25,"0"0"2,0 0 2,0 0-15,0 0 0,0 0-4,0 0-1,0 0-1,6 14-2,-6-14-1,2 13-1,-2-13 0,1 24-1,-4-6 0,7 6 1,-2 7-2,1 10 0,0 7-1,1 4-1,5 12-8,-13-4-25,12 6 0,-8-6-3,5 4 0</inkml:trace>
  <inkml:trace contextRef="#ctx0" brushRef="#br0" timeOffset="149061.1818">9075 4475 33,'0'0'33,"0"0"1,-5 26 0,-4-9-20,20 24-3,-11-2-4,9 9-1,-3 1-2,4 1-1,-1-5-1,2-4-1,-2-9 1,-3-10-1,-2-10 0,-4-12 0,0 0 0,8-12-1,-10-6 1,1-4-1,2-8-1,-2-2 1,0 0-1,0-2 0,2 2 0,1 0 1,4 3-2,3 3 2,5 9 0,5 5 0,8 6 0,8 7 0,6 8-1,3 9 2,2 9 0,4 5-1,-5 1 1,-2 1-1,-8-2 0,-10-3 1,-8-2-1,-7-9 0,-6-6 0,-4-12 0,-13 2 0,13-2 0,-20-14 0,9 1 0,4-7 0,-1-3 0,5-2-1,5 1 1,5 0-1,8 2 1,4 4-1,7 4 2,5 10-1,6 12 0,4 6 1,5 8 0,-6 6 0,1 5-1,-6 3 1,-5 2-1,-4-2 1,-7-4-2,-4-4-1,-8-10-1,7-1-2,-14-17-5,21 12-7,-18-25-12,17 5-6,-7-14 0,10 7 2</inkml:trace>
  <inkml:trace contextRef="#ctx0" brushRef="#br0" timeOffset="150097.9744">10168 4726 30,'5'-22'33,"-14"-5"0,4 14 1,-18-6-13,9 27-10,-14-11-2,-1 20-4,-4 2 0,2 8-2,-1 2 0,3 5-2,6-1 1,8-4-1,5 1 1,15-7-2,6-6 0,6-10 0,6-5 1,3-8-1,1-4 0,0-5 0,-1-2 0,-6-3 0,-3 0 0,-4 0 0,-3 2-1,-2 4 1,-8 14 0,8-14 0,-8 14 0,0 0 0,6 23 1,-2-4-1,1 3 1,3 0-1,2-2 0,2-2 0,3-5-1,3-7-1,1-4 0,-1-9-1,4-2 0,-4-9-1,4 2-2,-6-13-1,6 8-3,-12-19 2,8 5-1,-12-13 1,5 0 2,-13-13 3,0-3 2,-3 2 4,-11 1 3,8 15 1,-11 2 3,11 31-1,-8 8-1,13 31 1,-3 11-4,11 18 0,1 9-2,10 6 0,0 1-1,8-8 0,0-8 0,7-10-1,2-11 1,3-9-1,3-16 0,2-8-1,0-9-1,-1-5 0,-1-8 0,-7-4 0,-4-4 0,-10-3-1,-6 0 1,-12 1 0,-9 4 1,-8 5-1,-6 12 1,-5 10 0,-2 9 1,2 14-1,3 8 1,7 3 0,12 4 0,11-5-1,16-2 1,12-8-1,14-8 0,7-12-1,11-7-2,2-8 0,8-6-1,-6-5 1,0-2-2,-10-6 1,-4 0-1,-12-5 1,-9 0 2,-12-5-1,-10 0 3,-11 2-1,-9 0 2,-6 7 0,-8 5 2,-1 13 0,-6 8 1,4 16 0,1 8-1,7 11 1,3 2-2,11 5 1,8 0-1,8-1 0,6-3-1,6 1 1,-1-2-2,3-3 1,-3-3 1,-6 0-2,-8-3 2,-8-1-2,-9 0 0,-16-7-3,-3 10-13,-27-16-20,2 9-1,-23-10-2,-7 10 0</inkml:trace>
  <inkml:trace contextRef="#ctx0" brushRef="#br0" timeOffset="151441.7056">498 8335 54,'-51'-8'37,"51"8"1,0 0-5,0 0-12,0 0-8,0 0-4,0 0-2,0 0-2,0 0-1,0 0-1,0 0 0,0 0-1,20 73 0,-20-73-1,18 59 0,-18-59-2,17 64 1,-17-64-1,17 57 0,-17-57-2,0 0-2,29 59-3,-29-59-10,0 0-23,0 0 1,0 0 0,0 0 1</inkml:trace>
  <inkml:trace contextRef="#ctx0" brushRef="#br0" timeOffset="151660.6618">487 8286 48,'0'0'39,"-49"-62"-1,49 62 1,0 0-17,0 0-8,0 0-5,0 0-3,0 0-2,40-54-1,-40 54-1,72-7-1,-72 7-2,82-7 0,-82 7-3,84-2-11,-84 2-23,81-2 0,-81 2-3,69 0 0</inkml:trace>
  <inkml:trace contextRef="#ctx0" brushRef="#br0" timeOffset="151898.6142">596 8372 59,'0'0'41,"-54"32"0,54-32 0,0 0-23,0 0-6,0 0-5,0 0-2,0 0-2,0 0-1,64 45-3,-64-45-1,77 1-6,-77-1-26,96-2-6,-44 2 0,-52 0-2</inkml:trace>
  <inkml:trace contextRef="#ctx0" brushRef="#br0" timeOffset="152320.5298">1089 8464 75,'0'0'39,"0"0"-1,0 0-5,0 0-22,0 0-4,0 0-2,0 0-2,0 0 0,0 0-2,51 21 0,-51-21-1,52-13 1,-52 13-1,51-20-1,-51 20 1,0 0 0,54-44-1,-54 44 0,0 0 1,0 0-1,17-61 0,-17 61 0,0 0 1,0 0 0,-67-11 0,67 11 0,0 0 2,-71 50-1,71-50 0,-34 52 1,34-52-1,-18 60 0,18-60-2,5 60-3,-5-60-30,0 0-4,44 64 0,-44-64-2</inkml:trace>
  <inkml:trace contextRef="#ctx0" brushRef="#br0" timeOffset="155076.9784">1305 8347 64,'0'0'37,"0"0"-1,0 0 2,0 0-24,0 0-3,0 0-3,0 0-3,0 0-2,0 0 0,54 42-2,-54-42 1,0 0-1,31 68 0,-31-68 0,0 0-1,30 65 1,-30-65 0,0 0-1,16 53 1,-16-53-1,0 0 0,0 0 1,0 0-1,0 0 1,0 0-1,0 0 0,34-67 0,-8 16-2,-1 1-1,4 1 1,8 12 0,9 11-1,-1 19 1,-3 14 0,12 19 0,-11 6 2,-9 5 1,1 2-1,-6 0 0,-16-4 0,0-4 0,-8-7 0,-2-7 0,-3-17 0,0 0 0,-20-4 0,10-13 0,2-6 0,7-3 0,4-4 1,2-4-1,1 2 0,8-1 0,12 4 0,6 4 0,3 9 0,4 5 0,1 13 1,-2 8-1,1 12 1,-2 11 0,-10 8-1,-6 6 0,-1 5 0,-11-2 1,-2-4-1,-7-4-1,-8-6 0,3-14-1,1-4-3,4-18-7,0 0-26,3-20 0,6 9-1,0-16 1</inkml:trace>
  <inkml:trace contextRef="#ctx0" brushRef="#br0" timeOffset="155548.884">2632 8480 63,'0'0'38,"10"-16"0,-15 2 0,12 2-26,-11-6-7,6 3-1,-8 0-2,0 2-1,-7 0 0,0 5-1,-8 4 2,-1 5 0,-3 8-1,-6 11 1,2 5-1,0 6 1,6 6-1,5 0 1,10 0-2,8-2 0,5-10 0,5-8 1,12-8-3,7-8 0,-1-11 0,4-7 0,-2-3 0,-2-6 0,2 0 0,-6 2-1,-7-2 3,-6 5 0,-4 5 0,-7 16 0,5-14 1,-5 14-1,-1 17 0,-2 1 1,-1 7-1,-1 4 1,2 3-1,5-2-1,-1 2-1,2-10-2,7 9-11,-10-19-23,17-2 2,-6-14-3,15 0 2</inkml:trace>
  <inkml:trace contextRef="#ctx0" brushRef="#br0" timeOffset="156135.7666">2825 8136 73,'-13'-5'39,"17"25"-2,-10 4 2,11 18-34,-6 6-1,5 12 0,-6 0-3,5 3 0,1-4-2,-2-3-1,10-6-1,-3-15-1,13-2-5,-22-33-7,49 27-7,-35-37-1,24 12 5,-22-24 6,12 8 6,-10-7 5,-4-4 7,9 11 6,-24-13 9,23 21 3,-26-15-3,21 21-5,-17 0-6,17-7-2,-17 7-2,24-2-1,-10-2 0,7 2-2,-2-8 1,2 1-2,-2-5 0,0-2 0,-3-3-1,-1 0 1,-6-2-1,-4-2 0,-2 5-1,-7 0 1,-6 3 0,-4 3 0,-8 9-1,-4 4 1,0 9 0,-5 11-1,1 7 1,3 5 1,2 7-1,8 2 0,12-2 0,3 0 1,8-6-1,12-4-1,8-7 0,6-12-2,17 1-7,-16-21-20,24 8-8,-7-16-1,11 5-1</inkml:trace>
  <inkml:trace contextRef="#ctx0" brushRef="#br0" timeOffset="156479.6978">3713 8293 73,'-16'-5'37,"-13"-6"-1,9 20-5,-9-6-27,6 11-1,-3-1 0,7 6-1,8 2-1,7 2 1,8-2-2,6 4 1,8-4 0,4-1 0,4 1-1,2-1 1,-2-4-1,-3 2 1,-5 0 0,-7-1 0,-6-2 0,-5 2 0,-6-4 1,-3-2-1,-6 0 0,-1-4 0,-2-3-1,-1-3-1,2 1-4,-6-18-15,23 16-18,-22-14-1,22 14 0,5-16 0</inkml:trace>
  <inkml:trace contextRef="#ctx0" brushRef="#br0" timeOffset="156892.6152">4132 8353 67,'0'0'37,"-21"10"0,21-10-1,-17 12-31,17-12-2,-6 13 0,6-13-2,0 0 0,5 11 1,-5-11-1,15-6-1,-15 6 1,24-17-1,-24 17 1,20-23-1,-12 10 1,-2 2 0,-6 11 0,0-13 0,0 13 0,-15 1 1,15-1-2,-23 21 1,11-1-2,1-1-2,14 16-23,-10-16-12,13 7 1,-5-11-2</inkml:trace>
  <inkml:trace contextRef="#ctx0" brushRef="#br0" timeOffset="157332.5272">4092 8643 48,'0'0'33,"0"0"3,-3-16-1,6 28-17,-15-14-10,12 2-3,-8 18-2,5-5 0,3-13-1,-4 25 0,4-25-1,10 16-1,2-8 1,2-6-1,2-2-1,1-5 1,-1-1 0,0-3-1,-3-1 1,-4-2 0,-2-2 0,-7 3 0,0 11 1,-12-15 0,12 15 0,-23 3-1,9 6-1,-4-6-10,10 14-26,-6-6 0,14 4 0,0-15-2</inkml:trace>
  <inkml:trace contextRef="#ctx0" brushRef="#br0" timeOffset="159650.0636">4852 8158 13,'9'16'31,"-3"2"0,-5 1 2,9 17-16,-11-4-4,15 18-2,-13-6-5,8 8-2,-5-6-2,1-1 0,-2-8-1,-2-8 0,1-9-3,-2-20-1,6 12-9,-10-23-21,4 11 0,5-33 0,2 12 0</inkml:trace>
  <inkml:trace contextRef="#ctx0" brushRef="#br0" timeOffset="159952.0032">4865 8198 24,'0'0'31,"-15"-17"3,15 17-3,-16-11-16,16 11-3,0 0-5,0 0-3,-11 9-2,11-9 0,0 0-1,-10 15 0,10-15 0,0 0 0,-11 14 0,11-14-1,0 0 0,0 0 1,0 0-1,-6 13 0,6-13 0,0 0-1,0 0 0,0 0-1,0 0-5,0 0-17,14-8-9,-14 8 0,0 0-1</inkml:trace>
  <inkml:trace contextRef="#ctx0" brushRef="#br0" timeOffset="160621.8692">4692 8186 8,'0'0'29,"0"0"0,-2-20-1,28 20-10,-7-13-4,25 11-4,0-7-4,19 9 0,-3-3-2,9 11-1,-11 2-1,-3 8 0,-13 6-1,-9 8 0,-18 8-1,-15 4 1,-14 3-2,-11 0 2,-9-2-1,-8-3 0,-3-4 1,-4-6-1,-2-8 0,2-6 1,4-8-1,5-5 1,11-3-2,5-9-1,24 7-2,-9-25-8,33 13-20,1-7-1,23 5 0,3-9 0</inkml:trace>
  <inkml:trace contextRef="#ctx0" brushRef="#br0" timeOffset="160978.7978">5463 8382 36,'-25'-20'33,"7"20"1,-13-5 0,12 14-20,-18-9-4,12 15-5,-5 1 0,9 7-3,1 2-1,10 6 1,6-4-1,13 0 0,8-4-1,10-5 1,8-8-2,8-7 1,5-9-1,0-6 0,-1-4 0,-6-7 0,-4-1 0,-10-3-1,-11 1 2,-8-1-1,-11 6-1,-8 0 2,-8 3 0,-7 3-1,-4 6 1,-3 2-2,3 10-2,-3-7-10,15 14-18,-4-6-2,22-4 0,-3 12 1</inkml:trace>
  <inkml:trace contextRef="#ctx0" brushRef="#br0" timeOffset="161196.7542">5777 8057 26,'0'0'33,"-4"27"0,1 1 0,15 21-21,-14-3-2,14 19-2,-7-5-6,4 1-2,5 4-15,-6-18-17,6-2-2,-9-17 1,8-6 0</inkml:trace>
  <inkml:trace contextRef="#ctx0" brushRef="#br0" timeOffset="161415.7104">5603 8352 21,'0'0'32,"20"12"0,5-9-1,15 5-13,2-15-13,16 5-3,5-1-4,2-8-7,14 6-20,-7-6-2,4 4 0,-7-5 1</inkml:trace>
  <inkml:trace contextRef="#ctx0" brushRef="#br0" timeOffset="162173.5588">6409 8304 9,'-18'-4'28,"18"4"0,-18-5-3,1-5-11,17 10-1,-20-8-2,20 8-3,-19-3-1,19 3-2,-15-3 0,15 3-2,-13-3 0,13 3-1,0 0-1,0 0 0,0 0 0,0 0-1,0 0 0,0 0 1,0 0-1,0 0 0,0 0 0,0 0 0,0 0 0,0 0 0,0 0 0,0 0 0,0 0 0,0 0 1,1-14 0,-1 14 2,0 0-1,-2-11 0,2 11 0,0 0 1,0 0-1,-12 6-1,11 7 0,1 6 0,1 11-1,2 8 0,0 10 0,3 4 0,3 4 0,2 3 0,2-4-1,1-3 1,4-11 0,-1-8-1,1-11 1,-3-8-1,0-12 1,-15-2-1,18-12 0,-15-6 1,-3-4 0,-3-5 0,-3-8 0,-1-7-1,-4-8 1,0-9-1,-1-6 1,2-6 0,4 1 0,0 2-1,8 9 1,5 10-1,11 16 2,8 15-1,9 16 0,5 14 0,4 13 0,-1 11 1,-3 3 0,-8 6-1,-10 3 1,-10-1 0,-16-5-1,-10-2 0,-12-8 0,-3-8 1,-8-7-1,0-9-1,1-7 0,1-13-2,13 6-7,-8-21-24,22 2-1,-5-16-1,18 1 1</inkml:trace>
  <inkml:trace contextRef="#ctx0" brushRef="#br0" timeOffset="162367.52">6687 8049 28,'19'22'34,"3"18"3,-13-4-3,6 15-14,-10-9-14,8 8 0,-5-6-3,5-2-3,4-2-4,-3-18-6,19 1-23,-6-18-1,13 1-1,-4-17 1</inkml:trace>
  <inkml:trace contextRef="#ctx0" brushRef="#br0" timeOffset="162647.464">7114 8239 22,'-28'-6'31,"3"13"2,-6 3-1,15 20-18,-13-6-5,21 13-1,-3-2-4,11 2-2,6-5-1,8-5 0,7-6-1,4-10 0,4-7-1,1-9 1,1-7 0,-2-7 0,-3-3 0,-4-3-1,-7-6 2,-4 0-1,-9 0-1,-6 1 0,-5 5-4,-11-4-9,8 12-17,-11 2-2,8 12 1,-6-1 0</inkml:trace>
  <inkml:trace contextRef="#ctx0" brushRef="#br0" timeOffset="162872.419">7440 8129 52,'21'2'34,"-9"1"0,5 16-13,-11-2-14,6 13-1,-10 0-2,2 7-1,-1-1-4,-3-4-2,9 4-29,-13-13-2,5 3 0,-6-14 0</inkml:trace>
  <inkml:trace contextRef="#ctx0" brushRef="#br0" timeOffset="163038.3858">7343 8320 43,'0'0'35,"-1"-13"1,17 15-2,0-9-22,17 9-8,18 5-34,-1-11-3,21 5-3,2-5 1</inkml:trace>
  <inkml:trace contextRef="#ctx0" brushRef="#br0" timeOffset="163413.3108">8402 8262 47,'20'-17'35,"-13"2"1,10 25-3,-17-10-25,8 35-1,-8-4-2,2 10-2,1 1-1,2 3-2,3-2-3,1-11-3,15 2-21,-7-20-8,14-4-1,-5-18 0</inkml:trace>
  <inkml:trace contextRef="#ctx0" brushRef="#br0" timeOffset="163721.2492">8809 8218 16,'-18'-15'33,"1"10"0,-6-1 1,10 11-17,-5-4-8,17 12-1,1-13-3,3 23-2,12-8-2,9 4 1,6-1-2,5 2 1,1 0-1,0 1 1,-5 2-1,-6 0 2,-8-3-1,-8 2 0,-9-4 0,-7 0 1,-9-4-1,-6-4-1,-2-5-3,-6-6 0,4 6-10,-14-22-21,7 7-2,-12-15 1,5 3 0</inkml:trace>
  <inkml:trace contextRef="#ctx0" brushRef="#br0" timeOffset="163864.2206">8286 8033 57,'0'0'36,"24"5"-5,-2 2-31,-3 2-31,14 3-3,6-4 0</inkml:trace>
  <inkml:trace contextRef="#ctx0" brushRef="#br0" timeOffset="164832.027">9858 8040 15,'0'0'32,"0"0"0,0 0 1,26 41-17,-22-10-4,15 23-4,-10 1-2,8 15-2,-7-5-1,4 0-1,-2-6-1,-3-8 1,-3-15-2,-1-10 0,-5-26 0,0 0 0,12-11-1,-8-16 1,1-7 0,1-8-1,2-3 1,2-4-1,3 0 0,1 3 0,7 8 0,3 4 0,5 11 1,-1 11 0,2 9 0,1 13 1,-7 8 0,-1 9 1,-9 5-1,-8 7 1,-12-1-1,-8 2 0,-8-6-1,-6-4 2,-4-6-4,-2-5 1,2-5-2,-1-15-3,15 9-13,-5-24-15,14 5-1,-2-12 1,15 0 0</inkml:trace>
  <inkml:trace contextRef="#ctx0" brushRef="#br0" timeOffset="165102.9728">10248 8226 35,'0'0'34,"26"-2"1,-26 2-1,26 5-23,-26-5-2,16 11-4,-11 3-1,2 6-1,-5 4-1,5 8 0,-2 0-1,0 4 0,0-3-1,3-5-1,0-2-1,-2-9-1,10 3-12,-16-20-20,18-11 0,-16-10-1,10 2 1</inkml:trace>
  <inkml:trace contextRef="#ctx0" brushRef="#br0" timeOffset="165296.934">10202 7948 53,'0'0'38,"-21"-14"-3,21 14-1,0 0-32,14-4-8,3 14-26,0-2-2,15 14-1,-1 1-1</inkml:trace>
  <inkml:trace contextRef="#ctx0" brushRef="#br0" timeOffset="165545.8842">10632 8281 30,'0'0'35,"0"0"1,0 0-1,0 0-17,21 3-10,10-6-3,3-3-2,3-6-8,16 3-28,-14-7-1,8 7-1,-11-5 0</inkml:trace>
  <inkml:trace contextRef="#ctx0" brushRef="#br0" timeOffset="166394.7144">10856 8185 26,'0'0'33,"-12"9"1,12-9 0,-1 13-22,1-13-2,-4 13-3,4-13-2,-3 20-2,3-20 0,-1 23 0,0-10-2,2 4 1,-1-2-1,3 2 0,-1 1 0,3 2 0,0 2-1,1 1 0,0 0 1,0-2-1,1-1 0,-2-1 0,0-6 0,-5-13 0,7 12 0,-7-12 0,7-13 0,-2-1 1,1-5-1,0-6 0,0-2 1,2-2-1,0-2 1,1-1-1,0-1 0,3 2 0,0 3 0,4 2 0,3 6 0,2 4 0,2 7 0,3 5 0,1 10 0,-3 4 0,-1 5 0,-5 7 0,-4 1-1,-3 4 1,-9 0 0,-2 0 0,-5-4-1,0-3 1,-1-2 0,-1-5 0,7-13 0,0 0 0,0 0 0,0 0 0,-6-13 0,11-2 0,4-3 1,1-4-1,6 3 0,2-7 0,4-1 0,2 2 0,7 0 0,1 5 0,5 3 0,-1 6 1,-1 6-1,-3 10 0,-5 8 0,-3 7 1,-9 8-1,-5 3 0,-8 1 0,-5 4 0,-2-4-1,-2-4-1,4-2-1,-4-12-3,14 8-9,-7-22-19,14 7-1,-1-16-1,15 4 2</inkml:trace>
  <inkml:trace contextRef="#ctx0" brushRef="#br0" timeOffset="166716.65">11825 8227 42,'-12'-20'33,"1"15"1,-18 2-2,11 20-22,-15 1-5,11 11-1,-1 5-1,11 4-1,6-2-2,12 0 1,7-7-1,10-7 0,9-9 0,4-7 0,3-8 0,2-10 0,0-3 0,-5-7 0,-3-2 0,-11-5 0,-8 0 0,-10-2 0,-6 0 0,-9 5 0,-7 1-1,-8 7 0,1 8-1,-4 5-1,8 15-2,-5-1-4,23 21-11,-10-9-12,22 9-1,2-6 1</inkml:trace>
  <inkml:trace contextRef="#ctx0" brushRef="#br0" timeOffset="167152.5628">12305 8327 28,'24'-24'31,"-6"1"1,-18-3-1,-4 11-17,-20-9-5,0 13-5,-14 6-1,-2 12-1,-2 5 0,2 13 0,1 7 0,10 10 0,3 0 0,12 4 0,11-6-2,14-3 1,5-10-1,10-9 1,6-14-1,6-10 0,4-11 0,-2-9 0,-1-4 0,-3-6 0,-4-3-1,-5 0 0,-5-2 0,-8-2 0,-4 4-1,-5-5 1,-2 6 0,-3 3 0,-1 16 1,1 19 1,0 0 0,-15 6 1,8 21 0,0 19-1,0 9 1,3 8 0,4-4-2,4-1-2,10-1-2,0-16-7,22 2-22,-3-22 0,19-3-1,-5-19 0</inkml:trace>
  <inkml:trace contextRef="#ctx0" brushRef="#br0" timeOffset="167505.4922">12790 8289 32,'-26'-3'32,"4"16"1,-7 0-7,10 22-12,-16-10-2,16 14-5,-3-5-4,7 0-1,9-9-1,9-4-1,7-10 0,8-10 0,5-8 0,7-7 0,2-8 0,1-2-1,1-3 1,-3-2 0,-6 4 1,-3 3-1,-5 7 2,-3 7 0,-14 8-1,12 6 2,-12 8-2,0 8 1,-3 4-2,3 1 1,2 0-3,-1-6-2,9 8-8,-10-29-21,16 24-1,-16-24-1,29 1 1</inkml:trace>
  <inkml:trace contextRef="#ctx0" brushRef="#br0" timeOffset="168008.3916">13089 8339 20,'0'0'31,"0"0"1,0 0 1,4 29-17,-4-29-3,-3 26-5,3-26-4,6 24-1,-6-24-1,13 18 0,-13-18 0,17 8-1,-17-8 0,17 5 1,-17-5-2,0 0 0,14 1 0,-14-1 0,0 0 0,0 0 0,0 0 0,0 0 0,-5 14 0,5-14 1,0 0-1,0 0 1,0 0 0,0 0 0,0 0 0,0 0 0,0 0 0,0 0 1,0-20 0,2 7 0,-2-4 0,3 1-1,-3-9 1,0-1-1,-3-6 0,2-4 0,0-9 0,-2-5-1,3-4 0,1 0 0,-1 7-1,3 6 1,0 9 0,-2 11 0,-1 21-2,0 0-9,4 32-25,-16-4 0,7 8-2,-9-2 0</inkml:trace>
  <inkml:trace contextRef="#ctx0" brushRef="#br0" timeOffset="169247.1438">414 9115 74,'0'0'40,"0"0"-2,0 0-2,0 0-28,0 0-4,0 0 0,0 0-5,52 67 1,-52-67-2,27 51 1,-27-51 1,21 53 1,-21-53 0,0 0 0,21 57 0,-21-57-1,0 0 1,0 0-1,0 0 0,0 0 0,0 0 0,52-35 0,-52 35 1,0 0-1,53-52 1,-53 52 0,0 0-1,70-15 1,-70 15 0,52 10 0,-52-10-1,51 27-1,-51-27-1,0 0 1,60 51-1,-60-51 1,0 0-1,0 0 1,40 55-1,-40-55 2,0 0-1,0 0 1,0 0 0,0 0 0,25-57 0,-25 57 0,0 0 2,27-60-1,-27 60 0,0 0 1,0 0 0,67-25 0,-67 25-1,0 0 1,53 40-2,-53-40 0,0 0-2,55 65-3,-55-65-19,27 51-14,-27-51 3,0 0-3,42 54 2</inkml:trace>
  <inkml:trace contextRef="#ctx0" brushRef="#br0" timeOffset="169682.0568">1380 9274 81,'0'0'36,"0"0"0,0 0-1,26-55-28,-26 55-2,0 0-2,0 0-2,0 0 0,0 0-1,0 0 1,-58 8-1,58-8 1,0 0-1,0 0 0,-45 55 1,45-55 0,0 0-1,0 0 0,-7 64 1,7-64-1,0 0 0,0 0 1,0 0-1,0 0-1,57 44 1,-57-44 0,0 0 0,0 0-1,55-29 1,-55 29 0,0 0 1,0 0-1,0 0 1,0 0 0,0 0-1,0 0 1,0 0-1,0 0 0,0 0-1,53 14-2,-53-14-5,0 0-22,0 0-6,0 0 0,26 56 0</inkml:trace>
  <inkml:trace contextRef="#ctx0" brushRef="#br0" timeOffset="169856.022">1727 9201 49,'0'0'34,"-15"8"2,15 10-2,-9-4-14,14 10-18,5 11-7,-17-11-15,4 7-13,11-12-2,14 0 1,-22-19-1</inkml:trace>
  <inkml:trace contextRef="#ctx0" brushRef="#br0" timeOffset="170187.9556">2004 9291 56,'4'14'36,"-4"-14"0,0 24 0,0-24-23,6 12-2,-6-12-5,0 0-3,21-16 0,1 5-1,5-8-1,8-2 0,8 1-1,8 0 1,9 6 0,11 2-2,-6 8 0,-3 8 0,-5 7-1,0 7 2,-12 1-2,-7 2 0,-12 1 0,-11-3 0,-6-1-2,-9-18-21,-14 5-10,-4-13-2,3 4-1,-17-15 2</inkml:trace>
  <inkml:trace contextRef="#ctx0" brushRef="#br0" timeOffset="170345.924">1819 8965 98,'0'0'40,"-66"-21"-4,26 9-13,20 7-59,34 8-2,48 9 1,43 13-2</inkml:trace>
  <inkml:trace contextRef="#ctx0" brushRef="#br0" timeOffset="170929.8072">3371 9005 67,'9'-13'36,"14"20"-2,-6 3 1,9 13-33,-6 13 1,6 15 0,-7 0-2,2 7 1,-2 0-1,-2-6 0,-3-9-1,-2-9 1,-3-17-1,-9-17 0,19-4-1,-9-15 1,2-11-1,1-7 0,7 0 0,5-3-1,6 4 1,3 6-1,5 9 2,-2 10-1,-2 16 0,-4 11 1,-8 11 0,-10 9 0,-10 4 0,-11 2 0,-13-1 1,-4-4-1,-8-6 1,-1-8-1,-4-10 0,5-8-1,2-5-1,5-9-1,15 3-7,-6-20-8,26 11-15,-4-10-2,23 10 3,1-6-1</inkml:trace>
  <inkml:trace contextRef="#ctx0" brushRef="#br0" timeOffset="171276.7378">4199 9327 26,'29'-5'32,"-15"-9"1,1 3-1,-21-12-12,10 12-9,-18-11-4,4 9-3,-8 0-2,-2 8 1,-4 8-2,-2 7 0,0 9-1,-1 9 1,7 4-1,4 3 0,9 2 0,8-2 1,12-7-1,10-5 0,7-9-1,3-9 1,4-6-1,1-9 1,-3-7-1,-6-5 1,-6-1-1,-7-4-1,-7 2 2,-8-1-1,-5 3 0,-10 1-1,-1 9-1,-11-2-2,9 19-6,-16-7-11,15 17-10,-3-1-1,17 13 1</inkml:trace>
  <inkml:trace contextRef="#ctx0" brushRef="#br0" timeOffset="171741.6448">4712 9296 42,'4'-32'31,"-3"8"2,-15-1-2,0 11-26,-17-2 0,1 14-2,-11 11-1,0 13 0,-3 9 1,4 7-1,3 6 0,11 3 1,7-2-1,15-3 0,12-12 0,11-8-2,11-14 1,8-10-1,6-12 0,4-9 0,-3-8 0,-3-9-1,-2-2-1,-6-4 1,-3 2-2,-12-3 0,-2 5 1,-11-3-2,-2 8 2,-9 3-1,0 10 2,-4 7 1,-3 11 2,12 6 0,-19 29 1,14 10 1,1 8-1,8 13 0,-1 2-2,5 1-1,8-4-4,-3-16-5,16 2-22,-11-21-2,13-6-1,-7-19 0</inkml:trace>
  <inkml:trace contextRef="#ctx0" brushRef="#br0" timeOffset="172184.5562">5092 9282 39,'0'0'31,"5"36"2,-2-16-1,12 14-22,-7-15-4,10 4-2,0-10-2,9-4 0,1-13 0,6-5-1,-1-8 0,2-6 0,-2-9 0,-2-1 0,-5-3 0,-6 1-1,-5 3 1,-5 4-1,-5 6 0,-2 11 0,-3 11-1,0 0 1,-4 29-1,4 6 1,2 8 0,4 11 1,1 6-1,4 3 3,0 4-2,2-1 1,-4-5 1,-5-4-2,-12-7 2,-6-5-1,-14-12 0,-8-6-1,-12-14 0,-7-8 0,-5-10-1,-4-6-2,5-6-1,-4-14-11,24 9-21,-2-10-1,26 9-1,6-4 0</inkml:trace>
  <inkml:trace contextRef="#ctx0" brushRef="#br0" timeOffset="172981.3968">6411 9226 39,'-26'-2'31,"-3"15"1,-14-4-1,9 17-26,-9-1 0,11 12-1,0-3-1,14 3-1,10-10-1,16-4 0,11-8 0,14-10-1,9-12 0,5-10 0,5-5 0,-5-10-1,-2-2 0,-9-4 0,-6 1-1,-12 1 0,-6 6 1,-10 3-1,-2 9 0,0 18 1,0 0 1,-16-3 1,13 17-1,7 7 1,2 1 1,11 1-1,5-5 1,6-6-1,3-5 0,6-11 0,2-10 0,1-8-1,0-7 0,-3-5 1,-3-2-1,-3-2 0,-6 0 1,-7 2-1,-6 4-1,-8 4 1,-8 6-1,-9 8 0,-6 9 0,-7 11 0,-4 14 1,-2 15 1,3 18-1,0 16 1,3 10 0,10 10 1,4-1 0,12 0 1,7-11 0,8-6-1,3-19 1,9-15 1,1-19-2,7-11 0,-1-15-1,-3-9-1,-3-6 0,-4-7 1,-4-8-1,-8-1 0,-4-1-1,-10 4 0,-11 11-2,-12 5-3,1 27-19,-25-3-10,3 22-1,-11 6 2</inkml:trace>
  <inkml:trace contextRef="#ctx0" brushRef="#br0" timeOffset="173589.2752">8236 9464 27,'0'-17'31,"-1"-2"0,-8-8-1,0 0-21,-14 0-6,-4 5 0,-14 6-1,-6 9-1,-7 10 1,0 12 0,-4 8-1,9 13 0,3 4 0,11 6 1,12-4-1,19-2 0,13-8 0,17-10-1,10-12 1,6-11-1,9-14 1,3-12-1,-2-12 0,-3-6-1,-2-7 1,-10-6-2,-1 2 0,-11-4-1,-4 3 0,-10 0 0,-1 4 0,-13-1 0,5 13 1,-9 4 1,0 9 2,7 28 2,-16-9 0,15 32 1,-6 15-1,11 24 1,-4 8-1,13 10-1,0 0-3,5-4-1,9 0-8,-8-19-20,16-8-2,-3-21-1,12-11 1</inkml:trace>
  <inkml:trace contextRef="#ctx0" brushRef="#br0" timeOffset="173981.1968">8722 9322 33,'-20'-36'31,"-2"13"3,-14 1-2,9 18-24,-19 5-1,9 21-1,-8 4-1,10 13-1,3 0-1,11 2-1,7-5-1,14-3 0,8-11 0,10-8-1,7-10 0,8-11-1,3-5 1,1-9 0,4-5 0,-2-4 0,-3-1 0,-3 1 0,-4 5-1,-8 6 1,-3 8 0,-6 11 0,-6 13-1,-4 8 1,-2 8 0,-3 6 0,3 1 0,3-2 0,3-2 0,4-9-1,6-6-1,-2-12-2,12 2-9,-15-23-17,14 3-5,-8-15 1,6 4 1</inkml:trace>
  <inkml:trace contextRef="#ctx0" brushRef="#br0" timeOffset="174197.1536">9119 8773 41,'13'21'34,"-12"18"1,6 27-1,-8 8-28,4 16-2,-4-2 0,1 2-4,1-9 0,1-12-1,3-8-5,-9-26-9,13-8-17,-9-27-2,0 0 1,0 0-1</inkml:trace>
  <inkml:trace contextRef="#ctx0" brushRef="#br0" timeOffset="174640.065">9061 9191 31,'16'-3'32,"6"1"1,15 11-1,-1-12-21,21 12-4,-6-4-3,7-5-2,-3 0-1,-2-1 0,-6-7 0,-6-1-1,-10 0 0,-10 2 1,-21 7-1,0 0 0,0 0 0,-18 9 0,-7 11 0,-5 8 0,0 6 0,2 0 0,4 3 0,7-2 1,8-4-1,8-8 0,10-10 1,9-10-1,6-8 0,4-7 0,3-9 1,2-3-2,-4-6 2,-1-2-1,-4 3 0,-6 1 1,-4 3 1,-4 9 0,-10 16 0,0 0 0,1 11 1,-4 17-1,-4 6 0,2 8-2,5 5-3,-6-8-23,21 9-8,6-14-3,26-2 3</inkml:trace>
  <inkml:trace contextRef="#ctx0" brushRef="#br0" timeOffset="175030.9868">10886 9306 52,'6'18'36,"-3"9"0,-8-5-2,9 10-29,-4-1-2,8 3 1,2-3-7,3-13-6,18 0-23,-4-17-3,13-1 1,-3-13-1</inkml:trace>
  <inkml:trace contextRef="#ctx0" brushRef="#br0" timeOffset="175293.9342">11296 9231 31,'-21'-13'31,"-6"4"1,4 13-1,-4 0-25,13 13 1,-3 3-1,17 10-1,5 0-2,12 6-1,5-3 0,7 2 0,2-6 0,0 1 1,-5-6-2,-4-2 2,-11-3-2,-8-2 2,-12-6-2,-8-2 0,-7-1-3,-10-9-6,10 7-19,-16-14-7,6 3 0,-5-12-2</inkml:trace>
  <inkml:trace contextRef="#ctx0" brushRef="#br0" timeOffset="175445.9038">10662 8983 57,'0'0'35,"0"0"-5,30 12-20,-3-3-42,17 11-1,6-4 0</inkml:trace>
  <inkml:trace contextRef="#ctx0" brushRef="#br0" timeOffset="176320.7288">12569 9059 36,'0'0'35,"-11"28"1,20 17-1,-3 0-19,10 18-10,-5 1 1,5 6-3,-3-7 0,3-5-2,-7-8 0,2-11-1,-6-13 0,-1-12-1,-4-14 0,0 0 0,3-22-1,-2-1 0,6-6-1,-1-6 0,8-1 0,4-5-1,13 7 1,3 4 0,9 7 0,1 9 1,4 10 0,-2 9 1,-6 14 0,-8 11 2,-13 2-2,-8 5 3,-18 3-3,-9-3 1,-17-1 0,-7-7-1,-3-6 1,-2-5-2,1-4 1,4-6-1,8-7 0,10-3 0,22 2-1,-9-12 1,24 6-1,10-2 2,12-1-1,9-1 0,11 1 0,5-2 1,6-6 0,0-2-1,-3-6 1,-4 0 0,-5-5 1,-7-2-1,-12 1 0,-11 3 0,-13 4 0,-12 7 1,-1 17-1,-28-6 1,-1 17 1,-3 14 0,-5 5 1,6 11-1,3 4 1,11 3-1,8-2 0,13-6 0,11-5-1,13-8 0,12-11 0,8-10-1,7-10 0,7-7-1,1-6-2,-4-7 0,3-1-5,-17-17-17,7 9-9,-18-16-2,3 3 1</inkml:trace>
  <inkml:trace contextRef="#ctx0" brushRef="#br0" timeOffset="177856.4216">13915 9027 35,'-4'20'33,"0"27"2,-9 11-1,6 26-14,-9-5-14,10 10 1,-3-7-3,6-2 0,2-9-2,6-11 0,3-13-2,2-16 0,2-10-2,-12-21-1,16 5-2,-17-21-2,5 1 0,-12-14-1,4-1-1,-10-11 1,10 5 1,-8-10 1,8 8 3,2-1 3,4 3 3,9 11 2,-2 0 1,18 16 2,-6 2 0,14 14 1,-7-1-2,8 11-2,-9 0 0,1 5-2,-7 1 0,-6 3-1,-4-1-1,-2 3 0,-4 2 0,3-1 0,3-2 0,8-1 0,9-6 0,8-4 0,9-5 0,5-7-2,4-9 1,0-5 0,-4-7-1,-5-5 1,-8-3-1,-9-2 1,-9-3-1,-9 1 1,-5 5 0,-5 4-1,-1 5 0,1 15 1,0 0-1,0 0 1,-6 24 0,11-1 0,4 4 1,5 3-1,8-1 2,5-4-2,9-2 1,4-5-1,2-7 2,1-5-2,-2-4 0,-5-7 0,-8-6-1,-7-1 1,-10-4-1,-8-3 0,-4 0-1,-6-2 1,1 1-1,-2 1 1,7 4 0,1 4 0,0 11 0,26-8 0,-5 9 0,9 2 1,6 5 0,7-2 0,3-1 0,3-2 1,0-6-1,-2-4 0,-2-4 0,-5-1 1,-5-6-1,-8-3 0,-8 1 0,-7-3-1,-8 3 1,-11 2 0,-6 4 0,-5 5-1,-7 8 1,-7 6 0,-6 11 0,2 8 0,-1 7 1,5 4 0,5 5 0,7 0 0,10-3 0,15-2 0,9-10 1,8-7-2,12-5 1,3-8-1,8-9-1,4-5 2,4-2-2,-3-6 0,0-2-1,-2-2 2,-3-3-2,-5-2 1,-6 1 0,-6-3 0,-12 1 1,-8 2-1,-7 6 2,-8 6-1,-11 8 1,-4 12 1,-5 5-1,-2 12 1,-2 4-1,4 5 0,3 0 1,6-1-1,6-5 1,8-2-1,7-7 0,10-7-1,7-4 1,8-6-2,5-4 0,3-4 0,6-1-3,2-5 0,4 3-1,-6-8-2,6 4 0,-9-7 2,0 7 0,-6-4 1,-5 5 2,-6 4 2,-5 3 2,-3 11 1,-14-5 2,13 23 0,-11-7 1,5 7 0,-5-3-1,6 5-1,-2-6 0,3-1-2,-9-18 2,18 16-3,-18-16 0,17-5 1,-7-6-2,2-3 1,0-7-1,3-1 0,2-2 0,6 1 0,3-1 1,2 0-2,2 5 1,2 3 0,3 8 0,-2 7 1,-2 7 0,-7 8 1,-3 10-1,-2 7 1,-6 5 0,-5 0-1,-6 1-1,-4-6-4,6 9-13,-13-21-20,16 1-1,-7-20-1,18 7-1</inkml:trace>
  <inkml:trace contextRef="#ctx0" brushRef="#br0" timeOffset="178666.2596">18362 9646 29,'17'-14'31,"1"2"2,-16-7-1,6 6-12,-19-9-12,11 22-1,-39-23-2,5 19 0,-16 4-3,-5 8 0,-7 6 0,4 9 0,3 8 0,8 5 0,15 1 0,18 3 0,19-4-1,21-3 0,17-7 0,11-10-1,9-11 0,5-8 0,-2-9-1,-7-9 1,-9-3-2,-15-7 3,-15-1-3,-15-2 1,-14 2 0,-14 2 0,-9 5-1,-9 4 0,0 8-1,-7 4-2,13 16-6,-10-5-18,23 16-4,-1-4-1,17 8 1</inkml:trace>
  <inkml:trace contextRef="#ctx0" brushRef="#br0" timeOffset="179694.054">17904 9422 29,'-14'-15'32,"-12"-1"-1,1 8 1,-18-5-19,9 21-2,-15-5-2,11 16-3,-3 5-2,10 13 0,5 2-1,12 6-1,12 1 0,15 1 0,10 2-1,10-3 0,4-5 0,0-3-1,-3-4 1,-6-2-1,-12-7 0,-10-2 0,-12-5 0,-12-4 0,-11-3 0,-4-5 0,-6-6 0,1-5 0,0-3-1,2-8-1,7-1-2,-2-11-6,19 3-18,-9-14-5,12 2-1,-2-12 1</inkml:trace>
  <inkml:trace contextRef="#ctx0" brushRef="#br0" timeOffset="179882.0164">17574 9241 63,'12'34'36,"7"22"0,-11 5 0,16 13-27,-16 8-3,4 11-2,-6-5-1,3-1-3,5 2-5,-10-19-29,22-3-1,-4-20-2,19-8 0</inkml:trace>
  <inkml:trace contextRef="#ctx0" brushRef="#br0" timeOffset="180580.8766">19362 9800 29,'18'-18'31,"-9"-5"3,-2 6-4,-13-11-11,6 14-7,-23-8-5,1 13 1,-15 0-5,-3 9 1,-10 5-2,4 12 0,-5 3 1,8 10-1,7 0 1,12 4-2,14 0 1,18 0-1,16-8-1,12-5 0,12-7-1,5-9 1,3-6 0,-2-7-1,-2-5 0,-10-3 0,-7-3 1,-9-2-1,-8 2 1,-6 2 0,-6 3 0,-6 14 0,1-17 1,-1 17-1,0 0 1,-13 12-1,8 1 1,4 3-1,1 4 0,1 0-1,6 2-1,-1-5-1,11 3-5,-17-20-14,28 14-12,-15-16-1,10 2 0,-7-11 1</inkml:trace>
  <inkml:trace contextRef="#ctx0" brushRef="#br0" timeOffset="180941.8044">19734 9741 35,'0'0'30,"0"0"3,17 2-2,-17-2-18,1 28-2,-7-14-1,8 11-2,-7-7-4,5 1-1,-2-8-1,2-11 0,0 0-1,0 0 0,15-1 0,-6-10-1,4-3 0,2-6 0,3 4 0,3-2 0,5 1 0,1 2-1,4 4 1,3 4 0,1 4 1,1 7 0,-2 5 0,-4 6 0,-4 6-1,-3 3 1,-6 2-1,-5 1-1,-2 2-2,-7-11-5,13 9-22,-16-27-3,16 24-3,-16-24 2</inkml:trace>
  <inkml:trace contextRef="#ctx0" brushRef="#br0" timeOffset="181422.7082">20448 9715 61,'-3'-23'31,"-3"8"1,-10-6-11,0 17-14,-15-1-1,0 11-2,-12 2 2,-1 9-4,-5 6 2,4 6-2,5 1 1,10 4-2,12 1 1,13 1-2,14-3 0,15-6 0,9-6 0,7-9 0,5-6 0,0-10 0,0-5-1,-3-8 0,0-3 0,-9-5-1,-1 1 0,-6-7-1,-3 4-1,-6-4 1,-3 2-2,-6-6 2,-3 3-1,-4 2 4,-2 3-1,-2 9 4,-4 6-1,7 12 1,-14 12 4,11 13-1,-6 6 1,10 11-3,-2 1 0,5 3-2,1 0-1,-1-4-3,7 7-11,-12-21-22,14 5 1,-9-12-3,9 2 1</inkml:trace>
  <inkml:trace contextRef="#ctx0" brushRef="#br0" timeOffset="183464.2998">21648 9434 38,'-1'-20'29,"-10"8"3,-14-6-9,-2 17-14,-14-4-2,4 13 1,-9-2-3,9 13-1,2 2 0,12 6-1,7-3-1,16 6 0,11-5-2,11 2 1,7-3-2,7-2 1,0-1 1,-1-3-1,-9 2 1,-9-2 1,-15 1-1,-8 2 0,-15-3 1,-11 0-2,-8-2 1,-4 0-1,0-6 0,-1-5-1,8-1-2,0-12-4,17 7-16,-1-14-9,12-3-2,-2-9 1</inkml:trace>
  <inkml:trace contextRef="#ctx0" brushRef="#br0" timeOffset="183667.2592">21244 9196 59,'-1'38'35,"11"11"0,-4 4-1,14 11-25,-1 2-3,7 9-3,-1-7-1,4-9-4,7 3-18,-9-18-14,5-4 0,-9-16-2,3-1-1</inkml:trace>
  <inkml:trace contextRef="#ctx0" brushRef="#br0" timeOffset="184262.1402">21784 9391 43,'0'0'34,"11"24"1,-10-1-1,13 18-24,-10-6 0,9 12-3,-5-2-4,5 0-2,3-4-2,-3-12-9,15 0-22,-10-17-1,10 2-3,-8-14 2</inkml:trace>
  <inkml:trace contextRef="#ctx0" brushRef="#br0" timeOffset="184612.0702">22131 9468 39,'-22'6'33,"-9"7"1,13 14 0,-8-3-23,22 13-3,-2-5-1,14 2-3,6-9-1,13-4-2,4-11-1,6-9 1,5-6-2,-2-8 0,-1-6-1,-4-5-1,-8-3 0,-10-5 2,-10 1 0,-11-1 0,-8 0 0,-13 3 1,-6 4 0,-5 9 0,-2 5 0,1 11-1,8 11 0,3 3-2,15 18-9,0-4-19,25 3-1,6-6 0,16 2-1</inkml:trace>
  <inkml:trace contextRef="#ctx0" brushRef="#br0" timeOffset="184981.9962">22667 9500 42,'-23'-4'33,"-13"-1"1,5 12-1,-10 1-27,13 15 1,-7-2-2,13 8-1,5 1-1,14 2 0,10-3-1,13-1-1,7-7 0,9-6-1,6-6 1,5-5-2,1-9 1,1-5 0,-1-4-2,-6-7 2,-3-2-2,-7-3 2,-7-4-2,-11-4 2,-10 0-2,-9-1 2,-12 4 0,-10 8-1,-13 5 1,-9 9-1,-9 14-1,-11 1-17,11 21-12,0 1-3,17 10 1,10-6-1</inkml:trace>
  <inkml:trace contextRef="#ctx0" brushRef="#br0" timeOffset="185710.8504">23095 9610 36,'-8'-14'31,"-14"-3"2,-1 11-7,-17-8-11,10 17-6,-12 0-3,7 11-2,1 4 0,9 8-1,11 1 1,14 2-2,15-1 0,19-2-1,16-6 1,14-6-3,12-7 1,7-7-1,0-9 1,-4-6-1,-8-6-1,-15-5 2,-16-2-2,-19-3 2,-20 1-1,-18-1-1,-17 5 1,-15 8 0,-9 7 1,-10 7 0,1 13-1,0 4-6,23 20-25,3 2 0,27 16-2,12-2 0</inkml:trace>
  <inkml:trace contextRef="#ctx0" brushRef="#br0" timeOffset="186643.6638">23890 9682 47,'-11'0'35,"14"19"1,0 3-1,22 16-27,-11 2-1,14 15-1,-2 3-2,7 3-2,-1-3-1,1-6 1,-6-9-2,-4-9 1,-8-11-2,-15-23 1,12 9-1,-16-20 1,-6-12-1,-6-7 0,-2-6 0,-1-9 0,0-3 0,2-6 0,7-3-1,4-4 2,10 3-2,7 2 2,9 7-2,11 7 2,8 11-3,8 12 4,3 15-1,3 16 2,-4 9-1,-4 10 0,-9 6 0,-11 3 1,-15-1-1,-13-1-1,-15-9 2,-9-4-3,-11-6 1,-9-9 0,-3-5-1,0-6 1,0-3 0,6-2 0,8-1-1,9 1 1,13-2 0,14 8-1,14-7 1,13 4 0,14 3 0,11 0 0,12-1 0,4-4-1,8 0 1,0-7 0,-3-1 0,-6-3 0,-7-5-2,-13-2 2,-11 3-1,-13-2-1,-16 3 1,-14 3 1,-11 6-2,-10 6 3,-7 8 1,-2 7 0,-3 7 0,5 8 0,6 6 0,9 5 0,14 2 0,16-2-1,12-1 0,12-8-1,8-3-1,8-9 0,6-7-1,-2-10-1,1-1-4,-14-16-3,7 11-9,-22-16-12,6 1-4,-12-6 2,2 8 6</inkml:trace>
  <inkml:trace contextRef="#ctx0" brushRef="#br0" timeOffset="186889.6146">25100 9751 24,'0'0'31,"16"6"1,-16-6-5,10 32-7,-17-18-6,16 16-4,-12-10-4,8 7 0,-7-11-3,8 0 0,-6-16 0,5 16-1,-5-16 0,0 0-1,6-25 0,-3 6-1,1-3 1,2-3-1,3-4 1,4 1-1,5-1-1,4 2 0,7 5-1,4 2-2,18 16-27,-8-5-3,14 15-3,-1-1 1</inkml:trace>
  <inkml:trace contextRef="#ctx0" brushRef="#br0" timeOffset="188512.29">26026 9696 36,'11'13'35,"3"2"0,-3-1 0,17 10-19,-13-6-8,12 10-1,-1-1-5,8 0 1,-1-4-2,4-2 0,1-11 0,0-5-1,-2-6 0,-1-7-1,-3-5 0,-5-3-1,-4-1 0,-2-1 1,-2 7-1,-2 0-1,0 8 2,0 6 0,2 9 0,1 3 0,4 7 1,1 2-1,4 2 1,0-2 0,3-1-1,-1-7 1,-1-7 0,-6-4 1,0-10-1,-6-8 0,-7-2 0,-4-6 1,-6-3-1,-4-3 0,-2 1 0,-3-2 0,-2 4 0,-1 2 0,-1 1 0,2 6-1,10 15 1,-12-9 0,12 9 0,0 0 0,14 22 0,3-7 0,6 3 0,6-2 0,4-6 0,6-2 0,3-5 0,2-3 0,-3-6 0,-2-4 0,-6-4 1,-3-3-1,-10-1 0,-7 0 0,-8-1 0,-6 2 0,-7 2 0,-5 2 0,-8 5 0,-5 6 1,-4 3 0,-2 8 0,-1 5 0,4 8 2,4 5-2,8 6 0,10-2 1,11 3-2,10-2 1,12-3 0,8-8-1,7-3 0,6-9-1,5-6 1,2-3-2,0-9 0,-1 1-3,-9-8-1,6 7-4,-21-17-3,11 14-2,-23-17 1,7 14 2,-21-14 2,9 12 2,-14-5 6,-4 3 6,6 19 6,-26-20 2,26 20 1,-39 9 0,27 12-2,-14-7-2,14 15-1,1-4-2,12 7-3,4-4-1,12 1 1,7-6-2,11-1 0,5-9 0,5-3-1,1-6 0,1-4 0,0-8 0,-4-6-1,-3-2-1,-9-10-3,1 3-1,-14-14-5,11 7-8,-20-21-1,13 13 1,-17-21 0,16 13 5,-13-11 5,5 12 7,-3 8 8,-10 3 9,9 22 4,-9 12-1,0 0-1,-14 27-2,14 13-3,-12-4-4,11 15-3,-4-6-1,6 2-2,-1-3 1,6-5-1,0-4 0,4-4-2,-1-11 1,3-7 0,2-3-1,0-7 0,3-8 0,-1-4-1,4-4 0,-2-4 0,1 1 0,-1-6 0,1-1 1,-2 0-1,0 2 1,-1 1-1,-1 2 1,-3 4 0,-12 14 0,17-14 0,-17 14 1,0 0 0,-10 15 0,-3 0 0,-6 2 1,-2 2 0,-3 3 0,2 2 0,-1-3 1,7 3-1,3-2 0,11-2 0,6 0 0,12-2-1,11-7 0,9-3-2,11 3-3,-3-17-20,15 11-12,-9-10-1,10 4-3,-12-11 2</inkml:trace>
  <inkml:trace contextRef="#ctx0" brushRef="#br0" timeOffset="203874.6196">12175 10031 23,'-1'-18'32,"-14"-3"1,3 5-1,-23-8-18,8 19-2,-20-3-5,4 16-2,-13 7-2,5 13 0,-1 8-2,9 10 1,9 7-2,15 0 3,14-2-3,19-4 1,18-10-1,18-7 1,15-10-2,7-8 0,6-8-2,2-9 0,4-4-1,-15-11-1,-2 2 0,-19-7 0,-5 2 0,-14-8 1,-6 4 0,-14-4 2,-7 4 2,-4 2 1,-7-1 1,-3 7 0,-6 2 2,-2 12 0,-7 4 0,1 14 0,-6 3-1,5 14 1,-4 4-2,8 9 1,2-4-1,15 1 0,8-4-1,15-8 1,9-6-2,11-9-2,9-9 0,5-12-2,12 2-5,-14-16-21,11 4-2,-14-10-3,6 5 2</inkml:trace>
  <inkml:trace contextRef="#ctx0" brushRef="#br0" timeOffset="204258.6196">12853 10133 5,'0'0'30,"0"0"0,-11 20 2,0-7-13,13 19-5,-18-11-2,16 12-3,-8-9-4,10 3-1,-4-6-2,8-3 1,-6-18-1,11 12-1,-11-12-1,23-10 2,-11-4-2,3-5 0,1-4 1,2-4-2,0-4 2,1-2-2,3-4 2,1 3-1,2 5 0,-2 7 1,1 9 0,-1 12 0,-2 11 0,2 15 1,-2 8-1,-1 7 1,-2 4-1,2 3 1,-4-5-1,2-5 0,2-6-2,-6-11-1,3-3-1,-17-17-4,29 9-17,-24-22-11,8 1-1,-9-13 1</inkml:trace>
  <inkml:trace contextRef="#ctx0" brushRef="#br0" timeOffset="205144.6196">13453 10017 39,'3'30'35,"8"13"1,-10-2-2,10 13-20,-11-6-7,7 8 1,-8-7-4,4-1-2,-5-4-2,1-6 1,-3-9-2,-1-9-1,0-6 0,5-14 2,0 0-2,-14-11-1,10-6 3,-1-6-3,2-3 2,1-3-1,3-3 1,-1-4-1,5 1 1,3 3 1,1 4 0,2 4 0,2 1 1,4 7 0,-2 5 1,2 7 0,0 3 2,4 3-2,0 2 0,4 2 0,1 3-1,2 3 0,-1-1 0,4 5 0,-5-2-1,1 4 1,-6 2-1,-1 1 0,-6-2 0,-2 2 0,-2-3 0,-6-3 0,-2-2 0,-2-13 0,0 13 0,0-13 0,0 0 0,3-12 0,1 0 0,5-2 0,5-1 0,3-2-1,3 5 1,5-3-1,4 4 1,3 1 0,4 2 0,4 2-1,3 0 1,4 3 0,2-3 0,-1 3 0,1-1-1,-1-1 1,-3 0 0,-5-1-1,-4-1 1,-7-1 0,-4 2 0,-6-2 0,-5-1 0,-14 9 0,13-18-1,-13 18 1,-4-14 0,4 14-1,-26-10 1,7 7-1,-5 4 1,-3 3-1,-4 5 1,-4 5 1,1 4-1,1 5 1,3 6 0,6 1 1,6 0 0,8 6-1,10-6 0,11 1 1,7-4-2,13-4 1,9-6-1,10-4 1,12-3-3,6-13-1,16 10-23,-4-18-11,15 8 0,-5-12-1</inkml:trace>
  <inkml:trace contextRef="#ctx0" brushRef="#br0" timeOffset="207046.6196">16083 10292 7,'-6'-20'28,"-1"4"1,-11 0 2,2 11-15,-22-8-2,7 18-3,-17-2-3,4 16-3,-5 0-1,6 12 0,0 4-3,16 3 2,8-1-3,15 2 2,10-10-1,16-2 0,8-9-1,10-6 0,4-10 1,-1-6-1,1-8 1,-9-6-2,-6-3 2,-8-2-2,-7-1 2,-9-2-2,-6 2 2,-8 1-2,-4 5 0,-1 5 0,1 5 1,-1 4-1,2 7 1,12-3 0,-6 18 0,12-3 0,9-2 1,8 0-1,9-4 0,9-5 1,5-4-1,5-8 0,3-6 0,-2-5 0,3-4 0,-7-3 1,-6-3-1,-5-3 1,-10-4 0,-6 0-1,-9 0 2,-8 3-2,-9 2 1,-8 5-1,-3 11 0,-8 11 1,0 16-1,-3 13 1,-1 14-1,3 13 1,2 12-2,8 12 2,3-1-1,9 4 1,8-6-2,10-4 1,8-6-1,8-10 2,6-13-1,6-13 0,4-14-1,1-13 1,2-10 0,-1-10-1,-5-8 1,-4-5 0,-7-4 1,-3-7-2,-12 2 3,-6 3 0,-13 4 0,-10 6 0,-15 10 0,-13 14-1,-12 8-1,-10 16 0,5 19-17,-7-3-17,19 11-2,5-8-1,31 7-1</inkml:trace>
  <inkml:trace contextRef="#ctx0" brushRef="#br0" timeOffset="208005.6196">18208 10336 40,'-4'-37'34,"-13"-2"0,3 8-1,-18-1-22,7 20-1,-17 8-4,4 24 0,-4 12-4,7 21 0,-1 17-1,8 13 1,7 5-3,11 6 2,11-7-2,10-6 0,5-10-1,5-17-3,11-5-10,-13-26-19,8-5 0,-12-23-2,1 0 2</inkml:trace>
  <inkml:trace contextRef="#ctx0" brushRef="#br0" timeOffset="208561.6196">17662 10600 43,'-21'3'31,"10"5"-4,-11-10-8,22 14-4,0-12-4,0 0-3,22 10-2,14-5-2,9-6-1,17 1 0,8-6-2,6-3-4,7 7-6,-13-9-23,5 3-1,-17-3-2,-4 5 1</inkml:trace>
  <inkml:trace contextRef="#ctx0" brushRef="#br0" timeOffset="208780.6196">18329 10541 29,'-13'-3'34,"13"3"0,-5 14 0,7 4-12,-7-6-14,9 13-1,-7-6-2,6 5-3,-1-3-1,1-3-2,3 0-3,-6-18-7,22 16-16,-22-16-6,26-7-3,-14-7 3</inkml:trace>
  <inkml:trace contextRef="#ctx0" brushRef="#br0" timeOffset="209403.6196">18542 10475 23,'0'0'33,"3"19"3,-8 0-3,6 16-17,-11-13-4,12 13-3,-8-9-4,7 2-1,-2-6-2,2-4 0,-1-6-1,0-12 0,0 0-1,0 0 0,16-22 1,-9 5-1,1-3 0,1-5 0,4 1 0,0-7-2,5 3 3,1 1-2,5 1 2,5 3-2,4 7 2,2 2-2,6 3 1,2 8 1,2 1-3,-1 4 1,-3 1-1,-5 0 1,-4-2 0,-8-1-2,-7 1 2,-17-1 0,0 0 0,0 0 0,-15-6 1,-5 4-1,-4 2 1,-2 2 0,-1 2 0,3 2 0,2 5 0,5 4 1,4 2-1,9 2 2,9-1-2,10 4 1,4-5 1,9 4 1,3-4-2,4 2 0,-3-4 0,-2 2 0,-10 0 0,-6-2 0,-8 0-1,-9 1 1,-9-5-2,-6-1 1,-2 1-2,-5-5 0,0-1-1,-4-9-4,14 12-11,-8-18-15,23 10-2,-21-26 2,25 7 0</inkml:trace>
  <inkml:trace contextRef="#ctx0" brushRef="#br0" timeOffset="209614.6196">19446 10329 54,'-3'27'34,"-7"2"-2,6 10 2,-14-6-29,14 5 1,-2-6-4,4-2-2,9 4-13,-14-14-17,15-2-3,-8-18-1,12 12 0</inkml:trace>
  <inkml:trace contextRef="#ctx0" brushRef="#br0" timeOffset="209801.6196">19299 10526 60,'0'0'37,"0"0"-2,25-10 0,13 3-27,3-2-5,10-3-9,13 4-28,2-9-1,16 3 1,2-4-2</inkml:trace>
  <inkml:trace contextRef="#ctx0" brushRef="#br0" timeOffset="210883.6196">20486 10495 35,'4'21'33,"6"10"2,-7-7-3,12 12-20,-12-11-3,8 5-4,-8-8-2,6-2-1,-5-8-1,-4-12 0,14 0-1,-14 0 0,13-26 0,-4 7 0,0-6 0,-2-1 0,4-6 0,-2-1-1,1 1 2,3 3-2,2 3 2,1 6-2,2 3 2,0 7-1,2 16-1,5 8 2,-1 7-2,3 6 2,0 4-1,-1 2 2,-3 0-4,-1 1 5,-4-11-3,-4-4 1,-5-6-1,-9-13 0,0 0 0,0 0 0,0 0 0,8-26 0,-7 9 0,-1-2-1,4-1 1,4 0 0,3-3 0,4 3 0,3 3 0,2 10-1,5 1 1,2 9 1,1 5 0,-2 7-1,-6 9 1,-2 8 1,-5 3-2,-5-2 1,-4 6-3,-8-11-6,9 8-25,-10-14 0,11 1-2,-6-23 0</inkml:trace>
  <inkml:trace contextRef="#ctx0" brushRef="#br0" timeOffset="211219.6196">21536 10529 47,'-15'-16'34,"-2"15"0,-14 3-1,5 18-26,-5 1-2,7 17 0,2-6-3,9 4 1,9-3-3,12-1 1,10-9-1,8-6-1,6-8-1,4-9 1,3-7 0,-2-6 0,-4-5 0,-6-5 0,-5 0 0,-9-2-1,-6-2 1,-13-1-1,-1 5-1,-13 1-1,0 10 0,-8 1-3,7 16-4,-11-1-19,16 11-2,1 0 1,12 7 1</inkml:trace>
  <inkml:trace contextRef="#ctx0" brushRef="#br0" timeOffset="211519.6196">21882 10613 41,'13'0'31,"-13"0"2,3 12-7,7 3-17,-10-15 0,15 28-3,-5-15-2,9 4 0,-1-8-1,6-2-1,1-4 1,0-3-2,0-6 0,-2-3 0,-2-4-1,-2-1 0,-6-2 0,-4-2 0,-1-1-1,-7-3-2,3 8-7,-16-11-25,10 12 2,-11-5-1,13 18 0</inkml:trace>
  <inkml:trace contextRef="#ctx0" brushRef="#br0" timeOffset="212277.6196">22386 10623 23,'15'7'31,"2"4"1,-6-4 0,10 9-18,-21-16-2,27 13-6,-27-13-1,26 8 0,-26-8-2,22-12 1,-22 12-1,16-23 0,-8 8-2,2-2 1,2-1-1,2 3 0,8 2 0,5 2-1,5 4 0,7 8 0,5 5-1,3 1 0,7 7 0,3 3 0,1 4-1,-4-2 0,0 1-2,-6-7 1,-3 2 0,-9-6 0,-7-3 1,-7-8-1,-4-2 2,-5-6-1,-13 10 2,15-25 0,-11 7 1,-1-2-1,-6 1 1,-2 0 0,-5 0-1,-7 3 1,-5 4 0,-5 5-1,-8 6 1,-4 9 1,-4 4-1,6 9 1,1 3-1,9 3 1,9 1-1,13-1-1,12-5 1,14-4-1,8-9 0,9-7 0,3-5 0,3-5-1,-1-9 1,-3-2-1,-4-1 0,-6-5 0,-3 0 0,-8-2-1,-3-5 1,-6-6-1,-2 1 2,-6-2-1,0 1 2,-2 5-1,-4 9 3,0 11 1,4 13 0,-14 17 0,5 8 0,5 16 0,0 5-2,9 6 1,4-2-4,2-4-4,16 5-25,-13-19-5,14 1-2,-7-15 0</inkml:trace>
  <inkml:trace contextRef="#ctx0" brushRef="#br0" timeOffset="212694.6196">24207 10564 48,'0'0'37,"-1"12"-2,1-12 0,-11 28-29,4-11-2,5 3-1,1 2-3,4-4-2,8 5-8,-11-23-22,25 21-2,-9-21-1,13 1 0</inkml:trace>
  <inkml:trace contextRef="#ctx0" brushRef="#br0" timeOffset="212993.6196">24504 10555 10,'-5'-14'30,"5"14"0,-26-16 2,26 16-19,-34-3-1,34 3-2,-29 13-5,29-13-1,-9 18-1,14-4-1,7-1-1,5 1 0,3 1 0,3 1 0,-1 0 1,1 4 0,-6-5 0,-3 2 1,-7-3-1,-3 1 2,-4-15-2,-16 22 0,1-17-2,-5-2-2,2 3-4,-15-12-28,11 3 0,-13-10-1,7 4 0</inkml:trace>
  <inkml:trace contextRef="#ctx0" brushRef="#br0" timeOffset="213136.6196">24045 10385 48,'0'0'34,"16"-5"-29,-4 4-5,9 3-22,7 1-10</inkml:trace>
  <inkml:trace contextRef="#ctx0" brushRef="#br0" timeOffset="213667.6196">25687 10612 35,'0'0'34,"-24"-23"0,24 23-1,-35-14-24,14 18-1,-12-1-3,-1 13-2,-4 2-1,2 5 0,1 4-1,8 2 0,8-1 0,16-1 1,13-6-1,12-7-1,9-8-1,8-4 1,3-9 0,2-6 0,0-1-2,-7-4 2,-6 0-1,-8 0 1,-5 2 0,-6 4 0,-12 12 1,0 0-1,0 0 0,-15 16 2,5 2-2,0 1 0,3 5-2,1-3 0,7 3-3,-1-24-12,8 22-17,-8-22-1,28-2 0,-13-9 1</inkml:trace>
  <inkml:trace contextRef="#ctx0" brushRef="#br0" timeOffset="213973.6196">25966 10623 21,'20'2'33,"-20"-2"2,27 15 0,-27-15-16,20 38-5,-21-17-5,9 6-3,-10-3-3,6-2 0,-4-5-1,2-6 0,-2-11-1,0 0-1,0-13 0,0-5 0,1-3 0,1-4 0,4-3 0,3-3-1,5 2 0,4 1-1,9 6-1,2 5 1,9 8-2,-4 2-4,10 17-4,-15-5-18,10 13-4,-10-3-1,2 7 2</inkml:trace>
  <inkml:trace contextRef="#ctx0" brushRef="#br0" timeOffset="214270.6196">26472 10681 36,'0'0'33,"-10"-11"3,10 11-8,-27-9-10,27 9-8,-25 3-3,11 8-2,-1-1-2,3 5-1,3 2 0,7 1-1,4-1 0,8-2 0,6-2-1,6-4 0,4-7 0,2-3 0,3-7 0,-2-3 0,0-3 0,-2-2 0,-4-3-1,-4-1 0,-6 2 0,-8-4-2,-4 10 0,-11-2-4,10 14-10,-27-5-18,13 11-1,-8-3 1,12 10 1</inkml:trace>
  <inkml:trace contextRef="#ctx0" brushRef="#br0" timeOffset="214601.6196">26791 10662 34,'13'-4'32,"-13"4"1,16 0 0,-16 0-26,4 15 0,-6-3-2,10 10 0,-3-3-2,8 5-1,0-6 0,6 0 0,4-4-2,4-4 1,2-7 0,0-6-1,2-6 1,0-5 1,-5-2-1,-2-5-1,-3-2 1,-7-4-1,-2 3 0,-9-2-1,-5 3-2,-11 1-1,13 22-7,-36-19-23,19 22-2,-6-4 2,9 13-1</inkml:trace>
  <inkml:trace contextRef="#ctx0" brushRef="#br0" timeOffset="214975.6196">27284 10719 46,'24'9'34,"-13"-6"2,5 10-2,-16-13-27,9 15 0,-9-15-3,-2 17 0,2-17-2,0 0-1,-11 2 1,11-2-1,-7-15 0,6 4 0,2-6 0,2-2-1,2 2 0,4 0 0,3 1 0,4 0 0,4 3 0,3 3-1,1 6 1,1 2 0,0 3 0,-3 6 0,-1 3 0,-3 3 0,-1 5-2,-3-1 1,1 3-2,-2-5-1,6 7-6,-7-20-12,16 14-13,-5-11-1,12 5 2</inkml:trace>
  <inkml:trace contextRef="#ctx0" brushRef="#br0" timeOffset="215404.6196">28073 10699 15,'26'-27'31,"-5"7"0,-12-6 1,1 14-16,-25-8-4,2 17-4,-21 1-2,-1 12-1,-10 4-2,0 8 0,0 1-2,5 6 0,8 1-1,9-1 0,10-3-1,12-3 1,10-9 0,10-4 0,10-7 0,4-8 0,4-4 0,3-5 1,0-5-1,-1-7-1,-1-1-1,-4-9-1,3 0-1,-7-11-1,2-2 2,-9-3 1,-2 6 1,-8 6 3,-11 5 1,-2 16 2,-15 9 1,2 28 2,-13 9 0,9 15-3,-1 4-1,11 9-1,7-1-2,9 1 0,12-6-3,7-17-12,14 6-24,-3-17 2,15-1-4,-2-16 2</inkml:trace>
  <inkml:trace contextRef="#ctx0" brushRef="#br0" timeOffset="216043.6196">29481 10406 45,'22'-11'37,"-8"-10"-2,5 9 3,-16-12-29,-3 24 0,2-27-4,-15 15-2,-14 6-1,-11 5-1,-9 4 0,-6 6 0,-4 7-1,6 7 0,6 6 0,11 2 0,18 0 0,14 0-1,17 1 0,14-3 1,11-2-1,5-7 0,3 1 0,-3-2 1,-7 0-1,-4-2 1,-10 0 0,-8-2 0,-10-1 0,-6-14 0,-14 19 1,-5-14 0,-8-2-1,-4-2 0,-5-2-1,-3-9-2,2 9-7,-16-15-25,16 5 0,-4-10-2,12 6 1</inkml:trace>
  <inkml:trace contextRef="#ctx0" brushRef="#br0" timeOffset="216240.6196">29358 10227 54,'14'27'39,"8"25"0,-9-5-1,7 16-20,-9-3-13,0 4-3,-3 1-5,-9-13-26,10 8-9,-11-19 0,11 5-2</inkml:trace>
  <inkml:trace contextRef="#ctx0" brushRef="#br0" timeOffset="217238.6196">29969 10447 35,'0'0'35,"-5"-16"-1,5 16 2,-1-15-25,16 15-1,-15 0-5,22-13 0,-1 7-3,10 0-1,6 0-1,8 1 1,9 1 0,1 4-1,-1 5 1,-3 8-1,-11 9 1,-11 5 0,-19 6-2,-15 8 1,-18 3-1,-10-1-1,-10 1 1,-7-5 0,-3-7-1,0-5 1,8-5 1,3-9-2,7-3 1,6-7 1,7-8-1,6-6 0,11 0 0,3-4 0,7-3 1,5-2-1,8 0 1,5 3 0,6 3 0,3 5 1,1 3 1,3 10-1,2 6 0,0 8 2,-4 4-1,4 7 0,-3 0 0,-4 1-1,-3-1-1,-3-6 0,-1-2-2,-10-16-9,11 4-23,-25-9 0,18-5-3,-13-9 2</inkml:trace>
  <inkml:trace contextRef="#ctx0" brushRef="#br0" timeOffset="231360.6196">30633 10456 14,'13'-9'29,"0"0"-3,8 10-2,-16-16-7,18 16-1,-19-14-3,18 18-1,-22-5-4,18 1 0,-18-1-2,6 20-2,-8-5 0,-2 8-1,-8 0-1,1 5 0,-5 4-1,-2 0 1,-1-1-1,1 2 0,5-1-1,3-2 1,5-1 0,6-3 0,4-7 0,9-2 0,5-6-1,8-3 1,6-7 0,7-1-1,2-5 0,2-1 0,1-1-1,-4-3-1,3 4-1,-9-6-2,3 15-14,-21-19-20,2 11 1,-17-10-1,-2 15 1</inkml:trace>
  <inkml:trace contextRef="#ctx0" brushRef="#br0" timeOffset="231616.6196">30828 10532 68,'-21'18'39,"19"4"0,-10-9-10,12 23-20,-10-3-3,10 9-1,-5 1-3,5 2 1,0-3-2,1-2-1,4-5-2,-2-8-1,8 3-5,-11-30-27,13 24-3,-13-24-1,26 5 1</inkml:trace>
  <inkml:trace contextRef="#ctx0" brushRef="#br0" timeOffset="231999.6196">31169 10406 51,'-30'6'35,"15"17"2,-10 1-3,10 17-28,-7 0-1,12 12 0,-2-6-2,10-1-2,4-2 0,8-6 0,7-8-1,6-6 1,8-11-2,9-8 2,4-7 1,0-7-1,-3-9 0,-1-5 0,-4-7 0,-8-4 0,-5-4 1,-14-3-3,-10-2 1,-11-3-1,-11 6-1,-13 5 1,-11 16-1,-14 10-3,4 20-29,-20 4-1,13 21-3,-3 11 1</inkml:trace>
  <inkml:trace contextRef="#ctx0" brushRef="#br0" timeOffset="232938.6196">31757 10704 19,'13'8'31,"-7"3"2,0 12 2,-17-1-19,16 26-1,-11-6-4,10 17-4,-4-4-1,5 5-1,-5-7-2,5-2-1,-2-13 0,1-6-1,-1-10 0,1-6-1,-4-16 1,0 0-1,0 0 1,4-22-1,-4-1 0,-1-7 1,-2-7-1,1-7 0,-3-7 1,-3-6-2,0-6 1,2-1 0,2 1 1,4 4-2,6 12 1,7 7 0,4 14 0,5 13 0,10 17 0,1 10 0,3 13 0,0 9 1,-5 1-1,-6 4 0,-12 0 0,-8-2 1,-14-5-1,-7-5 1,-7-10 0,-12-6-1,-8-4 0,3-8-1,2-4 0,6-7-3,9 9-6,1-17-23,22 18-4,-10-23-1,27 15 1</inkml:trace>
  <inkml:trace contextRef="#ctx0" brushRef="#br0" timeOffset="233569.6196">32326 10716 63,'0'0'38,"0"0"-1,0 0 1,0 0-30,0 0-1,0 0-1,0 0-2,-55 18-1,55-18-1,0 0-1,0 0 0,-17 62 0,17-62-1,0 0 0,0 0 0,0 0 0,40 54 0,-40-54-1,0 0 1,51 0-1,-51 0 1,0 0-1,66-20 1,-66 20 0,0 0-1,71-20 1,-71 20-1,0 0 1,65-5 0,-65 5 0,0 0-1,65 14 1,-65-14 0,0 0 0,63 26 0,-63-26 0,0 0-1,68 22 2,-68-22-1,51 5 1,-51-5-1,53-10 0,-53 10 1,0 0 0,62-44 0,-62 44-1,0 0 0,21-64-2,-21 64-3,0 0-32,0 0-1,-62-60 0,62 60-2</inkml:trace>
  <inkml:trace contextRef="#ctx0" brushRef="#br0" timeOffset="235258.6196">13665 10784 45,'12'26'35,"-13"-8"1,12 7-3,-13-5-26,12 10-1,-5-7-4,4 0-2,4-1-4,-13-22-10,26 11-19,-13-16-2,7 2 1,-6-13-1</inkml:trace>
  <inkml:trace contextRef="#ctx0" brushRef="#br0" timeOffset="235409.6196">13964 10668 42,'0'0'35,"0"0"0,-3 25 0,-4 1-26,9 17-4,7 9-34,-6-3-4,16 5-1,7-9-1</inkml:trace>
  <inkml:trace contextRef="#ctx0" brushRef="#br0" timeOffset="235830.6196">16279 10963 35,'15'-4'36,"-15"4"1,19 3-2,-19-3-14,13 21-13,-9-3-3,5 5-3,-2 0-1,1-2-2,6-1-4,-14-20-9,31 20-19,-14-20-3,9 4 1,-7-13 0</inkml:trace>
  <inkml:trace contextRef="#ctx0" brushRef="#br0" timeOffset="235981.6196">16604 10901 54,'-3'-18'36,"3"18"-1,0 0 0,3 25-24,-3 0-6,6 6-11,12 13-27,0-8-2,20 7 0,8-11-2</inkml:trace>
  <inkml:trace contextRef="#ctx0" brushRef="#br0" timeOffset="236446.6196">18607 11153 28,'0'0'34,"16"-8"2,-16 8-1,20 9-12,-20-9-14,12 18-1,-9-5-4,1 6-2,-3-1-1,1 2-1,0 1-1,-1-7-4,8 1-2,-9-15-11,16 9-17,-16-9-4,22-5 3,-13-6 1</inkml:trace>
  <inkml:trace contextRef="#ctx0" brushRef="#br0" timeOffset="237150.6196">17959 11172 30,'3'-12'32,"20"8"2,9-5-1,23 12-21,-3-12-1,23 14-3,-7-1-3,6 10 0,-9 1-2,-6 10-2,-14 0 0,-11 4-3,-18 0 2,-12-1-2,-14-2 2,-12-4-4,-5-3 3,-7-6-1,0-4 1,-2-5 0,2-4 0,-1-4 0,8-3 0,4-3 1,7-3-1,4 0 1,8-2-1,8 0 2,5 2 0,9 5 1,6 3-1,10 6 0,3 4 1,8 7 0,3 3-1,-1 6 1,-1-1 0,-4 1-2,-5-2 0,-7-4-1,-3 1-4,-14-15-7,4 7-23,-17-8 1,12-4-2,-12 4 1</inkml:trace>
  <inkml:trace contextRef="#ctx0" brushRef="#br0" timeOffset="237911.6196">18734 11194 42,'0'0'34,"0"0"1,21 35 0,-24-15-24,17 14-3,-13-6-2,5 3-4,-4-4 0,2-4-2,-3-5 1,-1-18-2,4 15 1,-4-15 0,0 0 1,11-21-1,-4 0 0,1-2 2,4-4-2,0-5 1,5-2 0,4 2 0,3 2 0,1 6 0,-1 10-1,2 7 0,-3 12 0,0 11 0,-1 8-1,-1 7-1,-1 3 2,1 1-3,2-2 2,3-6-3,6-1 0,-2-13-2,8-1 0,-7-13-1,10 0-1,-10-12 0,6 2 1,-11-14-1,1 2 3,-11-9 3,-5 1 1,-6-3 3,-8-1-1,-5 3 4,-11 1-1,-2 13 3,-11 3-1,2 15-1,-12 7 0,6 14 0,-6 7-1,10 11-2,3-1 0,11 3-2,6-3 1,12-4-2,9-10 1,10-6-1,8-10 1,6-9 0,3-8 0,0-9 0,2-4-1,-4-7 0,-1-1-1,-8-6 1,0-1-2,-8-8 1,-1-1 0,-9-5 2,-3 1 1,-3 8 0,-6 7 3,1 18 1,-7 14 0,4 23 1,-4 15 0,7 24-2,3 7-2,7 7-2,10 5-6,-1-12-28,29-1-2,6-16-2,28-3 1</inkml:trace>
  <inkml:trace contextRef="#ctx0" brushRef="#br0" timeOffset="238361.6196">21837 11151 48,'0'0'35,"14"-1"1,-14 1-2,17 22-24,-16-9-3,7 6-5,-1-3 0,0 2-3,2 2-4,-9-20-5,29 23-24,-29-23-3,31 9 0,-17-14 0</inkml:trace>
  <inkml:trace contextRef="#ctx0" brushRef="#br0" timeOffset="238518.6196">22068 11110 55,'4'-16'35,"-4"16"1,6 12-1,3 9-26,-4-1-4,5 3-7,17 11-33,-5-12-1,18 6-1,4-12-1</inkml:trace>
  <inkml:trace contextRef="#ctx0" brushRef="#br0" timeOffset="239000.6196">24303 11156 32,'0'0'35,"0"0"0,4 26-5,-4-26-14,5 27-6,-3-9-5,5 4-3,-3-3 0,1 0-3,3-2-2,-8-17-4,19 24-15,-19-24-15,22-2 1,-15-10 0</inkml:trace>
  <inkml:trace contextRef="#ctx0" brushRef="#br0" timeOffset="239172.6196">24486 11132 27,'0'0'34,"0"0"2,0 0-2,1 27-12,-4-12-13,9 8-5,4 7-12,-3-11-25,20 5-2,0-8-2,18 0 1</inkml:trace>
  <inkml:trace contextRef="#ctx0" brushRef="#br0" timeOffset="239654.6196">26470 11238 51,'0'0'40,"0"0"-5,3 30-8,-3-30-18,-10 28-5,4-13 0,2 2-4,1-4 0,-1-2-5,7 4-1,-3-15-17,0 0-12,0 0-1,23-3 0</inkml:trace>
  <inkml:trace contextRef="#ctx0" brushRef="#br0" timeOffset="239848.6196">26719 11190 39,'0'0'36,"-4"11"0,8 16 1,-5-9-28,10 12-4,-3-1-5,-3-6-33,20 3-2,-1-11-2,18-1 1</inkml:trace>
  <inkml:trace contextRef="#ctx0" brushRef="#br0" timeOffset="240560.6196">29288 11208 41,'0'0'32,"12"-12"3,-12 12-12,0 0-11,-22-11-4,8 14-4,-12-1-2,-1 5 0,-6 2-1,-1 4 0,-1 4-1,5 1 0,4 0 0,7 1-1,8 1 0,11 1 1,11-2-1,8-1 0,8 0 1,1 1 0,3-1-1,-1 3 1,-3-2 0,-5 1 0,-10 1 0,-5-2 0,-7-2 1,-5-2-1,-8-2 1,-6-3-1,-5-3 1,-3-4-1,-1-4 0,-2-1-1,0-5 0,-3-4-2,10 3-3,-5-13-5,18 10-19,-8-11-4,12 4 0,-3-10 1</inkml:trace>
  <inkml:trace contextRef="#ctx0" brushRef="#br0" timeOffset="240788.6196">29120 11127 36,'10'-15'34,"-10"15"3,12 7-1,7 18-23,-19-4-3,14 18-4,-7 3-2,3 11-1,-2 2-2,-6 2-1,2 1-3,-4-8-3,12 4-31,-15-14 1,11 1-2,-6-15 0</inkml:trace>
  <inkml:trace contextRef="#ctx0" brushRef="#br0" timeOffset="251233.6196">29732 11227 35,'0'0'21,"0"0"-2,0 0 1,0 0-5,12-3 0,-12 3-5,0 0-2,0 0-1,0 0-2,0 0-1,0 0-1,-12-1-1,12 1 1,-25 22-3,7-4 0,-5 5 0,-1 5-1,1 5 1,3 2-1,5 1 0,8 0 0,8-3 0,11-4 2,7-2-1,7-6 1,3-6-1,3-6 0,3-5 0,0-7 0,-4-6 1,-4-2-1,-4-6 0,-5-3 0,-4-1 0,-4 0 0,-4 0 0,-6 2 0,-7 5 0,-4 3 0,-9 8 0,-4 5 1,-4 7-2,-9 5 0,3 9-1,-2 0-3,16 12-12,-5-11-18,16 3 0,2-9 0,16 1 0</inkml:trace>
  <inkml:trace contextRef="#ctx0" brushRef="#br0" timeOffset="251684.6196">30032 11338 32,'0'0'33,"-6"-15"2,6 15-11,-12-8-12,12 8-3,0 0-5,0 0-1,-15 13 0,3-3-2,-2 4 0,4 4 0,2 2 0,4 0-1,8 3 1,6 0-1,8-1 0,6 1 0,4-2 0,2-4 1,-1 1-1,-3-1 0,-6-4 0,-2 0 0,-7-2 0,-11-11 0,4 21 0,-4-21 1,-20 15-1,4-8 0,-5-4 0,-2-3-1,0 3-1,-6-7-3,14 8-9,-15-14-20,16 6-1,-4-12 0,18 16 1</inkml:trace>
  <inkml:trace contextRef="#ctx0" brushRef="#br0" timeOffset="251924.6196">29989 11334 22,'-2'-14'34,"2"14"1,13-16-1,12 22-19,-4-11-7,18 8-2,1-2-4,14 5 0,5-1-3,3-1-1,1 6-2,-9-8-5,8 12-7,-26-13-9,10 9-8,-22-7 3,1 6 3</inkml:trace>
  <inkml:trace contextRef="#ctx0" brushRef="#br0" timeOffset="252247.6196">30617 11378 14,'-18'-5'28,"4"6"2,-14-7-3,14 12-7,-20-8-7,12 12-4,-13-4-4,12 10-1,-2 0-3,9 5 1,3 1-2,13 2 2,7-1-1,14 0 1,6-2-1,8-5 0,5-3 0,5-4 0,1-6 0,-1-3-1,-1-4 0,0-8 0,-4-2 0,-4-4 0,-8-4 1,-5-3-1,-10-1 1,-7 1 0,-12-4-1,-12 5 1,-10 5 0,-12 3-2,-7 11-1,-16 0-18,14 18-14,-7 2-2,17 15 0,3 2 0</inkml:trace>
  <inkml:trace contextRef="#ctx0" brushRef="#br0" timeOffset="252886.6196">31195 11510 21,'5'19'34,"-3"7"2,-7 1-1,10 14-19,-10-5-9,13 11-1,-8-2-2,6 1-1,-2-9-2,10-1 2,-6-9-2,5-9 2,1-7-2,0-4 1,0-10 0,-2-4-1,-2-7 1,-7-6-1,-3-7-1,-3-6 0,-6-7 0,3-7 0,-4-6-1,6-4 0,-4-1 0,9 4 1,8 6 2,0 10-2,8 12 2,1 14-2,6 12 2,-2 15-1,3 7 1,-3 9-1,-4 1-1,-4 1 1,-5-3 0,-5-5-1,-7-3 1,-6-7-1,-8-4 1,-7-6-1,-7-6-1,-2-5-1,-3 0 0,-3-4-1,3-2 0,1-6-1,11 7-3,-1-8-2,25 19-7,-14-20-19,26 14-2,-2-6 2,21 10 1</inkml:trace>
  <inkml:trace contextRef="#ctx0" brushRef="#br0" timeOffset="253374.6196">31520 11502 34,'0'0'34,"0"-12"3,0 12-1,-20-9-22,20 9-2,-20 7-5,20-7-3,-6 12-1,6-12-1,15 15 0,0-7-1,4 0 0,5-2 0,3-1-1,3-2 0,2-2 0,0-2 0,2 1 0,-1-2-1,-6 1 1,2 0 0,-6 1-1,-1 4 1,-4 2-1,0 4 1,4 1 0,-3-1-1,-1 4 0,6-3 1,7 0 0,-4-4-1,-27-7 3,0 0 0,0 0 0,65 4 0,-65-4 1,0 0-1,0 0 0,57-14 0,-57 14-2,0 0 0,0 0 0,60-28 0,-60 28 0,0 0 0,0 0 0,0 0 0,0 0 0,0 0-1,54-44-2,-54 44-6,0 0-29,0 0 1,0 0-1,0 0 0</inkml:trace>
  <inkml:trace contextRef="#ctx1" brushRef="#br0" timeOffset="429156.9362">25964 5729,'0'0,"-12"13,12-13,0 0,0 0,-39 65,39-65,0 0,-26 169,26-169,0 299</inkml:trace>
  <inkml:trace contextRef="#ctx0" brushRef="#br0" timeOffset="521650.6196">18081 3401 41,'13'1'17,"-1"-7"-16,-3-8-2,-1 0-28</inkml:trace>
  <inkml:trace contextRef="#ctx0" brushRef="#br0" timeOffset="528901.6196">21872 1224 53,'-23'13'33,"-9"3"-1,5 7-1,-3 7-30,6 1 1,2 2 0,9 2-1,8-5-1,10-4 1,9-17 0,7-5-1,4-11 1,9-7 0,1-11 0,-2-6 1,-5-8-1,-3 2 0,-12 10-1,-7-2 0,-14 2 0,-7 9-1,-11 9 1,-7 12-1,1 13-2,-7-5-5,22 13-25,-7 2 1,17 17-2,2-13 0</inkml:trace>
  <inkml:trace contextRef="#ctx0" brushRef="#br0" timeOffset="529133.6196">22163 1225 58,'-16'34'35,"-12"7"-2,8 15-9,-16 3-18,7 23-2,-3 4-4,4-2 0,6 1-2,0-15-3,15-1-6,-12-21-19,20-8-4,-1-40 0,0 0 2</inkml:trace>
  <inkml:trace contextRef="#ctx0" brushRef="#br0" timeOffset="529426.6196">22074 1789 40,'-10'45'32,"3"14"2,-3-7-3,11 3-26,-1-15-1,11 0 0,3-21-3,6-9 1,4-17-1,4-9 0,1-12-1,1-8 1,-3-7 0,-4-7-1,-6 0 1,-9 2 0,-10 9 1,-7 3 0,-15 14-1,-7 9 1,-11 14-2,-10 15-6,3 29-26,-10 2-3,8 29-1,-2 13 1</inkml:trace>
  <inkml:trace contextRef="#ctx0" brushRef="#br0" timeOffset="612159.6196">884 11630 7,'0'0'30,"0"0"0,0 0 2,0 0-17,0 0-3,-58 6-2,58-6-3,0 0-1,0 0-1,0 0-1,0 0-1,0 0 0,0 0 0,0 0 1,0 0-2,0 0 0,0 0 0,0 0-1,0 0 1,0 0-1,0 0 1,0 0-1,0 0 0,0 0-1,0 0 1,0 0-1,0 0 1,0 0-1,0 0 0,0 0 0,0 0 0,0 0 1,0 0-1,0 0 1,0 0 0,0 0 0,0 0 1,61 51-1,-61-51 1,67 9-1,-67-9-1,94 6-5,-94-6-30,123 5-3,-11 0-3,3-5 1</inkml:trace>
  <inkml:trace contextRef="#ctx0" brushRef="#br0" timeOffset="613961.6196">1861 11469 28,'0'0'33,"-6"17"3,8 7-3,7 2-16,-2 17-10,-1-1-2,4 12 0,-4-4-3,-1-1 0,3-8 0,-2-5-1,-2-16 0,-4-20 0,0 0-1,14-5 1,-10-17 0,0-6 0,1-9-1,-3-4 0,4-1 1,1 0-1,6 2 0,6 5 0,8 6 1,1 10-1,4 11 0,4 10 0,1 11 1,0 10-1,-4 11 0,-6 4 1,-6 2-2,-4-3 2,-6-4-1,-1-8 0,-9-9 0,-1-16 0,0 0 0,5-19 0,-3-8 0,3-6 0,1-7 0,3-2 0,4-1 0,9 2 0,4 4 0,7 7-1,6 8-1,-2 10 1,5 10-1,1 11 1,-4 10 0,-5 10 0,-4 10-2,-13 4 5,-7 1-2,-5-2-2,-6-1-1,-4-13-6,10-1-25,-12-15-1,7-12-1,12-7 1</inkml:trace>
  <inkml:trace contextRef="#ctx0" brushRef="#br0" timeOffset="614382.6196">3182 11506 42,'-17'-6'32,"-9"3"1,2 11-2,-13-7-27,4 11 0,-8 2-2,1 9 0,-1 5 0,8 8 1,6-1-2,10 3 2,7-5-2,17-3 1,15-8-1,8-10 0,10-12 0,9-9 0,-3-9-1,3-5 1,-4-4-1,-10 1 0,-7-1 1,-5 1-1,-10 7 0,-5 5 2,-8 14-2,0 0 1,0 0 0,-3 25 0,-2 1 0,0 6 0,2 3-1,3 0 0,2 0 0,4-7-2,7 0-5,-13-28-6,33 21-23,-15-25 0,12-1 0,-10-13 0</inkml:trace>
  <inkml:trace contextRef="#ctx0" brushRef="#br0" timeOffset="614893.6196">3475 11205 37,'-6'39'36,"-7"0"-1,10 14 1,-6-3-24,11 11-7,-6-2-1,5 1-2,5-3 1,6-1-3,6-8 0,5-9-2,6-4 1,4-12-1,7-6-1,-5-12 1,7-5-1,-6-11 0,3-1 1,-10-9 0,-2-4 1,-5-6 0,-4-4 2,-5 1 0,-10-4 0,-2 5 1,-10 1 0,0 6 0,-10 9 0,-1 5 0,-5 11-1,-1 11 0,0 9 0,4 9 0,2 8-1,7 7 1,10-1-1,7 1 1,12-4-1,8-5 0,11-7 0,5-7-1,7-8 0,2-9-2,8-1-3,-12-16-8,12 7-20,-12-15-3,1 3 2,-9-12 0</inkml:trace>
  <inkml:trace contextRef="#ctx0" brushRef="#br0" timeOffset="615186.6196">4323 11468 17,'-20'-12'33,"-14"8"0,1 12 2,-11 0-23,18 17-2,-4-4-4,14 11-2,7-3-1,17 2 0,9-4-2,13 1 1,8-6-1,8-1 1,3-5 0,2 1 0,-3-3 0,-4 3 2,-11-6-1,-6 4 0,-11 0-1,-8 0 1,-12-2-2,-8 1 0,-12-3-1,-6-3-2,3 11-18,-13-20-18,8 4 0,-7-14-2,16 2 1</inkml:trace>
  <inkml:trace contextRef="#ctx0" brushRef="#br0" timeOffset="615886.6196">5787 11190 37,'-13'30'33,"7"20"1,-15 9-2,17 17-27,-7 1 0,9 7-1,-2-4-2,8-7 0,1-9-1,4-12 0,0-16-1,3-14 0,2-17 0,2-12-1,0-14 1,2-10 0,4-12-1,3-8 1,3-5-1,5-1 0,6 2 1,5 5 0,3 11 0,0 11-1,-5 15 1,-3 15 0,-11 13 1,-11 11 0,-14 9-1,-14 6 1,-13 0-1,-11 2 1,-6-6-1,-6-4 0,0-6-1,1-9-1,4-1-2,1-19-4,22 13-12,-4-20-14,23 9-2,-3-21 1</inkml:trace>
  <inkml:trace contextRef="#ctx0" brushRef="#br0" timeOffset="616231.6196">6494 11551 20,'0'0'34,"-11"-18"1,-8 17-1,-22-6-21,10 19-6,-10 1-3,5 11-2,2 8-1,11 7 0,13 0 0,15 4 0,14-4 0,15-4 0,11-7-1,9-11 1,4-12-1,1-10 1,-6-9-1,-6-9-1,-9-7 1,-10-3-1,-9-4 1,-14-1-1,-9 4 0,-11 1 0,-6 6 1,-8 7-2,-1 10 0,-3 4-3,7 21-15,-1-7-14,8 11 0,5-4-1</inkml:trace>
  <inkml:trace contextRef="#ctx0" brushRef="#br0" timeOffset="616493.6196">6782 11445 36,'15'-7'36,"11"14"2,-3-6-11,18 22-14,-6-6-4,13 12-2,-3-1-1,8 8-1,-5-1-3,1 2 0,-2-1-1,-6-2-3,-4 2-1,-8-6-2,3 4-8,-21-17-25,10 4-1,-21-21 0,15 17 2</inkml:trace>
  <inkml:trace contextRef="#ctx0" brushRef="#br0" timeOffset="616741.6196">7004 11797 50,'0'-11'40,"-3"-10"-1,18 8 0,7-14-32,10 2-2,5-7-1,14 0-1,3-2-3,6 0-3,16 9-31,-14-12-5,11 12-2,-10-4 1</inkml:trace>
  <inkml:trace contextRef="#ctx0" brushRef="#br0" timeOffset="617162.6196">8482 11454 17,'0'0'35,"13"-13"2,-13 13-1,0 0-20,12 31-7,-15-10-4,7 9-2,0 4-4,0-5-6,12 10-27,-5-12-3,10 3 1,-2-15-1</inkml:trace>
  <inkml:trace contextRef="#ctx0" brushRef="#br0" timeOffset="617470.6196">8933 11414 14,'-25'-8'33,"8"11"-1,-3 1 2,8 7-26,-6-4-2,13 9-1,1 1-2,11 5-1,7-1 0,9 6 0,1-1 1,7 5-1,-5 1 0,-3 1 2,-9-3-2,-5 0 1,-12-5-1,-8-2 1,-9-8-2,-6-5-1,-2-3-4,-11-19-25,13 5-7,-6-17-1,13 1 0</inkml:trace>
  <inkml:trace contextRef="#ctx0" brushRef="#br0" timeOffset="617613.6196">8621 11192 41,'-13'3'2,"13"-3"-2,0 0-7,0 0-29</inkml:trace>
  <inkml:trace contextRef="#ctx0" brushRef="#br0" timeOffset="618438.6196">9740 11392 10,'7'-11'34,"5"7"0,-7-8 1,12 12-20,-17 0-5,0 0-4,5-13-1,-5 13-2,-1 15-1,-2 1 0,-3 10 0,1 12-1,1 11 0,1 7 0,2 8-1,3-1-1,7 3-3,-1-15-6,19-1-25,-5-17-2,10-7 1,-5-20-2</inkml:trace>
  <inkml:trace contextRef="#ctx0" brushRef="#br0" timeOffset="618799.6196">9994 11691 13,'12'21'36,"2"-8"0,17 1 0,-1-16-21,22 11-5,-1-19-5,8-1-2,-1-5-2,-3-5-1,-5-1-1,-11 1 0,-12-4 1,-13 1-2,-14 7 2,-15 3-1,-11 5 1,-9 8 0,-5 6 0,-1 13 0,1 11 1,5 9-1,10 5 1,9 2-1,18 1 0,9-4 0,19 1-3,6-15-2,18 1-8,-8-17-22,16-4-1,-5-11 1</inkml:trace>
  <inkml:trace contextRef="#ctx0" brushRef="#br0" timeOffset="619092.6196">10839 11616 5,'-18'-30'32,"-9"4"1,-2 12 1,-12 0-20,18 21-6,-6 1-3,16 14-1,6 1-1,19 10 0,12 4 0,14 6-1,5-2-1,10 2 1,-1-2-1,-2-1 0,-9-4 0,-13-5-1,-11-6 1,-13-4-1,-12-6-1,-11-6 0,-7-2-1,-10-10-1,6 2-5,-9-20-6,19 11-15,-7-13-7,17 2 2</inkml:trace>
  <inkml:trace contextRef="#ctx0" brushRef="#br0" timeOffset="619408.6196">11433 11513 22,'-12'-9'31,"-14"-2"-1,0 16-16,-19-10-3,13 17-4,-5-3-2,13 10-1,12 2-1,14 5 0,14 4-1,16 3 0,5-2 0,12 4 1,1-6 0,3 1-1,-13-5 0,-7 1 1,-17-8-1,-12 0-1,-15-5 0,-9-2-1,-12-2-2,-12-10-10,4 7-23,-5-11-2,13 1 2</inkml:trace>
  <inkml:trace contextRef="#ctx0" brushRef="#br0" timeOffset="619994.6196">12520 11539 6,'1'-20'32,"-10"5"0,-15 1 0,3 12-22,-20-2-2,9 16-3,-8 3-1,9 12-2,3 8 0,11 6-1,13 4 0,17 2 0,9 0-1,7 1 1,7-2-1,2-2 0,-6-7 1,-8-1 1,-13-7-2,-14-3 2,-16-2-2,-11-6-2,-11-3 1,-9-8-3,2 0-1,-6-16-8,21 8-8,-7-15-13,26-6 1</inkml:trace>
  <inkml:trace contextRef="#ctx0" brushRef="#br0" timeOffset="620414.6196">12708 11819 27,'9'42'35,"2"13"2,-9-9-14,10 15-14,-14-11-1,10 5-5,-10-12 0,5-2-3,-3-8 1,0-7-3,-3-11 3,3-15-1,0 0 1,0 0-1,-14-25 1,5-6-1,3-10-1,-2-9 2,4-10-2,0-11 1,8-3-1,6 2 2,11 3-3,7 8 3,8 11-1,8 11-1,4 17 1,2 20 0,-4 13 0,-4 11 0,-12 10 1,-10 5-1,-14 3 0,-12 0 0,-12 0 0,-12-8-1,-3 2-4,-14-18-7,13 2-21,-8-9-3,10-4 3</inkml:trace>
  <inkml:trace contextRef="#ctx0" brushRef="#br0" timeOffset="620932.6196">13273 11807 51,'1'28'36,"0"10"0,-6-14-17,4 9-14,-6-7-2,5-3 0,-2-6-2,1-6-1,3-11 0,0 0-1,0 0 1,6-24 0,-1 1-1,1-5-1,6-2 1,2-3-1,7 6 1,4 4 0,9 6 1,2 7-1,9 10 0,5 8 1,4 6 0,3 5 0,1 0 0,-2-2 0,-3-2-1,-3-5 0,-2-4-1,-11-9-1,-2-1-1,-14-13 0,-3 3 0,-13-10 0,-4 4 0,-10-7 2,-4 5 1,-2 3 1,-9 6 2,4 13 2,-6 5 0,7 14 0,0 7-1,8 11 1,5 1-2,10 7 1,11 0-6,6-13-9,22 5-18,4-12-5,13-5 2</inkml:trace>
  <inkml:trace contextRef="#ctx0" brushRef="#br0" timeOffset="621264.6196">14622 11894 13,'-9'-25'32,"-9"7"1,-15 1-6,8 21-12,-20-5-6,9 16-3,-8 3-2,8 9 0,2 0-2,12 1 1,10-2-2,8-3 0,11-4-1,9-6 1,11-6-1,3-5 0,6-6-1,-2-5 0,1 0 0,1-4 1,-5 2 0,-4 3 0,-6 0 2,-3 6-1,-5 6 1,-1 3 2,-12-7-2,18 22 0,-7-5-4,-11-17-9,28 23-24,-11-18-3,11 1 2,2-7 0</inkml:trace>
  <inkml:trace contextRef="#ctx0" brushRef="#br0" timeOffset="621534.6196">15254 11853 34,'-20'-14'34,"-9"3"1,-1 13-2,-10 0-28,5 13-2,-4 4-1,6 7-1,8 3 0,9 5 0,10-2-1,8-3 1,14-2-2,4-9-2,14-3 1,-1-8-1,9-9 0,-8-12-6,14 7-17,-13-16-10,-2-7 3,-5-7 1</inkml:trace>
  <inkml:trace contextRef="#ctx0" brushRef="#br0" timeOffset="621676.6196">15448 11523 37,'-9'36'36,"3"26"2,-10 10-2,20 13-28,-8 3-7,0-4-34,22-8-2,4-14-2,22-8 1</inkml:trace>
  <inkml:trace contextRef="#ctx0" brushRef="#br0" timeOffset="622269.6196">16231 12038 20,'-2'-37'32,"1"10"-7,-25-8-2,12 21-3,-28-9-6,8 22-6,-15-3-2,7 13-2,-2 5-1,9 10 0,7 3-1,11 7 1,16 0-3,15 0 0,18-2 0,15-7-1,11-4 0,7-7-1,6-8 2,0-7-3,-6-9 3,-9-6 2,-13-4-2,-12-5 1,-16-3-2,-13-3 1,-11 3-1,-13 0 1,-2 9-2,-10-2-6,11 20-18,-8-4-9,13 13-1,-1-2 1</inkml:trace>
  <inkml:trace contextRef="#ctx0" brushRef="#br0" timeOffset="622600.6196">16561 11961 9,'-13'3'31,"2"4"4,-3 5-2,10 12-19,-12-5-2,18 16-4,-6-7-2,14 7-4,2-7 1,8 0-3,5-7 2,8-5-3,2-9 2,4-6-1,-1-9 1,-3-10-1,-4-3 0,-4-6 2,-8-7-3,-8-7 0,-4 3-4,-14-12-2,5 10-28,-13 1 1,3 10-1,-6 4-2</inkml:trace>
  <inkml:trace contextRef="#ctx0" brushRef="#br0" timeOffset="622886.6196">17169 11695 24,'6'35'37,"7"19"2,-6 0-1,7 14-17,-9-7-15,8 6-3,-4-12 1,2-2-5,0-7-3,-9-17-8,14 2-25,-18-17-3,9-2 2,-7-12 1</inkml:trace>
  <inkml:trace contextRef="#ctx0" brushRef="#br0" timeOffset="623051.6196">17030 12003 62,'51'7'41,"10"-12"-2,34 10-6,3-4-64,-2-9-4,7 4-1,-9-4-3</inkml:trace>
  <inkml:trace contextRef="#ctx0" brushRef="#br0" timeOffset="639383.6196">18057 12092 30,'0'-18'33,"0"18"4,-1-16-19,16 24 1,-15-8-7,35 3-2,-13-1-3,18 7 0,3-2-4,14-2-3,18 4-36,-6-9-3,10 2 0,-2-8 2</inkml:trace>
  <inkml:trace contextRef="#ctx0" brushRef="#br0" timeOffset="639909.6196">19393 12078 30,'21'-8'34,"-7"-6"0,6 11-15,-21-12-7,1 15-2,0 0-5,-5-12-2,-13 10-1,-1 4 1,-8 5-3,-6 6 2,-1 5-2,-5 6-2,3 3 2,4 2-2,6 1 2,8-2-3,12-5 3,9-5-3,13-8 3,10-10 0,5-5 0,6-5-1,3-7 1,0-3 0,-2 0-1,-4 1 4,-6 1-2,-6 7 2,-5 3-2,-6 7-1,-11 1 1,8 16 0,-7 0-1,-2 2-5,7 7-2,-9-9-28,13 0-1,-10-16 2</inkml:trace>
  <inkml:trace contextRef="#ctx0" brushRef="#br0" timeOffset="640246.6196">19890 11958 21,'-7'-11'35,"7"11"0,-25-5-3,12 16-24,-13-3-2,8 10-2,-3-1-1,9 4 1,6-4-3,9 2 2,6 1-2,10-3-2,3 0 3,5 0-2,2-3 1,0 3-1,-7-1 2,-3 5-2,-8-7 3,-6 2 0,-10 0-1,-10-2-1,-10 0 0,-9-1-1,-2-3-2,-8-14-9,10 9-25,-7-11-2,16 1 0,8-12 0</inkml:trace>
  <inkml:trace contextRef="#ctx0" brushRef="#br0" timeOffset="640819.6196">21120 11950 11,'-6'-17'33,"-10"0"-1,5 7 3,-21-5-23,12 16-3,-14-1-4,7 9-2,-3 2-1,8 7 0,4 0-1,13 3-1,8 1 1,9-1 1,10 0-1,7 3 1,3-3-2,0 2-1,-4-2 2,-6 1-2,-12-3 1,-10 2-2,-10-4 2,-9-3-2,-8-4 2,-7-4 0,-2 0-1,-2-9-2,7 2-2,-5-19-7,18 10-17,-7-15-7,14-2 2</inkml:trace>
  <inkml:trace contextRef="#ctx0" brushRef="#br0" timeOffset="641186.6196">21302 11796 22,'10'34'35,"-9"2"2,2 8 0,-9-11-28,7 17 0,-8-10-4,7 1-4,-2-8 1,2-5-3,-1-7 2,2-6-3,-1-15 3,0 0-4,18 0 4,-7-13 2,6-2-3,5-4 2,5-2-3,4-1 3,5 2-2,-1 3 1,1 5-1,0 4-2,-4 7 2,-4 6 1,-5 2-1,-4 7-1,0 8-2,-8-8-6,13 13-21,-14-11-8,5 2 2,-2-9-2</inkml:trace>
  <inkml:trace contextRef="#ctx0" brushRef="#br0" timeOffset="641516.6196">21985 12002 12,'-5'-11'33,"5"11"1,-19 6 2,0 2-27,11 17 0,-6-2-6,8 7-2,4-1 0,6 1-2,6-2 2,7-1-3,5-8 2,5-6-3,2-8 3,1-6 0,0-6 0,-5-6 0,-2-6 1,-5-4 2,-3-2-3,-8-2 2,-5 0-2,-9 0 1,-3 2-1,-7 5 1,-2 10-3,-6 1-3,6 18-7,-12-5-22,12 10-1,2 0 0</inkml:trace>
  <inkml:trace contextRef="#ctx0" brushRef="#br0" timeOffset="641975.6196">22368 12015 19,'18'-8'35,"-18"8"1,0 0 0,-8 14-28,9 2-1,-9-1-2,8 4-3,-3-2 0,4 0-3,1-1 2,5-3-3,-7-13 3,24 13-4,-4-17 4,1-1 1,3-2-2,0-2 2,1-1-2,-2 0 3,0 4-4,-4-2 4,-1 8-3,-1 4 0,1 2 0,-1 2-3,3 2 3,2 2-3,5-1 3,4-1-2,5-1 3,4-4-3,1-2 3,4-3 1,-5-8-1,-1 3 3,-8-8-3,-6-1 3,-10-2-4,-10 0 1,-7 0-4,-16-11-9,4 14-23,-13-9-3,5 12 2</inkml:trace>
  <inkml:trace contextRef="#ctx0" brushRef="#br0" timeOffset="642546.6196">23088 12170 30,'-4'11'33,"10"1"0,-6-12-15,11 11-9,-11-11-4,12 8-1,-12-8-2,17-1 0,-17 1 0,25-15 0,-8-1 0,7-3 2,3-3-3,7 0 2,3-1-1,3 3 1,-2 2-2,-1 8 2,-2 6-2,-6 9 0,-6 10 0,-5 6-2,-5 6 1,-4 2-3,2 6-2,-17-8-32,18 1-1,-4-12-1,11-4 2</inkml:trace>
  <inkml:trace contextRef="#ctx0" brushRef="#br0" timeOffset="643132.6196">24512 11934 27,'-17'23'34,"12"-1"4,-4 2-4,10 12-30,-8-9 0,5 5-2,-3-6 0,4-2-3,-2-7 2,5-6-3,-2-11 2,0 0 1,24-18 0,-1 0 2,7-3-3,8-4 2,11 1-2,5 1 2,4 4-3,0 7 3,-5 7-3,-8 6 1,-10 11 0,-12 7 2,-14 4-3,-13 3 0,-11 1 0,-9 0 0,-5-3 1,-3-4-3,0-3 1,-2-11-3,10 2-1,-7-14-9,19 3-21,-3-6 1,15 9 0</inkml:trace>
  <inkml:trace contextRef="#ctx0" brushRef="#br0" timeOffset="643589.6196">25072 12116 19,'6'18'31,"-6"-4"5,8 4-5,-8-18-23,19 26-2,-5-20-2,8-2-2,0-4-1,5-4 1,3-9-1,1-2 2,-3-6-2,0-3 1,-5-2-2,-1 1 2,-6-3-1,-3 2 1,-6 8-2,0 3-2,-7 15 2,0 0 0,0 0 0,4 28 1,-6 5-1,0 9-1,-3 10 0,-2 8 0,-2 1 1,-2 5-1,-5 0 1,-1-2-1,-6-7 1,-2-3 2,-6-11-1,-1-7 1,-6-8-1,3-10 1,-3-10 0,0-7 0,1-12-1,1-9 0,3-9-1,2-6-2,9 3-8,-6-16-26,26 4-2,7-6 0</inkml:trace>
  <inkml:trace contextRef="#ctx0" brushRef="#br0" timeOffset="644146.6196">26390 11866 16,'14'-14'35,"-14"14"1,17-4 0,-17 4-23,5 21-2,-10-1-4,6 14-2,-6 8-2,2 5-2,-1 2-1,2 0-2,2 1-1,-3-13-5,15 4-25,-13-18-7,7-5 3,-6-18 1</inkml:trace>
  <inkml:trace contextRef="#ctx0" brushRef="#br0" timeOffset="644875.6196">26083 12067 15,'-3'13'36,"12"0"0,3-8 0,21 8-24,-6-18-5,20 6 1,-2-10-5,8 0-3,-1-6 1,2-2 0,-3-1-2,-3-5-1,-2 1 1,-9-5-2,-3 4 1,-8-1 0,-7 4 0,-7 3 0,-6 5 1,-6 12 0,0 0 1,-15 20 1,2 4 0,-1 9 1,-3 7-1,1 5-1,0-2 1,5 2-1,4-9 2,5-3-3,6-8 2,8-7-3,6-12 3,6-3 0,5-7-1,4-3 0,2 0 0,-1-2 0,0 0 1,-3 4-1,-2 1 0,-2 3 1,-2 4-1,-2 5 0,-1 1 1,2 1-1,2 2 0,1-2 1,3-1-1,3-3 0,2-4 1,1-5-1,-1-2 0,-2-4-1,-1-4 0,-5-2 0,-1-1-1,-8-4 0,-2 2-1,-10-2 3,-1 2-3,-9-3 3,-2 7-1,-8 2 3,-4 5-2,-3 9 5,-2 7-3,0 9-2,-3 5 3,6 9-2,0 0 1,13 7-2,5-2 1,15-2-2,14-6-1,17-15-8,31 5-25,7-14-2,27 4 1</inkml:trace>
  <inkml:trace contextRef="#ctx0" brushRef="#br0" timeOffset="645498.6196">28528 12133 15,'10'-17'36,"-11"-2"0,1 19-1,-23-23-27,6 25 2,-17 2-6,-2 12-1,-7 2-2,-1 6-2,0 5 2,8 1-3,8 2 2,12-3-2,15-4 2,15-1 0,11-2 0,7-3 0,5-2 0,2-1 0,-6 0 0,-7-2 1,-11 0-1,-10 0 1,-5-14 0,-18 22-1,-6-15 1,-6 0 0,-4-6-1,-1 0 1,-1-4-1,1-5 0,2-2-1,2-7-1,9 2-1,1-10-4,24 12-14,-4-15-15,19 8 1,5-6 0</inkml:trace>
  <inkml:trace contextRef="#ctx0" brushRef="#br0" timeOffset="646031.6196">28598 12235 16,'0'13'35,"4"9"2,-8-6-2,11 13-24,-15-11-3,9 5-3,-6-4-3,4-1-1,-3-5 0,4-13-1,-5 11 1,5-11-1,0 0 0,3-22 0,2 6 0,4-3 0,4-5 0,2-1-1,8 0 1,4 2-1,5 3 1,3 5-1,3 6 1,-1 6 0,-2 8 0,-2 8 0,-6 5 1,-6 6-1,-8 4 0,-7 1 1,-6-2-1,-3-2 1,-2-6-1,-1-3 0,6-16 0,-12 11 0,12-11 0,2-14 0,3 0 0,4-4 0,4-1 0,2-3-1,6 0 1,3 1 0,3 0 0,1 3 0,3 4 0,2 5 1,-1 5-1,-3 7 1,-3 7-1,-5 8 1,-6 6-1,-5 2-1,-1 7-3,-16-11-20,9 10-12,-6-10-1,10 2 1</inkml:trace>
  <inkml:trace contextRef="#ctx0" brushRef="#br0" timeOffset="646436.6196">29631 12263 16,'0'-19'34,"0"19"1,-18-18-2,1 23-22,-14 1-7,3 10 0,-11 5-3,3 4 0,0 5-1,7-1 0,5 2-1,8-3 1,9-5-1,8-7 0,8-5 0,7-6 1,6-7-1,1-5 1,4-6 0,1-1 0,2-1 1,-2-2-1,-1-1 2,-1 3-1,-4 2 1,-2 6 1,-5 4-1,-4 7 0,-11-4 0,8 20 0,-11-3-1,2 5 0,-3 1-1,-1-1-1,4 1-2,1-23-7,4 27-22,-4-27-4,6 14 0</inkml:trace>
  <inkml:trace contextRef="#ctx0" brushRef="#br0" timeOffset="646678.6196">29873 12099 46,'5'13'36,"-6"22"1,-11-3-15,7 26-13,-12-6-3,7 7-5,-2-6 0,2-5-1,5-2-4,-7-23-13,16 6-19,-4-29-2,13 14 2</inkml:trace>
  <inkml:trace contextRef="#ctx0" brushRef="#br0" timeOffset="647136.6196">30117 12137 36,'-5'37'35,"-10"4"1,3 14-14,-6-13-16,8 11 1,-4-7-4,7-3-1,6-3-2,7-7 1,9-8-1,9-7 0,6-8 0,6-6 0,5-11-1,9-8 2,0-7-1,-2-9 1,-4-2-1,-6-8 0,-6 0 0,-8 0 0,-10 4 1,-12 5-1,-8 9 0,-7 11 1,-10 11 0,-6 14 0,-4 10 0,2 10 1,0 7-2,8 9 2,5-3-1,8 2 0,11-1 0,14-6 0,13-7 0,9-7-1,10-6-1,4-18-6,19 5-28,-13-17-3,14 3 2,-13-13-3</inkml:trace>
  <inkml:trace contextRef="#ctx0" brushRef="#br0" timeOffset="647452.6196">31031 12606 25,'5'21'37,"-5"-21"0,3 26-1,-3-26-25,0 0-3,11-9-3,-11 9-3,12-26-1,-7 7 1,-2-5-1,-2-4 0,-1-3 0,1 0 0,1 0 1,3 4-1,2 4 0,8 5 0,3 8 0,10 9 0,7 5 0,1-4-7,17 14-31,-8-6-1,10 3-1,-2-6-1</inkml:trace>
  <inkml:trace contextRef="#ctx0" brushRef="#br0" timeOffset="648619.6196">1122 12224 57,'0'0'37,"0"0"0,-33 61-3,33-61-22,0 0-5,23 62-2,-23-62-3,0 0-2,46 74-5,-46-74-22,0 0-8,57 64-1,-57-64-1</inkml:trace>
  <inkml:trace contextRef="#ctx0" brushRef="#br0" timeOffset="648837.6196">1375 12395 44,'-3'-70'35,"3"70"1,0 0 1,0 0-19,0 0-6,0 0-4,0 0-2,0 0-2,0 0-2,0 0-1,0 0-5,0 0-32,32 72-1,-32-72 0,0 0-3</inkml:trace>
  <inkml:trace contextRef="#ctx0" brushRef="#br0" timeOffset="649399.6196">1653 12152 50,'14'24'38,"1"-2"-2,6 11-2,1 5-26,6 3-1,-7 10-3,-1-1-2,0 2 0,-4-3-1,-7-3-1,-4-7 0,-5-6 0,-9-13 0,3-8 0,-9-8-1,-1-9 1,3-7 0,6-7-1,-5-7 1,13-6 0,6 0-1,8-2 1,13 2 0,5 2 0,3 7 0,1 6 0,16 11 0,-10 10 0,0 7 1,-4 10-1,-9 8 0,-9 3 1,-9 4-1,-12 0 0,-12-4 1,-5-2-1,-2-5 0,-3-6 0,-2-7-1,-5-4 1,0-7-1,0-2 0,-3-2-1,5-6-1,5 4-5,-3-16-15,7 11-12,11-8-2,17 7 3</inkml:trace>
  <inkml:trace contextRef="#ctx0" brushRef="#br0" timeOffset="649769.6196">2456 12422 51,'-16'-19'35,"11"6"-2,-13 0 0,18 13-27,-28-2-2,9 16 0,-8 5-2,3 12 2,-1 4-3,9 7 0,6 0 0,5-2 0,10-6-1,14-7 1,7-7-1,6-11 0,8-9 0,1-8-2,-6-8 2,4-4-2,-9-4 1,-1-5-1,-16-1 2,2-1-3,-12 1 3,-16 0 0,6 7-3,-17-7-9,5 17-21,-20 6 1,17 14-4,-18 4 2</inkml:trace>
  <inkml:trace contextRef="#ctx0" brushRef="#br0" timeOffset="650212.6196">2709 12372 36,'12'11'36,"14"14"1,1-3-2,17 16-25,-6-11-3,12 9-2,2-5-1,2-2-2,-4-3-2,-5-5 0,-5-1-2,-14-10-4,3 10-15,-16-20-14,0 5-1,-13-5 0,0 0 1</inkml:trace>
  <inkml:trace contextRef="#ctx0" brushRef="#br0" timeOffset="650422.6196">2810 12761 51,'-13'-15'38,"24"0"-1,2-22 0,22-3-30,2-8-1,16-2-3,-1-4-1,3 2-3,7 14-8,-16-6-28,4 19 0,-14 2-1,8 14-2</inkml:trace>
  <inkml:trace contextRef="#ctx0" brushRef="#br0" timeOffset="650993.6196">3663 12147 48,'0'0'37,"18"-8"-1,-18 8-1,0 0-28,-1 12-3,-7 4-1,-3 9-3,-6 4-3,-1-1 2,2-1-2,6 7-3,-8-18-20,15 10-9,-4-15-2,7-11 2</inkml:trace>
  <inkml:trace contextRef="#ctx0" brushRef="#br0" timeOffset="651188.6196">3874 12208 26,'0'0'38,"0"0"-1,0 0 0,-10 14-15,-8-2-16,6 10-4,-3 7-4,-11-2-32,15 15-1,-7-2-3,7 11 1</inkml:trace>
  <inkml:trace contextRef="#ctx0" brushRef="#br0" timeOffset="651422.6196">3872 12785 44,'0'0'42,"0"0"-2,15 1-1,-15-1-17,0 0-22,1 13-27,-1-13-11,0 0-1,15 8-2</inkml:trace>
  <inkml:trace contextRef="#ctx0" brushRef="#br0" timeOffset="651962.6196">5294 12254 27,'0'0'34,"2"36"1,-2-9-2,15 17-26,-13 2-3,6 10 0,0 1-4,1-5-3,15 3-29,-12-18-3,8-2 1,-7-18 0</inkml:trace>
  <inkml:trace contextRef="#ctx0" brushRef="#br0" timeOffset="652202.6196">5622 12260 25,'0'19'36,"7"17"0,-7 7-2,11 17-25,-10-3-3,10 8-1,-5-3-4,3-7-1,1-7-3,-4-16-7,8-3-23,-14-29-3,10 18 2,-10-18-1</inkml:trace>
  <inkml:trace contextRef="#ctx0" brushRef="#br0" timeOffset="652368.6196">5527 12562 20,'0'0'36,"0"0"0,32 4-1,-5-12-17,21 7-18,8 1-31,4-10-4,12 6-1,1-8 0</inkml:trace>
  <inkml:trace contextRef="#ctx0" brushRef="#br0" timeOffset="652953.6196">6651 12617 42,'0'0'34,"0"0"1,11 19-12,-13-5-17,4 12-3,-1 1-1,5 4 0,0-1-1,6 0 2,4-7-3,5-8 1,3-7-1,6-9 0,1-7 0,4-5-1,-3-6 0,0-2-1,0 1 1,-4 2 0,-3 4 1,-3 5-1,-5 6 1,-5 6 0,3 7 0,-1 4 0,0 2 0,4 3 2,2-4-1,5 1 1,3-4-2,6-4 1,-2-4-1,1-5 1,-2-6 0,-1-5-2,-4-5 1,-5-5 0,-5-4 0,-4-4 1,-6-4-1,-3-1-1,-6 1-1,-7-9-10,1 17-22,-15-2-2,5 18 0</inkml:trace>
  <inkml:trace contextRef="#ctx0" brushRef="#br0" timeOffset="653652.6196">7806 12622 34,'-16'-20'33,"4"8"2,-7-3-16,6 11-11,-12 0-3,5 12-1,-8 3-1,-1 10 0,-3 3-2,1 7 1,-2 1-2,6 1 3,7 1-2,10-1 1,10-8-1,9-1 1,10-9-1,10-5 0,8-9-1,4-3-2,2-7 1,-2-4-1,-4-4 1,-3-2-1,-7-4 2,-7-1-2,-6-2 1,-6-2 1,-5 1-1,-6 0 1,-3 2 0,-3 3-1,-3 6 0,-1 5 1,2 6 0,-2 6 0,13-1 0,-20 17 0,15-2 0,5 2 1,4-2-1,5 3 1,4 0 0,8 1 0,2 0 0,4 1 0,1-4-1,3 1 1,0-2 0,1-1-1,-4-5 1,-1-2-1,-1-7-1,-5-5 1,-1-2-2,-4-7-1,2 1-4,-17-16-16,13 10-13,-10-13 1,8 7 0</inkml:trace>
  <inkml:trace contextRef="#ctx0" brushRef="#br0" timeOffset="654020.6196">8335 12461 2,'18'-12'33,"-18"12"0,8-11-2,-16-7-15,8 18-4,0 0-5,0 0-2,-20-9-2,4 14 0,-2 1-1,2 6 0,-1 3-1,4 7 0,3-2 0,8 5-1,6-2 0,8 1 0,2 1 0,5 0 1,3-3-1,-1 0 1,-2-2 0,-3-1 0,-7-1 1,-4 0-1,-5-5 1,-5 0-1,5-13 0,-25 18 0,6-10-2,-4-3-1,3 8-12,-12-15-22,6 9-1,-8-9-1</inkml:trace>
  <inkml:trace contextRef="#ctx0" brushRef="#br0" timeOffset="654591.6196">9635 12599 14,'0'0'32,"-20"-18"-8,6 13 9,-15-9-23,9 15-4,-16-1-1,3 12-2,-8 4-1,3 11-1,4 5 0,6 7 0,9 3 0,10-1 1,14-5-1,13-4 2,13-8-2,10-6 1,4-9-1,4-6 1,-3-10-3,-2-3 0,-8-7 0,-9-3-1,-9-6 2,-10-1-2,-7 1 1,-9-3-1,-6 2 2,-6 1-1,-2 5-1,-4 1-3,13 16-18,-9-5-12,11 13 3,-1-2-2</inkml:trace>
  <inkml:trace contextRef="#ctx0" brushRef="#br0" timeOffset="654967.6196">9607 12679 23,'0'0'35,"12"21"2,-12-21-5,34 25-22,-17-11-4,11 6-2,-3-2-2,1 3 1,1-2-4,-5-4 0,7 11-15,-15-15-19,8 5-1,-22-16 0</inkml:trace>
  <inkml:trace contextRef="#ctx0" brushRef="#br0" timeOffset="655229.6196">9863 12306 7,'-18'16'36,"22"20"-1,-1 4 2,15 16-19,-7-1-12,11 11 0,-3-6-3,3-2 0,3-5-4,-5-12-2,14-1-32,-17-19 0,11-3-1,-9-15-1</inkml:trace>
  <inkml:trace contextRef="#ctx0" brushRef="#br0" timeOffset="655582.6196">10217 12526 27,'-22'-4'33,"4"14"1,-2-7-17,8 21-9,-3-4-3,11 7 0,2-3-3,14 1 0,5-3-1,9 0 0,1-3 0,5 0 0,-1-2 0,-3 0 0,-6-3 0,-5 1 0,-11-1 0,-5-1 2,-1-13-2,-16 21 1,0-15-2,-3 0 2,-2-2-1,-1-2 0,3-4-3,0-3-2,3 3 0,-2-11-6,18 13-9,-10-13-18,10 13 3,18-20-3</inkml:trace>
  <inkml:trace contextRef="#ctx0" brushRef="#br0" timeOffset="655951.6196">10686 12690 8,'10'-20'34,"2"4"1,-12-4-1,0 20-21,-8-28-4,8 28-4,-25-9-2,10 14-2,-6 9 0,1 9 1,-1 5-1,3 5-1,7 3 1,7 0 2,6-3-3,9-1 3,7-10-3,5-6 2,6-6-2,2-8 2,3-4-2,-1-6-2,-2-5 2,-1-7-2,-5-1 1,-1-4-1,-8-5 2,-5-1-2,-9-1 1,-8 0 0,-6 11-2,-16-4-7,2 21-23,-22 2-4,3 17 3</inkml:trace>
  <inkml:trace contextRef="#ctx0" brushRef="#br0" timeOffset="656566.6196">12239 12662 29,'-6'-14'31,"-7"-5"1,6 6-24,-12-8 1,6 12-2,-12-5-1,4 13-2,-11 1-1,1 10-1,0 3-1,3 7 1,2 5-2,10 2 1,10 2-1,14 3 1,14-2-1,10-2 2,5-1-1,3 0 1,3-3-2,-7-1 1,-8-1-1,-11-3 0,-16 0 1,-11-2-3,-11 0 2,-12-5-3,-7 0 1,-8-7 0,0 2-2,-3-10-2,12 4-2,-4-16-4,23 8-12,-2-17-10,22 0 3</inkml:trace>
  <inkml:trace contextRef="#ctx0" brushRef="#br0" timeOffset="656965.6196">12234 12466 10,'13'17'31,"-4"7"1,6 14-10,-6-3-12,13 19-1,-10-7-1,10 13-1,-9-10-2,6 3-1,-7-12-1,3-5-1,-6-8-1,4-9 0,-13-19 0,20 14-2,-7-19 2,1-9-1,3-5 0,1-3 1,4-5-1,3-1 0,2 1-1,2 1 1,-1 7 0,1 8 0,-5 4 0,2 8 0,-5 10 1,-2 5 0,-4 6 0,1 4-1,-2 2 0,0-2-1,3-2-1,-6-7-3,11 4-12,-22-21-18,23 11-1,-23-11 2</inkml:trace>
  <inkml:trace contextRef="#ctx0" brushRef="#br0" timeOffset="657116.6196">12997 12808 26,'0'0'35,"0"0"-1,14 32-10,-17-19-14,12 11-6,-3 3-8,-7-8-27,12 3-3,1-8 0</inkml:trace>
  <inkml:trace contextRef="#ctx0" brushRef="#br0" timeOffset="657423.6196">13551 12481 4,'0'-45'32,"-13"8"1,0 17 2,-22 1-24,12 26-2,-17 7-1,8 20-2,-8 7-2,8 14 0,2 1-2,10 6 0,9 0-1,8 2 0,8-6 0,5-4 0,6-8-1,2-8 0,1-3-1,-4-9-3,2-3-3,-17-23-21,15 15-9,-15-15 2,0 0-1</inkml:trace>
  <inkml:trace contextRef="#ctx0" brushRef="#br0" timeOffset="657611.6196">13126 12804 20,'-1'12'36,"12"-6"-1,18 7 1,0-11-28,18 7-2,0-7-3,9-1-2,5 2-10,-12-12-26,10 3 1,-8-9-2</inkml:trace>
  <inkml:trace contextRef="#ctx0" brushRef="#br0" timeOffset="657814.6196">13852 12380 28,'-9'35'36,"-6"6"1,9 16-1,-7-4-29,10 12 0,-5-7-3,8 2-1,4-7-4,-3-18-19,13 4-15,-5-17-2,11-1 0</inkml:trace>
  <inkml:trace contextRef="#ctx0" brushRef="#br0" timeOffset="658309.6196">13915 12786 6,'27'0'35,"-6"-1"-2,11 7 3,-6-10-18,16 12-10,-3-8-3,8 4 0,-4-4-2,6-3-1,-3-3-1,0-3 0,-2-4 0,-5-3-1,-8-1-1,-9-1 1,-4-3-1,-12 2 0,-6 3 0,-10 0 0,-8 9 1,-9 4-1,-7 7 1,-3 9 0,-4 8 1,-2 9 1,3 6-1,8 5 1,8 0-1,9-2-1,13 0-1,8-8-1,15-2-4,-2-17-16,21 2-13,-1-16-2,17 2 1</inkml:trace>
  <inkml:trace contextRef="#ctx0" brushRef="#br0" timeOffset="658752.6196">14871 12711 33,'2'-34'35,"-2"10"1,-18-4-3,3 17-26,-17 5-2,-1 14-2,-7 7-2,-3 11 0,2 7 0,5 6 1,8 3-1,10 0-1,9-3 1,9-6-1,10-6 0,9-8-1,9-6 1,2-9-2,8-10 2,-2-5 1,2-7-2,0-8 0,-2-3-1,-4-10 0,-1-2 0,-8-11-1,-4-1-1,-7-7 0,-3-1 2,-8-1 1,-2 8 1,-4 11 1,-6 13 2,0 21 0,-5 18 1,4 25 0,-5 14 0,7 16 0,-1 4 0,6 9 0,5-5-2,5-4 0,4-9-2,2-12-4,9-2-18,-11-22-14,8-1-3,-17-22 0</inkml:trace>
  <inkml:trace contextRef="#ctx0" brushRef="#br0" timeOffset="659159.6196">13699 12593 22,'0'13'36,"0"-13"0,14 12 0,-14-12-25,41-4-2,-10-1-4,17 2-2,2-1-3,5-4-2,11 12-29,-17-11-5,0 13-1,-18-6 0</inkml:trace>
  <inkml:trace contextRef="#ctx0" brushRef="#br0" timeOffset="659465.6196">13084 12440 29,'0'0'35,"15"9"-4,-15-9-30,8 16-32,-8-16-2</inkml:trace>
  <inkml:trace contextRef="#ctx0" brushRef="#br0" timeOffset="659887.6196">11472 12365 4,'0'0'34,"14"-4"-1,7 18 2,-2-5-23,12 15-5,-7 1-4,9 4-2,-1 6-3,-5-8-8,15 5-22,-15-9-2,6-2 0</inkml:trace>
  <inkml:trace contextRef="#ctx0" brushRef="#br0" timeOffset="660052.6196">11775 12384 17,'-15'-9'34,"15"9"1,-15 11-3,16 5-35,6 9-26,8 5-4,12 7 0</inkml:trace>
  <inkml:trace contextRef="#ctx0" brushRef="#br0" timeOffset="660555.6196">15350 12413 28,'-6'13'35,"2"11"0,-14-2-1,13 9-27,-13-5-4,4-3-5,10 10-20,-8-15-13,15 0 1,-3-18-1</inkml:trace>
  <inkml:trace contextRef="#ctx0" brushRef="#br0" timeOffset="660712.6196">15529 12470 32,'-24'13'35,"7"4"0,-8 5-4,-5 4-59,5 8-3,2 4-2,11 5-2</inkml:trace>
  <inkml:trace contextRef="#ctx0" brushRef="#br0" timeOffset="661313.6196">16467 12982 16,'20'-5'32,"-14"-9"1,3 0 2,-24-9-24,11 9-2,-15-7-5,1 6-1,-8 2-1,-4 5 1,-3 8-2,-2 8-1,0 5 1,3 5-2,5 4 2,8 2 0,7-2-1,12-2-1,12-2 1,7-8-1,9-3 0,4-6 1,6-3-1,-2-6 0,-1-1 0,-7-3 0,-4 2 0,-6 0 1,-3 2 0,-15 8 0,14-6 1,-14 6 0,0 0 0,6 23 1,-2-8-2,5 3 1,4 0-1,4-1-3,7 3-6,-8-15-20,16 4-6,-8-13 1,8-1 0</inkml:trace>
  <inkml:trace contextRef="#ctx0" brushRef="#br0" timeOffset="661742.6196">16852 12579 42,'4'37'34,"-4"5"1,5 23-12,-5-13-18,4 8-1,-4-8-2,3-2-1,-1-9 1,2-6-2,-1-15 0,-2-7-1,-1-13 1,12-7 0,-2-10 1,5-7-2,7-3 1,4-5 0,5-2-1,5 2 0,2 4 1,1 5 0,1 6 0,-3 8 1,-8 7 0,-6 10 1,-9 6 0,-8 9 0,-11 2 0,-5 5-1,-12-1 0,-5 1-1,-6-3 1,-2-4-3,0-4 0,-2-8-4,14 6-10,-11-16-17,19 2-3,2-13 1</inkml:trace>
  <inkml:trace contextRef="#ctx0" brushRef="#br0" timeOffset="662070.6196">17413 12837 16,'22'-3'31,"-10"-4"3,-12 7 1,0 0-17,0 0-13,0 14-2,-8 2-2,-1 2 1,4 5 0,4 2-1,3 2 1,6-4-2,5-1 0,4-4 0,2-4 1,2-6-1,2-4 1,-1-8-1,-2-5 0,-2-3 1,-1-4-2,-7-6 1,-2-3 1,-4 1-3,-8-3 1,-2 5-2,-10-1-3,16 23-6,-40-23-17,25 23-7,-6 3 3</inkml:trace>
  <inkml:trace contextRef="#ctx0" brushRef="#br0" timeOffset="662425.6196">17830 12919 29,'0'0'34,"6"34"0,-10-23-15,22 17-5,-14-12-6,12 7-3,0-10-1,7 0-1,1-6-1,7-3 0,-1-7-1,1-3 0,0-5 0,0-5-1,-4-4 1,-4-2 0,-5-4-1,-7-2-1,-3-1-2,-9-2-1,1 9-5,-18-10-13,9 17-12,-9-1-4,18 16 3</inkml:trace>
  <inkml:trace contextRef="#ctx0" brushRef="#br0" timeOffset="662689.6196">18452 12652 15,'18'-8'34,"4"16"3,-22-8-3,30 42-20,-30-15-4,7 18-1,-9-4-4,3 4-3,-4-3 0,5-2-2,0-7 0,-2-9-6,12 6-20,-12-30-11,12 19 0,-12-19 1</inkml:trace>
  <inkml:trace contextRef="#ctx0" brushRef="#br0" timeOffset="662869.6196">18336 12895 50,'16'-9'38,"17"8"0,8-15-4,17 7-34,27 3-33,5-7-4,26 4 0,10-4-3</inkml:trace>
  <inkml:trace contextRef="#ctx0" brushRef="#br0" timeOffset="663732.6196">20131 12759 22,'-3'-20'33,"-7"4"-1,10 16-18,-35-21-4,16 19-2,-15-3-3,2 10-1,-7 6-2,6 7 0,1 7 0,9 6 1,10 5-1,15 2-1,14 2 0,13 1-1,11-1 1,7-2-1,4-1 0,0-2-1,-7-4 0,-9-1 2,-13-4-1,-14-3 0,-15-4-1,-11-5 1,-13-5 0,-10-4 0,-8-6 0,-5-8-1,-5-2-1,0-11-1,5 1-4,-6-16-11,18 6-17,2-11 2,13 2-1</inkml:trace>
  <inkml:trace contextRef="#ctx0" brushRef="#br0" timeOffset="663994.6196">19919 12604 15,'8'25'35,"-9"-7"1,6 16 2,-5-1-29,12 23 1,-9-4-4,10 13-1,-4-1-2,7 3-2,-1-5 0,2-7-5,5 1-5,-14-23-22,13 5-6,-5-21 1,7 1 0</inkml:trace>
  <inkml:trace contextRef="#ctx0" brushRef="#br0" timeOffset="664416.6196">20249 12789 22,'15'-3'36,"-2"-1"-2,14 7 2,-5-8-31,26 7 0,-3-3-2,8 6 0,-3 0-1,-1 7 1,-7 3-1,-8 8 0,-11 4-1,-17 5-1,-12 3 1,-15 2-1,-8 0 1,-9 2-3,-4-5 3,-2-2-2,2-6 1,3-3 1,7-5 0,10-3 0,8-6 1,14-9-1,1 13 0,12-8 0,6-2 0,8-1 0,11-2-1,1-2-1,7 0-1,-4-3-4,13 12-19,-12-19-11,10 8-2,-11-10 1</inkml:trace>
  <inkml:trace contextRef="#ctx0" brushRef="#br0" timeOffset="664769.6196">21069 12899 23,'-17'-10'36,"-14"-1"1,-1 17-1,-14 0-27,11 12-6,-6 0 2,9 10-3,5 1 0,11 6-2,12 1 1,16-1-1,11-5 0,10-3 1,10-8-1,5-6 0,3-8 0,-1-7 0,-5-8 0,-5-7-1,-8-4 1,-6-3 0,-9-4-1,-9-3 0,-8-1 1,-12 0 1,-7 3-2,-10 4 1,-3 6-1,-8 4 0,2 13-5,-7-1-7,20 17-22,-3 1-2,19 11 2</inkml:trace>
  <inkml:trace contextRef="#ctx0" brushRef="#br0" timeOffset="665152.6196">21608 12913 31,'-24'-6'34,"4"25"-6,-13-9-16,11 22 0,-14-8-1,15 16-3,-2-7-3,13 6-1,4-6-2,11-1 1,8-10-2,8-4 0,10-13 0,8-6 0,5-8 0,5-8-1,1-6 1,0-4-1,-2-2 0,-5-6 0,-8 1 1,-9-4 0,-16 3 0,-11 3 0,-17 7-1,-17 5 1,-14 9-3,-18 6 0,3 22-30,-21-4-4,10 16-2,1 1 0</inkml:trace>
  <inkml:trace contextRef="#ctx0" brushRef="#br0" timeOffset="665758.6196">22550 12937 16,'0'0'33,"-7"-11"1,7 11-9,0 0-15,-6 20-1,-1-7-3,8 13-2,-1-3 0,9 8-2,1-3 0,11 0 0,5-4-1,10-3-1,6-8 1,5-8-1,3-7 0,-1-5 0,-3-6-1,-6-5 1,-8-4-1,-11-2 0,-9 2 0,-10-2-2,-5 8-4,-16-9-15,5 16-14,-7-3 2,10 11-2</inkml:trace>
  <inkml:trace contextRef="#ctx0" brushRef="#br0" timeOffset="666242.6196">23104 12976 30,'6'13'33,"-4"2"2,7 20-22,-9-6-3,15 18 0,-10 1-4,9 8-1,-2-1-3,3-1 0,-2-4-1,-1-8 0,-3-8-1,-3-9 0,-3-12 0,-3-13 0,0 0 0,-16-19 0,6-8 0,-4-8-1,0-6 1,-2-9-1,5-3 1,3-6-1,7-7 1,3-2-1,12 6 0,8 3 0,13 9 0,8 9 1,4 11-1,3 15 3,-2 15-1,-3 15 1,-10 8 1,-11 11-1,-15-1 0,-15 5 0,-17-2 0,-12 1-1,-11-7 0,-7-6-1,-5-5 0,0-6-1,4-4-3,-3-15-13,21 6-19,3-16-1,33 16 0</inkml:trace>
  <inkml:trace contextRef="#ctx0" brushRef="#br0" timeOffset="666745.6196">24256 12780 21,'0'0'31,"11"-8"0,-11 8-17,0 0-1,3 21-3,-1 11-2,-9 2-2,3 12-3,-3-1 1,6 5-2,0-2 0,2-1-2,3-5 0,4-7-2,6-7 1,-2-10-3,9 5-7,-21-23-24,25 9 0,-25-9 0</inkml:trace>
  <inkml:trace contextRef="#ctx0" brushRef="#br0" timeOffset="667540.6196">23991 12998 26,'-8'19'32,"0"-5"2,17 5-22,-9-19-1,27 15-3,-5-15-4,13 2-1,3-9-1,6 0-2,3-5 1,0-1-1,3-2 0,-5-4-1,0 0 0,-7-2 0,-5 1 0,-7-5-1,-5 5 0,-9-1 1,-3 3-1,-3 4 1,-6 14 1,0 0 0,0 0 1,-12 16 2,3 5-1,1 10-1,-1 1 2,3 8-2,-2-2 1,7-1-2,0-1 1,4-5-2,5-7 2,6-4-1,4-8 1,4-5-1,3-7 0,2-3 0,0-3 0,0-3 0,-2-1 0,1 2 0,-3 2 0,-1 2 0,-1 2 0,-2 5 0,0 2 0,2 3 0,1 1 0,4 1 0,2 0 0,4-3 0,3-1 0,0-3 0,1-5 0,-3-2 0,-1-2 0,-2-5-1,-6-1 1,-3-1 0,-6 0-1,-2-3 0,-2 3 0,-7-2-1,-2 2 1,-4 0-1,2 13 1,-19-18 0,7 13 0,-5 4 1,-4 2 1,-2 8 1,-3 1 0,5 5 1,-3 3-1,11 5 2,3-2-1,11 5 0,7-3-2,11 0 1,9-3-1,8-3-2,6 5-8,-9-17-25,16 4-2,-10-13 0</inkml:trace>
  <inkml:trace contextRef="#ctx0" brushRef="#br0" timeOffset="669276.6196">26132 13030 3,'0'0'34,"-2"14"1,-6-3 0,15 12-19,-10-6-7,12 12-3,-8 0-3,4 3-2,1 0-3,-5-8-6,14 7-26,-12-16-1,8 3 0</inkml:trace>
  <inkml:trace contextRef="#ctx0" brushRef="#br0" timeOffset="669682.6196">26356 13042 17,'0'0'34,"-24"17"2,15 10-7,-8-7-17,18 19-3,-12-8-5,11 6-1,0-4-1,8-1 0,-1-6-2,2-6 1,2-8-1,-11-12 1,20 4-1,-20-4 0,18-20 0,-8 4 0,1-5 0,2-2 0,2-1 0,3 2 0,4 2 0,4 2 0,2 6 0,6 7 0,-1 6 0,0 11 1,-2 6-1,-5 6 0,-4 7-1,-8 1-1,0 9-5,-19-15-24,13 9-5,-9-14 0,10 1 1</inkml:trace>
  <inkml:trace contextRef="#ctx0" brushRef="#br0" timeOffset="669922.6196">26947 13081 26,'-23'-1'35,"4"17"0,-7 0-15,12 19-11,-7-4-2,15 13-3,2-2-3,9-1-1,13 1-3,4-12-2,17 6-8,-9-26-10,23 9-8,-4-20-2</inkml:trace>
  <inkml:trace contextRef="#ctx0" brushRef="#br0" timeOffset="670216.6196">27354 13233 3,'-12'-18'30,"-2"15"2,-14-4-7,12 24-9,-18-6-6,9 20-3,-4 0-3,11 7 0,3-1-2,14-1 0,6-5-2,11-5 1,7-8-1,9-9 0,5-9 0,3-8 0,-2-6-1,-6-9 0,-4-3 1,-7-2-1,-8-4 0,-10-4 0,-8 3-1,-10-3 0,-5 9-1,-9 0-2,2 17-3,-13-8-11,12 18-14,-2 4 1</inkml:trace>
  <inkml:trace contextRef="#ctx0" brushRef="#br0" timeOffset="670996.6196">27604 13258 21,'1'13'33,"5"15"-2,-12-14-14,16 20 1,-19-14-7,14 5-5,-7-6-2,6-3-1,-4-16-2,0 0 0,14 5-2,-14-5 1,14-23-1,-6 4 0,1 1-1,0-7 0,2 6-1,-2-6 0,7 4-1,-5-3 0,9 8 0,-6 1 1,4 7 2,-2 7 1,-1 5 1,-1 9 0,-5 3 1,-1 7 1,-6-1-1,1 5 0,-5-6-1,1-5 0,0-4-1,1-12 0,0 0 0,0 0 0,18-8 0,-3-7 1,6-2-1,3-1 1,5-2-1,0-2 0,3 4 1,-1 2-1,-2 5 2,-8 5-1,-2 3 0,-3 8 0,-3 4 1,3 8-1,-1-1 0,4 4 0,4-1 0,7-1 0,4-3-2,3-5 1,4-6 0,2-4 0,-2-5 0,-1-5-1,-3-3-1,-6-6 1,-2-2-1,-11-6-1,-2 2 0,-11-5 1,-4 5 0,-10-1 1,-6 6 2,-3 8 1,-8 7 0,3 16 2,-7 4 1,10 15-1,-1 4 0,15 8 0,6 3-1,14 2-1,13-3-2,17-6-3,28 7-25,1-18-8,26 1-1,7-15 0</inkml:trace>
  <inkml:trace contextRef="#ctx0" brushRef="#br0" timeOffset="671709.6196">29702 13359 3,'-7'-27'32,"-6"-8"-6,-2 10 6,-16-10-20,12 21-1,-20-10-2,9 19-4,-8-1-1,7 15-1,-1 4-1,12 9 0,8 5 0,12 2-1,12 5 0,13-2 0,10-4 0,6-6-1,3-4 0,1-9-1,-3-5 1,-6-8-1,-6-5 0,-10-8 0,-7-1 0,-5-4 0,-6 1 1,-2-1-1,-1 0 2,0 8-1,-3 2 1,4 12 0,0 0 0,-3 18 1,6 2-1,3 4-1,3 4 1,6 0-2,4 6-6,-11-18-22,19 5-6,-8-14 0,9 2 0</inkml:trace>
  <inkml:trace contextRef="#ctx0" brushRef="#br0" timeOffset="671950.6196">30169 13151 45,'0'0'37,"23"22"1,-14-10-15,10 18-17,-2-3 0,14 8-2,2-6-2,6 1-1,0-6-1,-1-5-1,1 2-4,-13-20-15,8 11-16,-20-14-2,3 9 2</inkml:trace>
  <inkml:trace contextRef="#ctx0" brushRef="#br0" timeOffset="672168.6196">30182 13447 24,'16'-29'35,"20"2"1,-5-8-1,22 2-27,-9-8-1,5 6-4,-5 3-2,-8 3-4,1 20-18,-23-8-14,-2 16-1,-12 1 0</inkml:trace>
  <inkml:trace contextRef="#ctx0" brushRef="#br0" timeOffset="672423.6196">30819 13187 35,'17'3'38,"6"16"0,-18-4-1,12 12-29,-19-2-3,5 5-2,-10 0-3,0-6-4,12 12-16,-17-21-17,21 6 0,-9-21-1</inkml:trace>
  <inkml:trace contextRef="#ctx0" brushRef="#br0" timeOffset="672776.6196">31250 13073 16,'-8'-15'35,"-18"1"-1,8 16 0,-15-7-25,14 19 0,-11-4-5,19 12 0,4 1-2,12 8 0,4 1 0,13 4 1,-1 1-2,8 3 2,-2-4 0,-1-2 0,-7 0 0,-4-5 1,-12-3-3,-8-4-1,-1-6 1,-8-4-1,-3-2-2,-4-4 1,1-3-3,-2-6 1,8 3-3,-15-11-30,18 4 0,-8-12-3,11 6 2</inkml:trace>
  <inkml:trace contextRef="#ctx0" brushRef="#br0" timeOffset="673025.6196">31667 13441 73,'21'-3'41,"-21"3"-3,0 0-10,-15-10-29,-3-12-13,7 20-23,-11-11-2,5 12-1,-12-10 1</inkml:trace>
  <inkml:trace contextRef="#ctx0" brushRef="#br0" timeOffset="689383.6196">1340 13483 34,'0'0'32,"0"0"2,0 0 0,0 0-17,0 0-4,0 0-3,0 0-4,0 0-1,0 0-1,0 0-1,4 63 0,-4-63-2,24 53 0,-24-53-1,21 64 1,-21-64-1,22 67-1,-22-67-1,19 70-1,-19-70-6,8 61-29,-8-61 1,0 0-2,7 68 1</inkml:trace>
  <inkml:trace contextRef="#ctx0" brushRef="#br0" timeOffset="690488.6196">965 13522 21,'-54'6'33,"54"-6"2,0 0-8,0 0-9,0 0-4,0 0-4,0 0-3,0 0-1,0 0-2,0 0-1,0 0-2,66 21 1,-66-21-1,62-7 0,-62 7-1,72-14 1,-72 14-1,77-22-1,-77 22 1,73-32-1,-73 32-1,67-38 0,-67 38 0,57-45 0,-57 45 0,0 0 0,57-73 0,-57 73 1,0 0 0,29-60 1,-29 60 1,0 0-1,0 0 3,0 0-2,0 0 1,0 0-1,0 0 2,0 0-2,35 65 1,-21-10-3,-14-55 2,23 81-2,6 2-2,-6 0 1,1-4-1,1-15 0,-11-17 0,3-15 3,-15-11-3,-2-21 3,0 0 0,0 0 0,18-8 1,-14-6-1,9-9 0,-3-2 0,11-2 1,-1-1-1,1 3 1,0 0 0,-2 6-1,4 6 1,-6 11 0,7 6-1,-6 8 0,0 6 0,4 5 0,3 2 0,-4 2 0,6-2 2,4 0-4,2-4 4,5-7-4,-1-3 4,2-5-2,-3-5 0,0-6 0,-2-2 0,-5-6 0,-6-1 0,2-8-2,-5-1 2,-8-3-1,-2 1 1,-6-2 0,-1 0-1,-3 0 1,-5 3 0,-7 4 0,-1 5 0,-2 6 0,-1 5 1,-3 7-1,-5 7 1,-2 8 1,0 8-1,7 6 0,-2 2 1,7 3-1,5 0 0,10 1 1,7-5-1,14-4-1,4-8 1,1-6 0,10-6-1,0-6-2,7-3-2,-1-10-3,-1 3-2,-9-16-5,13 14-13,-17-17-11,1 9 1,-10-14 1</inkml:trace>
  <inkml:trace contextRef="#ctx0" brushRef="#br0" timeOffset="691098.6196">2689 13640 5,'0'0'32,"0"0"1,-17 15 1,22 11-20,-11-11-2,13 14-3,-8-6-3,10 8-3,-5-5 1,8 2-2,-2-5-1,2-2 0,-3-6 0,1-4 0,-10-11-1,15 13 1,-15-13-1,0 0 0,8-16 0,-9 3 0,-2-5 0,-2-6 0,-4-6 0,3-1 1,-1-1-1,2 0 0,2 1 0,3 5 1,3 4-1,2 9 1,7 9-1,7 5 0,5 7 0,7 4 1,8 3-1,3 3 0,6 1 0,5-1 0,1-3 0,-1-2-1,-4-4 1,-6-5-1,-1-4 0,-8-5 0,1-4-1,-7-4 0,-2-1 0,-9-4 0,1-1 0,-8 0 1,-7 0 0,-6-1 1,-8 5 1,-4 1-1,-5 6 2,-6 7 0,-5 6 0,-5 10 1,0 6-1,1 12 0,-3 4 0,7 7 0,1-1 0,15 2-1,7-4 2,13-2-2,9-9 1,13-9-2,13-8-1,12-12-4,21 5-20,-8-21-12,12 4-1,5-14 0</inkml:trace>
  <inkml:trace contextRef="#ctx0" brushRef="#br0" timeOffset="692967.6196">4393 13568 26,'0'0'29,"13"-9"1,-13 9-14,0 0-4,0-13-3,0 13-2,0 0-2,13 22-1,-11-9-1,7 6 0,-2 1-1,3 7-1,-4 0 0,2 1-1,-1-2 1,-1-2-2,-1-3 0,0-3 0,0-4 0,-5-14-2,8 16-2,-8-16-15,0 0-15,0 0 2,0 0-1</inkml:trace>
  <inkml:trace contextRef="#ctx0" brushRef="#br0" timeOffset="701012.6196">4891 13519 2,'0'0'27,"13"-1"-2,-13 1-6,0 0-3,0 0-5,0 0-3,6-13-2,-6 13-2,0 0-1,0 0 0,0 0-2,4-12 1,-4 12-2,0 0 1,-14-10-1,14 10 0,-18-6 0,5 3 0,0 2-1,-2 0 1,-2 2 0,0 2 0,2 0 0,-2 2 0,2 2 0,1 1 0,2 2 0,12-10 0,-17 20 0,17-20 0,-1 20 0,1-20 0,18 16 0,-3-7 1,6-2-1,4 0 0,0 1 0,2 0 1,3 2-2,-2 0 1,1 3-1,-5 0 1,-3 2-1,-3-1 0,-3 3 0,-3-3 0,-5 0 1,-4 0-1,-4-2 2,1-12-2,-15 18 3,4-12-2,-8-3 1,1 0 1,-8-4-1,-1-1 0,-3-1 0,-3-3-1,2-2-1,-3-5-2,15 11-14,-11-14-17,12 3 2,-1-5-1</inkml:trace>
  <inkml:trace contextRef="#ctx0" brushRef="#br0" timeOffset="701313.6196">4260 13135 30,'-19'-9'34,"19"9"0,-23-9-2,23 9-30,-5 14-23,5-14-11,10 22 0,2-10-2</inkml:trace>
  <inkml:trace contextRef="#ctx0" brushRef="#br0" timeOffset="702574.6196">6430 13678 11,'-1'-13'26,"1"13"-12,-2-11-2,2 11 0,-6-12-1,6 12-2,-6-13-2,6 13-2,-9-14 0,9 14-2,-14-14 0,14 14-1,-19-13-1,19 13 1,-25-10-1,10 6-1,-2 2 1,-2 0 0,-5 0 0,4 3 0,-2-1-1,1 3 1,-2-2 0,4 3-1,-2-2 1,6 2 0,-1 0-1,4 1 1,-1 2-1,13-7 1,-13 19 0,11-6-1,4 2 0,4 0 1,5 7-1,3 0-1,2-2 1,4 0-1,0-1 1,5 0-1,-2-4 1,1-1 0,-2-5-1,0-2 1,0-3 0,-3-2 0,-1 0 0,-2-4-1,-3 0 1,-2-2-1,-11 4 1,18-12-1,-18 12 1,12-18-1,-7 6 1,-2-3 0,-1 1 0,-1-1 0,1 1 0,-1 0 0,0 2 0,-1 12 1,2-14-1,-2 14 0,0 0 0,0 0 0,0 0 0,0 0 0,0 0 0,0 0 0,0 0 1,0 0-1,10 14 1,-1-2 0,2-1 0,5 3-1,-1 2 1,3-1-1,0-2 0,-1-1 0,-1-1-1,-16-11-2,27 19-14,-27-19-16,11 4-1,-11-4 1</inkml:trace>
  <inkml:trace contextRef="#ctx0" brushRef="#br0" timeOffset="711806.6196">7590 13376 8,'0'0'22,"10"-23"-2,5 23-2,-17-15-1,16 23-4,-14-8-2,15 8-1,-15-8-2,11 38-2,-7-7-2,6 13 0,-3 4-1,4 12-1,-2 1-1,3-1-1,1-2-1,1-8-2,4-4-3,-5-19-11,13 1-18,-8-21-2,10 2 1</inkml:trace>
  <inkml:trace contextRef="#ctx0" brushRef="#br0" timeOffset="712238.6196">7966 13645 2,'0'0'34,"-9"-14"1,9 14 0,-17-8-23,17 8-4,-18 8-3,7 1-2,-5 1 0,6 6-1,1 5-1,6 5 0,6-1 0,7 2-1,11 0 0,6-4 0,6-2 0,6-6 0,2-7 0,0-7 0,-2-5-1,-3-5 1,-6-9-1,-9-4 0,-3-2 1,-9-4-1,-9 0 1,-9-4 0,-7-2-1,-10 2 2,-6 7-1,-7 4 0,-3 6 0,-2 7 0,3 9-1,2 4-3,21 20-14,-3-9-17,25 10 0,5-7 1</inkml:trace>
  <inkml:trace contextRef="#ctx0" brushRef="#br0" timeOffset="712492.6196">8559 13299 12,'0'0'34,"0"0"1,2 28 2,-4 4-29,23 20 0,-9 2-3,9 12-2,-3-4-1,6-1-2,0-6-3,-7-18-13,7 3-19,-8-17-2,6-3 1</inkml:trace>
  <inkml:trace contextRef="#ctx0" brushRef="#br0" timeOffset="712663.6196">8356 13647 25,'12'9'37,"16"-10"1,36 3-2,16-9-33,23-6-33,32-1-3,13-9-3,23 4 1</inkml:trace>
  <inkml:trace contextRef="#ctx0" brushRef="#br0" timeOffset="713204.6196">10257 13682 6,'0'0'34,"-8"-25"1,8 25 0,-20-30-27,3 19 1,-13 0-4,2 8-2,-8 3-1,4 8-1,0 5 0,6 9-1,8 2 0,10 5 0,13-2 0,12-1-1,15-3 1,11-2-1,8-7 1,6-8-1,1-3 0,-5-7 0,-7-3 0,-8-5 1,-12-5-1,-13-4 1,-12 2-1,-13-3 2,-9 2-2,-7 1 1,-2 6-4,-10-3-3,18 15-27,-7-1-1,12 7 1</inkml:trace>
  <inkml:trace contextRef="#ctx0" brushRef="#br0" timeOffset="713835.6196">10648 13636 29,'-5'-14'35,"5"14"1,0 0-16,-5 21-14,2-4-1,12 7-2,2 1 0,7 2-1,1 0-1,7-2 0,2-6 0,4-3-1,2-9 0,-2-4 0,-5-6-1,-1-6 1,-4-6-1,-7-3 1,-5-2-1,-7-6 2,-6 0-2,-3-1 2,-3 3-1,-1 4 1,-1 6-1,11 14 1,-13-9-2,13 9 1,11 15-1,3 2 1,9 3-1,7 2 0,7 0 1,7-4-1,2-3 1,3-5-1,-3-7 1,-4-4-1,-4-8 1,-8-4-1,-8-1 1,-8-4 0,-6-3 0,-8-3 0,-8 2 0,-2 2 1,-9-1-1,-1 6 2,-5 3-1,0 8 0,-4 9 0,7 11 1,3 4-1,10 11 1,9 4-1,12 1-1,6-1 1,9-1-1,5-7 1,5-6-2,2-4-1,-3-11-1,1 1-2,-12-16-8,11 6-23,-14-9-1,6 1 1</inkml:trace>
  <inkml:trace contextRef="#ctx0" brushRef="#br0" timeOffset="714113.6196">11620 13689 6,'3'21'33,"-3"-4"2,6 10-6,-11-15-17,17 14-3,-12-26-3,10 26 0,-10-26-3,11 11 0,-11-11-2,13 0 1,-13 0-1,17-15 0,-8 2 1,1-5-1,1-4 1,0-2 0,3-3-1,3-1 0,5 2-3,-1-6-4,16 15-29,-11-3-2,12 12 0,-3-3-1</inkml:trace>
  <inkml:trace contextRef="#ctx0" brushRef="#br0" timeOffset="714572.6196">12035 13426 12,'0'0'33,"15"-20"-1,7 29-13,-22-9-4,27 23-4,-17-2-4,11 13-3,-7 4-2,5 4-2,1 5-4,-5-12-12,17 10-20,-5-13 1,8 0 0</inkml:trace>
  <inkml:trace contextRef="#ctx0" brushRef="#br0" timeOffset="714990.6196">12598 13629 23,'-13'-19'32,"-11"1"3,9 12-22,-23-8-2,12 14-4,-10-2-2,7 13-1,-5 0-2,11 8-1,3 1 0,9 6 0,7 1-1,10 0-1,5-5 1,10-3-2,7-6 2,0-4-2,5-3 1,-4-13-1,0-2 0,-6-5 1,0 0 0,-8-2 0,-1 0 0,-5-2 1,-2 0 0,-2 6 2,-5 12 0,4-11-1,-4 11 1,0 0 1,-8 20-1,7 3 0,-4 2-1,5 4 0,-2-1 0,4 0-1,2-1-2,-1-10-4,17 2-24,-20-19-6,31 12 1</inkml:trace>
  <inkml:trace contextRef="#ctx0" brushRef="#br0" timeOffset="715485.6196">12898 13672 0,'7'26'34,"-6"3"1,7 12 1,-7-7-23,13 15-5,-10-9-2,8 6-1,-6-10-2,4-2-1,-5-7-1,1-5 0,-5-9-1,-1-13 0,0 0 0,0 0 0,-10-16 0,2-4 0,-2-6 0,-5-6 0,0-4 0,0-10 0,-1-5 1,4-4-1,5 0 1,5 2 0,11 3-1,9 8 1,10 10 0,5 11-1,7 16 0,6 9 1,3 10-1,-3 7 1,-4 4-1,-9 10 0,-10-3 0,-7 3 0,-12-5 0,-17 0-1,-12-3 1,-7-4-1,-8-5 2,-4-8-2,-1-5 1,-1-4-1,4-3-1,6-15-8,21 11-26,4-13-1,22 8 0</inkml:trace>
  <inkml:trace contextRef="#ctx0" brushRef="#br0" timeOffset="733649.6196">14335 13491 7,'0'0'35,"0"0"-1,23-9 2,-23 9-22,17 2-4,-17-2-3,25 27-2,-13-1-3,2 14 1,-5 6-3,1 6 1,-3 3-1,-1 1-1,-1-4 0,1-6 1,-4-7-1,3-15 0,-2-11 1,-3-13 0,0 0 0,-4-18 0,0-5 0,-1-5 0,0-8 0,0-4 0,5 3 1,6 2 0,10 5 0,5 5 0,10 9-1,4 8 0,5 17 0,0 7-1,0 9 0,-7 4 0,-6 5 0,-7 0 0,-10 1 1,-8-3-1,-5-9 1,-9-6 0,-3-3-1,-6-7 1,-2-4 0,-2-6-1,-2-2 1,-4-4-1,0 2 0,1-2 1,1 1-1,5 3 1,7 3-1,17 2 1,0 0 0,10 17 0,16-7 0,10 1 0,11 0 0,4-2 0,6-4 0,-1-3 0,1-6 0,-3-8-1,-3 1 1,-7-6-1,-6-1 0,-8-2 0,-9-1 1,-8-1-1,-8 0 1,-5 2 2,-6 1-2,-3 3 2,9 16-1,-22-10 1,8 15 0,3 8-1,2 10 0,3 8-1,3 3 0,8 6 1,6-1-1,5-5 0,8-4 0,4-6-1,8-5-2,-1-20-12,12 6-19,-8-16-3,9 2 1</inkml:trace>
  <inkml:trace contextRef="#ctx0" brushRef="#br0" timeOffset="733875.6196">15499 13549 38,'-3'25'36,"-4"6"-1,14 19-12,-13-10-15,22 11-2,-6-4-3,7 3-1,0-6 0,1-4-4,-2-7-1,-4-17-7,9 8-26,-21-24-1,21 15 1</inkml:trace>
  <inkml:trace contextRef="#ctx0" brushRef="#br0" timeOffset="734064.6196">15389 13914 33,'-16'1'38,"16"-1"0,0 0-1,36 6-30,0-15-3,22-1-2,22 4-16,8-16-21,25 5-4,5-6 2</inkml:trace>
  <inkml:trace contextRef="#ctx0" brushRef="#br0" timeOffset="734799.6196">16218 13800 4,'0'0'16,"-13"-12"-9,13 12-3,-17-8-2,17 8-1,-18-5-1,18 5 0,-19-4-2,19 4-9,-16 0-10</inkml:trace>
  <inkml:trace contextRef="#ctx0" brushRef="#br0" timeOffset="736228.6196">16039 13700 11,'-11'-13'35,"11"13"-2,0 0 3,2 20-24,-2-20-4,-2 35-4,2-12-1,7 7-2,-3 0 1,4 4-3,2-4 1,5-7-1,3-5 1,3-6 1,-1-8-1,4-7 0,1-6 0,0-6 0,-2-6 0,-4-2 0,-2-6 0,-3 1 1,-2-1 0,-3 5 0,-3 5-1,-1 6 1,-5 13-1,12 1 0,-2 16 0,2 6-1,3 7 1,6 5-1,5 3 0,5-1 0,2-7 1,3-3 0,1-7-1,1-8 1,-1-9 0,-1-9 0,-5-7 0,-4-5 0,-4-7 1,-5-1-1,-8-3 0,-3-3 0,-8 0 0,-6 3 1,-3 2 0,-3 4 0,-2 5-1,0 8 1,3 5 0,12 5 0,-11 23-1,15-4-1,8 4 1,7 1-1,9-2 1,7 0-1,8-6 1,3-5-1,4-6 1,3-4 0,-3-3 0,-4-7 0,-4-3 0,-8-2 0,-7-5 0,-9-3 1,-9-2-1,-5-1 1,-9 2-1,-4 4 1,-5 1 0,-2 5 0,-3 8-1,-1 8 1,-1 11-1,-1 6-1,0 7 2,7 6-2,3 5 1,8 0-1,11 3 1,8-2-1,12-7 0,8-6 1,11-5-1,3-8 0,7-7-1,-2-7 0,1-6 0,-9-8 0,-1-2-1,-10-6 0,-4-2 1,-10-5 1,-6-2-1,-10-2 3,-4 2-1,-6 3 2,-6 4 0,-2 4 0,-8 7 1,2 16 0,-7 5 0,3 12-2,-1 6 1,3 6-2,2 3 1,7 7-1,6-2 0,7-4 0,8 0 0,8-8 0,7-5 0,4-8-1,9-7 0,-3-8-2,6-3 0,-5-11-2,4 2-2,-16-12-3,13 5 0,-20-13 0,11 10 1,-15-13 0,5 10 5,-9 0 3,-2 4 4,6 12 3,-12 10 4,0 0-1,0 0 0,7 28 0,-12-8-3,10 12 0,-3-4-3,3 4-1,-3-5 0,5-2 0,-3-6-1,3-5 1,-7-14-1,16 5-1,-16-5 1,15-20-1,-5 3 0,0-4 1,1-3-1,2-3 0,1-1 1,2 0-1,0 0 1,5 7 1,-1 7 0,4 6-1,-2 10 1,5 10 0,-2 6 0,1 9-1,0 8 0,-3-7-4,8 16-16,-9-21-17,15 2-3,-2-11 1</inkml:trace>
  <inkml:trace contextRef="#ctx0" brushRef="#br0" timeOffset="736715.6196">19061 13599 13,'0'0'34,"0"0"-2,15 34 3,-15-4-26,16 20-2,-10 0-3,8 10-2,-3 3-2,0-5-5,11 10-24,-13-24-8,5-2 3</inkml:trace>
  <inkml:trace contextRef="#ctx0" brushRef="#br0" timeOffset="737421.6196">18864 13903 35,'14'9'35,"14"9"-7,-2-21-5,15 8-13,-3-14-5,11-2-2,1-4-2,1-8-1,0-4 0,-3-4 1,-1-1-1,-6-1 1,-6 0-1,-7 4 1,-9 5-1,-6 9 2,-13 15-2,0 0 0,3 14 0,-10 15-1,0 11 0,-2 7 0,1 7 0,3 1 0,3 0 1,6-6-1,7-10 1,4-9 0,7-9 0,5-10 1,5-8-1,3-9 0,4-6 0,2-2 0,1-4 0,1 3 1,-1-3-1,-1 2 0,-1 6 1,0 4-1,-3 2 1,-3 6-1,-1 2 0,1 3 1,-5 2-1,2 1 0,-2-1 0,-1-2 0,-2 0 0,-1-5 0,-3-2-1,-4-3 1,-1-5-1,-7-4 0,-3 0 1,-7-3-1,-5 0 0,-6-2 1,-3 3-1,-6 3 1,-5 6 1,-1 6 0,-3 7 0,2 10 0,1 6 0,11 8 1,3 3-1,15 3 0,13-2-1,17-8-3,33 3-32,9-18-1,28-1-1</inkml:trace>
  <inkml:trace contextRef="#ctx0" brushRef="#br0" timeOffset="742688.6196">21376 13938 13,'0'0'35,"4"12"-1,12 7 2,-14-5-30,19 12 0,-6-2-3,6 7-1,-3-2-1,-1 1 0,-4-4 0,-7-5-1,-3-7 0,-3-14 0,0 0 0,0 0-1,-8-15 1,5-6 0,2-3 0,4-6-1,3 2 1,2-1 0,3 4 0,4 6 1,1 4-1,2 7 0,2 9 0,0 10 0,-1 5 1,2 7-1,-2 6 0,-1 0 0,-1 0 0,-1-2 0,-1-7 0,-2-9 0,0-6-1,0-9 1,2-7 0,2-6-1,2-3 1,2-6 0,-1 2 0,2 1 0,0 3 0,0 5 0,-3 6 0,-1 7 1,-2 5-1,-1 10 1,1 4 0,0 7-1,1 3 0,0 0 0,1 2-3,-5-12-6,12 9-26,-13-16-1,5 2 1</inkml:trace>
  <inkml:trace contextRef="#ctx0" brushRef="#br0" timeOffset="742884.6196">22286 13939 28,'8'25'36,"-5"-2"0,7 15-9,-13-6-21,15 5-3,0 4-6,-3-16-22,13 8-10,-3-16-1,12-1 1</inkml:trace>
  <inkml:trace contextRef="#ctx0" brushRef="#br0" timeOffset="743371.6196">22787 13955 19,'-20'-7'34,"5"5"1,-4-11-5,4 10-26,-5-4-1,6 5 0,-8 0-1,0 6 0,-6 1-1,0 5 1,-4 5-2,3 7 2,2 3-2,5 4 1,11 2-1,10 0 1,11-5-1,10-1 0,10-10-1,7-7 1,6-9-1,-1-7 0,-1-6-1,-4-9 0,-4-3 0,-10-6-1,-2 3 0,-12-7-1,1 2 1,-10-5 0,1-2 0,-6-2 2,0 5 0,-1 6 3,-2 5 1,3 13 1,5 14 1,-11 14 0,6 14-1,7 21 0,-1 3-2,7 11 0,2-1-2,4-1-2,16 3-27,-8-19-8,17-1 2,4-20-2</inkml:trace>
  <inkml:trace contextRef="#ctx0" brushRef="#br0" timeOffset="744100.6196">23217 14120 23,'21'-14'31,"-6"-5"1,6-2-21,-6-11-6,4 5-2,-6-2-1,-4 3-1,-7 1 1,-5 5-1,-9 5 1,-3 9-1,-9 4 1,-2 11 0,-5 7 0,0 9 0,-2 9-1,4 5 0,6 2 0,11 3 0,6-4-1,10-3 1,7-10-1,10-11 0,7-11 0,3-12-1,3-9 0,-5-9-1,4-6 0,-10-9-3,4 4-1,-16-9-2,6 8-1,-17-9-2,8 10 2,-17-9 0,6 13 5,-5 0 3,-1 8 4,9 24 4,-12-17 2,17 33 2,-9 2 0,18 28-1,-8-3-3,15 20-1,-5-4-3,7 0-2,1-1-2,-1-13-3,12 2-22,-14-21-9,2-7 1</inkml:trace>
  <inkml:trace contextRef="#ctx0" brushRef="#br0" timeOffset="744327.6196">23622 13741 14,'3'33'36,"6"12"1,-5-2-2,10 13-30,-10-10-1,8 4-2,-3 0-3,-2-16-6,14 8-25,-13-17-4,6-1 1</inkml:trace>
  <inkml:trace contextRef="#ctx0" brushRef="#br0" timeOffset="744745.6196">23832 13988 6,'13'22'35,"0"-4"0,10 9 1,-6-16-27,15 11-1,-6-13-4,6-1-1,-2-6-2,-1-6-1,-4-5 0,-5-3-1,0-4 1,-9-6-2,-2 1 1,-8-6 0,-3 1 0,-8 0-1,-5 6 1,-5 1 1,-5 7 0,-3 8 0,-5 9 2,0 11-1,3 9 1,5 13 0,3 1 0,14 13 1,7-6 0,11 4-1,11-4 0,10-5 0,6-9-1,8-7 0,2-5-1,-4-11-1,0-3-3,-16-20-18,4 11-14,-18-12-3,-13 15 2</inkml:trace>
  <inkml:trace contextRef="#ctx0" brushRef="#br0" timeOffset="745325.6196">22334 13730 35,'0'0'40,"12"-2"-1,-7-11-1,6-7-34,-3 7-2,1 1-3,3 10-4,-12 2-32,0 0-2,1 23 1</inkml:trace>
  <inkml:trace contextRef="#ctx0" brushRef="#br0" timeOffset="778605.6196">25439 13791 15,'0'0'36,"6"-23"1,-6 23-10,4-12-15,9 21-2,-13-9-5,6 17-2,-6 2-1,2 8-2,-5 5 1,-2-1-2,0 7 1,-2-3-1,3-2 1,2-2-1,4-8 1,6-8-1,5-5 1,6-6-1,4-6 1,3-5 0,1-2 0,0 0 1,-2 4-1,-3 3 0,-4 4 1,-7 7-1,-3 8 0,-3 6 1,-5 6-1,-3 3 0,-3 3 1,-3-2-1,-3-1 0,0-2 0,-5-5 0,-4-7-1,-1-2-2,-5-14-3,11 9-17,-13-22-14,7 1 1,-6-17 0</inkml:trace>
  <inkml:trace contextRef="#ctx0" brushRef="#br0" timeOffset="778853.6196">25491 13765 27,'0'0'37,"0"0"1,15 24-8,-15-24-20,32 2-3,-5-6-3,10 4-1,6-4-2,4 4-1,6 5-3,-11-5-6,15 14-28,-20-6-2,6 11 1</inkml:trace>
  <inkml:trace contextRef="#ctx0" brushRef="#br0" timeOffset="779222.6196">26082 13893 17,'-22'-10'35,"6"10"2,-13-6-5,10 20-22,-9-3-4,8 14-3,0 7-1,6 7 0,6 5-1,9 5 1,8-2-1,9-1 0,8-6-1,7-6 1,5-12 0,2-8 0,2-10-1,-1-10 1,-5-10-1,-5-5 0,-6-8 0,-9-4 0,-4-3 0,-8-2 0,-7-2 0,-4 0 0,-4 7 0,-4 2-2,-1 12 1,-3 4-3,19 15-15,-27 6-18,21 11-1,-3-6 1</inkml:trace>
  <inkml:trace contextRef="#ctx0" brushRef="#br0" timeOffset="779596.6196">26610 13807 38,'-9'-14'36,"9"14"0,-23-11-17,23 11-14,-26 18-1,9 3-2,1 5-1,0 4-1,2-5 0,5 2 1,2-4 0,9-4 0,7-7-1,6-4 1,7-10-1,8-5 1,3-7-1,1-6 1,-2-4-1,-1-3 0,-6-5 0,-7 0 2,-6 1-2,-8 6 1,-11 3-1,-3 6 1,-8 7-2,-5 11 1,1 12-4,-6-4-10,12 16-22,-6-7-1,17 7 0</inkml:trace>
  <inkml:trace contextRef="#ctx0" brushRef="#br0" timeOffset="779822.6196">26890 13819 29,'8'11'38,"-17"1"0,10 15-1,-19 0-29,7 18-3,-12 7-2,-3 10-2,-7 7 0,-1 1-1,1-2-1,-1-5-1,7-5-1,1-16-2,17-1-9,-6-28-23,15-13 0,17 1-1</inkml:trace>
  <inkml:trace contextRef="#ctx0" brushRef="#br0" timeOffset="780123.6196">26902 14178 22,'-13'27'36,"-9"-7"1,9 21-9,-15-13-17,15 15-3,-3-9-4,9 2-1,6-8-1,10-3 0,4-10-1,7-7-1,9-10 1,1-4-2,7-7 1,-4-4 0,-2-4 0,-3-5-1,-6-6 2,-5 0-1,-11-1 0,-10 4 0,-11 6 0,-12 7-2,-3 21-16,-16-9-19,5 22-1,-9 1 0</inkml:trace>
  <inkml:trace contextRef="#ctx0" brushRef="#br0" timeOffset="780753.6196">28148 14160 18,'-19'-13'34,"-13"-2"1,2 12-3,-9-7-24,10 15-4,-5 4-1,7 6-2,5 6-1,8 4 0,12 1 0,9-2 1,11-2-1,11-7 0,7-7 1,6-7-1,3-8 0,0-9 0,-4-2 0,-6-6 0,-9-2 0,-8-2 1,-10 3-1,-8 0 0,-9 6 0,-5 5-1,-6 4 1,-2 7-1,2 11 0,-2 0-4,14 21-6,-7-12-18,20 11-6,3-8 1</inkml:trace>
  <inkml:trace contextRef="#ctx0" brushRef="#br0" timeOffset="781001.6196">28604 14075 16,'24'-32'33,"-16"-8"1,2 16-14,-23-16-6,9 19-5,-16 0-3,3 16-1,-10 7-1,3 19 0,-6 14-2,3 17 0,1 15-1,7 10 0,5-1-1,9 3 1,7-4-3,8-9 1,8-9-4,-5-29-12,16 2-20,-14-22 1,6-1-1</inkml:trace>
  <inkml:trace contextRef="#ctx0" brushRef="#br0" timeOffset="781183.6196">28257 14226 24,'-33'-4'36,"16"20"2,-1-3-1,23 15-28,7-9-4,20 2-3,18-3-4,3-16-34,29 4 0,0-12-2,15 2 1</inkml:trace>
  <inkml:trace contextRef="#ctx0" brushRef="#br0" timeOffset="781649.6196">29499 13973 13,'4'-17'33,"-4"17"1,5-15-16,10 30-2,-24-3-5,12 18-4,-12 9-2,3 13-1,-7 5-1,3 5-1,-2 2-2,2-3 1,4-6-4,-1-16-3,17 0-27,-12-22-5,10-3 1</inkml:trace>
  <inkml:trace contextRef="#ctx0" brushRef="#br0" timeOffset="782391.6196">29030 14114 33,'-3'26'35,"8"-4"1,24 6-17,3-13-13,19 0-1,3-11-3,7-7-1,2-7-2,-1-7 0,-1-2 1,-4-8-2,-5 0 1,-10-6-1,-3 1 0,-10-3 0,0 6 1,-10 1 0,-6 7 0,-6 8 1,-7 13 2,0 0 0,-6 27 0,-2 9 1,-6 6-1,3 10 1,-4 1-1,4 1-1,2-4 0,4-5 0,2-6-1,6-10 0,4-10 0,5-6 1,2-8-1,4-1 0,3-7 0,3 0 0,3-4 1,2 0-1,3 0 0,2 2 1,0 0-1,2 2 0,0 1 1,1 3 0,-2 2-1,1 0 1,-1 3 0,-2-1 0,0-1-1,-1-2 0,-1 2 0,2-3 1,-1-1 0,-1-2-1,-4-3 0,-1-2-1,-3-1 1,-5-2-1,-1-3 1,-9-2-2,-5 1 1,-4-1 0,-3 0 0,-11 1 0,-5 4 1,-4 6 0,-7 4 1,-1 9 0,-2 3 1,4 8 0,3 2 0,12 6 1,12 0-1,17 2 2,13-6-3,15-7-2,21 6-15,2-21-21,17 4-1,-6-13-2</inkml:trace>
  <inkml:trace contextRef="#ctx0" brushRef="#br0" timeOffset="783608.6196">1686 14352 20,'0'0'31,"0"0"3,0 0 0,0 0-22,0 0-3,-55-42 0,55 42-3,0 0 0,0 0-2,-70-4-2,70 4-1,-51 16 1,51-16-2,0 0 1,-74 45 0,74-45-2,0 0 2,-34 57-1,34-57 0,0 0 1,5 41-3,21-11-2,11-8 2,17-17 0,9-15-1,3-18 1,-12-7-3,-20-7 0,-19 9 2,-6-8-1,-4 4 0,-10-11 0,-4 6 0,-6-6 2,-1 4 2,0 3 1,2 3 1,4 13 1,5 4 2,5 21-1,1 13 0,8 22 0,5 13-2,5 15 1,3 5-2,7 6 1,-7 3-2,7-5-1,1-5-2,-6-19-7,2-3-24,-3-19-2,5-4 1,-6-16 0</inkml:trace>
  <inkml:trace contextRef="#ctx0" brushRef="#br0" timeOffset="784058.6196">2220 14322 53,'0'0'36,"-10"-24"-2,10 24-10,-19-2-15,3 9-3,-3-2-3,0 7-1,-6 5-2,2 4 1,5 4-1,-5 3 2,9 0-2,1 0 0,4 2 0,10-3 0,11-7 0,4-7 1,2-5-2,7-7 2,6-5-1,1-5-1,0-4 2,0-5-2,-7 0 1,-3-1-2,-1-1 2,-4-2-1,-9 0 1,0 0 0,-2 3 0,-5 2 0,-2 5 0,1 12 1,0 0-1,0 0 2,-6 24-1,11 3-1,-3 5 1,6 5 0,10-1-2,0-3 0,5-3-3,-1-16-4,18 4-25,-12-18-4,11-3-2,-11-15 2</inkml:trace>
  <inkml:trace contextRef="#ctx0" brushRef="#br0" timeOffset="784732.6196">2649 13989 22,'0'0'33,"5"23"2,-5 17-1,9 27-22,-12-1-4,14 15-2,-6 0-4,8-1 0,-4-5-2,4-10 1,1-14-2,4-13-1,11-10-2,-2-19-5,21 2-5,-20-26-4,25 8-2,-18-23-3,19 13 4,-24-20 4,11 7 9,-14-3 9,-13-5 7,8 15 7,-23-15 3,13 23 4,-26-14-4,14 29-3,-11-21-7,11 21-3,-21-2-3,8 5-1,-5 4-2,-1 3 0,1 2 0,0 2-1,-1 2 1,1 5-1,2 1 0,3 3 0,6 1-1,4-2 0,3-1 0,5-2 0,8-5 0,2-4 0,3-6 0,2-6-1,-2-5 2,2-5 1,1-3-2,-2-3 2,-1-4-1,-2-1 1,-2-3 0,1 1 0,-1 3-1,-2 1 0,0 5 1,-12 14 0,20-15-1,-20 15 1,20 11 0,-9 0 0,1 2 0,3 4 1,1-3-2,4-1 0,3-4-2,-1-3 1,-2-1-3,-2-6-1,6 9-13,-24-8-18,27-11-2,-24-3 1</inkml:trace>
  <inkml:trace contextRef="#ctx0" brushRef="#br0" timeOffset="785012.6196">2636 14205 41,'39'5'32,"-2"-3"-5,0 8-30,17-12-25,3 1-4,2 2 0</inkml:trace>
  <inkml:trace contextRef="#ctx0" brushRef="#br0" timeOffset="942362.6196">4492 13877 15,'5'-21'28,"-5"21"4,0-31-13,0 31-4,-4-13-4,4 13-2,-20 15-2,4 9-2,-8 9-1,1 24-1,-7 14-1,4 15 0,2 8-2,8 4 1,10-3-2,10-8-1,14-7-2,8-33-15,25-6-17,3-24-3,20-9 2</inkml:trace>
  <inkml:trace contextRef="#ctx0" brushRef="#br0" timeOffset="942737.6196">5035 13888 22,'4'12'35,"0"13"2,-12 0-3,11 25-25,-10 6-3,9 17-1,-6 3-2,6 3 0,3-1-3,6-5 0,2-7-2,0-19-4,12-2-22,-13-31-10,10 0 2,-22-14-2</inkml:trace>
  <inkml:trace contextRef="#ctx0" brushRef="#br0" timeOffset="943392.6196">4836 14297 35,'15'6'35,"3"-11"0,16 3-11,-1-18-20,10 0-2,-1-11 0,3-4-3,1 0 0,-3-6-1,-1 3 0,-8 0 0,-2 3 1,-11 6-1,-3 8 1,-11 9 1,-7 12 0,0 11 1,-6 13 1,-1 19 1,-4 9-1,4 12 1,1 3-1,7 3 0,3-4-1,8-9 1,-1-8-2,7-13 1,3-14-1,3-11 0,3-9 1,2-5-1,-1-7 0,0-3 0,2-2 0,-2-1 0,1 3 0,-4 3 1,0 5-1,-1 1 0,1 5 0,-1 2 0,3 2 0,3 0 0,-1-1 0,2-3 0,2-2-1,-3-5-1,3-2 0,-8-6-1,1 2 0,-9-9-2,2 7-1,-11-12 0,3 9 1,-11-6 0,3 7 3,-7 0 2,4 16 2,-17-6 2,2 8 2,6 18 1,-8-1 0,13 12 0,-3-5-2,12 8-1,5-9-3,13-7-3,25 5-25,-3-21-10,19-2 1,3-12-2</inkml:trace>
  <inkml:trace contextRef="#ctx0" brushRef="#br0" timeOffset="944083.6196">6774 14025 10,'0'0'34,"-5"-14"-2,8 27 1,-10-2-23,17 28-2,-7 3-3,7 15-1,-3 3-1,4 9-1,1-2 0,-1-1-2,1-6 0,0-11-1,-1-10 1,-2-11-1,0-12 1,-9-16-1,14 3 0,-7-16 1,-2-9 0,1-8 0,3-6-1,3-5 2,3-3-2,6 2 1,10 5-1,4 3 0,5 13 1,-1 10 0,-1 13 0,-5 10 1,-6 12-1,-10 6 1,-13 6 0,-13 1-1,-13 0 1,-9-2 0,-6-4-1,-3-7-1,-4-5 1,2-7-2,4-4-1,4-14-3,19 9-13,1-20-17,18 3 1,5-10 1</inkml:trace>
  <inkml:trace contextRef="#ctx0" brushRef="#br0" timeOffset="944390.6196">7366 14388 9,'-19'-5'33,"1"3"0,5 16-5,-8-12-15,14 13-8,7-15-1,-5 28-2,11-11 1,11 2-2,5-2 1,7-3-2,3-4 1,2-5-1,-2-5 0,-4-2-1,-6-7 0,-6-4 0,-7-2-1,-15-6 0,-1 2-1,-11-7 0,0 7-3,-9-9-3,14 19-15,-9-8-9,7 11 1</inkml:trace>
  <inkml:trace contextRef="#ctx0" brushRef="#br0" timeOffset="944617.6196">7718 14348 37,'28'12'37,"-5"-7"0,12 18-16,-13-9-14,15 8-3,-4-3-1,2 4-2,-1 0-3,-6-6-5,9 7-29,-21-10-1,-1 7 0</inkml:trace>
  <inkml:trace contextRef="#ctx0" brushRef="#br0" timeOffset="944781.6196">7810 14507 7,'30'-26'32,"7"-1"-1,3-2-5,9 5-53,-8 3-4,0 7 0</inkml:trace>
  <inkml:trace contextRef="#ctx0" brushRef="#br0" timeOffset="945149.6196">8256 14480 15,'33'-5'34,"-3"-5"0,16 5 1,-19-10-31,9 8-1,-6-4-2,-2 3 0,-7-3 0,-6 2-1,-15 9 0,-1-14 1,-16 13-1,-10 5 1,-8 2 0,-5 10-1,-3 4 2,3 6-1,5 2 0,12 4 0,11-3 0,13 0-2,12-5 0,12-10-3,17 3-6,-8-22-15,20 7-11,-7-15 0</inkml:trace>
  <inkml:trace contextRef="#ctx0" brushRef="#br0" timeOffset="945449.6196">8791 14407 19,'-28'-14'33,"11"15"3,-6-2-6,23 1-25,-22 19 0,21-2-3,6-1 1,13 4-2,9 0 1,6 4 0,2-2 0,4 3 1,-5-5-1,0 2-1,-7-2 1,-3 1-1,-9-4 1,-4-2-1,-11-15 1,3 18-2,-3-18 1,-18 4-1,5-8-2,-5-6-3,6 10-10,-17-21-19,16 11-6,-5-11 3</inkml:trace>
  <inkml:trace contextRef="#ctx0" brushRef="#br0" timeOffset="945853.6196">9334 14065 25,'26'37'37,"-3"1"2,23 21 0,-16-3-31,13 13-2,-9-1-2,4 2-2,-9-3 0,-3-6-3,-5-4-2,-20-24-16,8 8-19,-17-18-3,9-5 1</inkml:trace>
  <inkml:trace contextRef="#ctx0" brushRef="#br0" timeOffset="946599.6196">10839 14193 30,'11'-19'34,"-11"19"1,3-18-24,-3 18-2,0 0-2,8 32-2,-11-5-2,4 13 0,-1 4-1,3 8 0,1 4-1,4 0 0,3-6 0,6-7-2,1-9 2,4-9-2,0-10 1,5-10-2,0-9 2,-2-9 0,0-3 0,-2-6 0,0-1-1,-2 0 1,-1 4-1,-3 5 2,-3 7-1,1 10 0,-1 7 1,-1 9-1,2 4 1,3 4-3,4 4 0,-3-9-8,21 7-23,-14-15-4,14 2 1</inkml:trace>
  <inkml:trace contextRef="#ctx0" brushRef="#br0" timeOffset="946883.6196">11548 14497 20,'-10'19'34,"-2"-2"2,17 8-6,-2-9-27,10 1-2,3-5 0,8-3-2,1-5 1,4-5-2,2-5 1,-6-4 2,-3 0-1,-5-3 1,-8-1-2,-10-3 0,-7 2 0,-10-3-1,-3 8-3,-11-7-4,10 15-16,-7-7-8,8 9-1</inkml:trace>
  <inkml:trace contextRef="#ctx0" brushRef="#br0" timeOffset="947373.6196">11820 14490 4,'5'13'35,"-1"0"1,-4-13 1,12 27-26,-12-27-4,21 25-4,-4-13 0,9 1-2,1-6 0,5 0-2,3-6 1,-2-3 0,0-5 0,1-1 1,-4-2-2,-5-1 2,-3-1-1,-4 1 1,-5 3-2,-13 8 0,21-6 1,-21 6 0,19 7 0,-4 5 1,3-1-1,4 3-1,4 0 1,2-1-1,3-1 1,0-3-2,-1-4 2,-6-4-1,-3-2 1,-4-5 0,-6-5 0,-11 11 2,12-23-2,-12 7 2,-4-2-3,-3-2 2,0 0-2,-1-3 2,0 0-2,-1-2-1,4 5-1,0-3-1,5 23-7,-7-23-18,7 23-5,0 0-1</inkml:trace>
  <inkml:trace contextRef="#ctx0" brushRef="#br0" timeOffset="947778.6196">12785 14513 12,'12'-7'33,"9"14"0,-6-11 0,17 15-20,-14-15-5,13 6-3,-6-4-3,5 1-1,-3-2-2,-1-5 0,-4 1-1,-4-2 1,-5 0-1,-13 9 0,6-18 1,-6 18-1,-26-13 2,3 12-1,-4 6 2,-4 4 0,-2 6 1,3 8-1,3 4 1,8 3-2,8-1 2,11 2-2,9-6 0,8-1-2,10-7 0,2-11-5,12 6-9,-14-17-18,13 3-1,-13-14 1</inkml:trace>
  <inkml:trace contextRef="#ctx0" brushRef="#br0" timeOffset="948341.6196">13214 14503 13,'14'0'37,"-14"0"0,18 12 0,-18-12-25,25 33-4,-9-13-3,6 7-3,0-4 0,5 2-2,2-3 1,5-3-2,1-4 1,1-7-2,0-3 2,0-6 0,-3-4-1,-2-8 1,-7-4-1,-6-5 2,-7-5-1,-11-2 0,-4-2-2,-8 2 3,-1 3-3,-2 6 2,5 5-1,10 15 0,0 0 1,0 0 0,31 7 1,0 7 0,8 0 0,8 0-1,6-1 1,1-3-2,-2-5 0,-3-2 0,-4-3-1,-9-7 1,-6 1-1,-13-5-1,-12-1 1,-13-2 0,-10 1 0,-9 3 0,-5 3 2,-3 6 1,0 5 1,8 6 0,5 6 1,13 8 0,11 0 1,17 7-3,8-1 1,12-2-2,4-1 1,8-4-2,0-5 2,1-7-3,-2-3 1,-8-7-2,-1-1 0,-11-11-8,10 11-15,-26-18-10,12 9 0</inkml:trace>
  <inkml:trace contextRef="#ctx0" brushRef="#br0" timeOffset="948588.6196">14631 14594 40,'9'18'33,"-9"-18"0,7 15-14,-7-15-10,0 0-4,0 0-1,0 0-1,0 0-1,-6-11 2,6-2-3,3-1 2,3-3-2,3-1 0,8 0-2,2 0 0,20 12-16,-7-16-20,22 9-1,8-8 0</inkml:trace>
  <inkml:trace contextRef="#ctx0" brushRef="#br0" timeOffset="949115.6196">15117 14729 28,'22'7'37,"-22"-7"0,27 21-3,-26 1-36,-8 1-29,2 19-5,-12-4 0</inkml:trace>
  <inkml:trace contextRef="#ctx0" brushRef="#br0" timeOffset="949475.6196">16265 14502 37,'-14'-16'37,"14"16"1,8-21-13,5 19-18,-13 2-2,27 23 0,-17 4 0,4 13-4,-2 9 0,-2 7-3,0 3 0,-3-9-7,11 14-22,-18-27-9,9 0 2,-12-21 0</inkml:trace>
  <inkml:trace contextRef="#ctx0" brushRef="#br0" timeOffset="950182.6196">15941 14684 23,'12'25'37,"25"6"-3,8-17 1,26-7-32,5-6-2,11-6 0,2-11-1,-5-11-1,-3-1-1,-14-6 3,-12-3-4,-15-7 3,-14 2-2,-12-4 2,-12 5-1,-7 3 2,-8 8-1,-3 9 0,-6 11 2,2 15 0,0 12 2,3 16-1,2 11 1,7 9-3,3 2 2,7 3-3,6-7 2,8-3-3,5-10 1,6-7-1,4-13 1,5-8 0,0-10 0,3-5 0,0-4 0,-1-5 0,1 0 0,0 0 0,-2 1 0,-2 1 0,2 7 0,-2 5 0,-1 3 0,1 3 0,0 2 0,1 1 0,3 1 0,-1 0 0,2-4 0,1-4-1,2-2 1,-3-5-1,-2-1 0,-3-6-1,-2-1-1,-8-5-2,1 8-2,-16-10 0,4 9 0,-18-7 1,4 18 3,-24-15 2,-1 14 3,0 12 2,-9-2 3,7 19 1,-6-5 1,17 18-2,5-7-1,18 2-2,17-8-2,19-4-2,29 8-14,0-24-22,37 3-2,5-18-1</inkml:trace>
  <inkml:trace contextRef="#ctx0" brushRef="#br0" timeOffset="951374.6196">18872 14723 15,'-18'11'34,"19"5"-1,-5-3-12,11 18-12,-7-9-2,14 14-1,-4-3-3,9 5 0,-2-7-2,4-1 1,-2-14-2,-1-9 1,-1-9-1,-3-8 0,-6-10 1,-3-9-1,-4-4 0,-1-4 0,-3 0 1,1 0-2,1 3 2,2 4-2,3 8 2,5 9-1,4 7 0,6 12 1,3 9-1,6 10 1,0 4 0,3 4 0,-1-2 0,-2-1-1,-3-5 1,-5-7-1,-2-6 0,-2-8 0,-1-11 0,2-4 0,0-5 0,3-5 0,2-4 0,5 1-1,0-2 1,4 3 0,0 6 0,-3 7 1,-1 8-1,-2 7 1,-3 9 0,-2 9 0,-4 4-1,-1 1 1,-2 0-1,-3-2 0,2 0-1,0-7-2,2-1-1,-14-18-5,31 18-15,-31-18-13,23-2 1</inkml:trace>
  <inkml:trace contextRef="#ctx0" brushRef="#br0" timeOffset="951999.6196">19860 14927 18,'0'0'33,"18"4"1,-6-12-13,12 11-13,-7-12-1,11 4-4,-1-8 0,3 0-2,0-5 0,-3-1-1,-6-3 0,-4-1-1,-4 1 1,-9 2-1,-8 2 1,-7 4 0,-11 6 0,-4 6 0,-5 5 1,-4 10 0,-3 8 0,4 7 0,5 3 0,11 6 0,12 0 0,13 0 0,13-1-1,14-8 0,11-7 0,9-7-1,10-4-1,1-10 0,3-1-2,-8-12-2,6 5-1,-17-11 0,6 8 0,-15-10 1,0 8 1,-12-7 2,-2 3 3,-5 3 2,-10-5 3,4 5 0,-14-4 2,-1 18-1,-7-27 0,-4 19-2,-12-3 0,-3 7-2,-10 2 0,-7 8-1,-6 5 0,-2 7 0,-1 6-1,7 7 1,9 3 0,12 0-1,14 3 0,14-3 1,16-9-2,12-4 1,12-6-1,5-12 1,2-5-2,-3-10 0,-2-4-2,-12-13-5,4 7-5,-21-22-16,8 7-4,-15-13 1</inkml:trace>
  <inkml:trace contextRef="#ctx0" brushRef="#br0" timeOffset="952134.6196">20699 14597 0,'-2'-18'34,"2"18"0,-4 25 2,10 24-21,-13-3-7,12 22-3,-4-3-2,9 2-4,17 3-26,-10-18-8,13-4 0,-3-19-2</inkml:trace>
  <inkml:trace contextRef="#ctx0" brushRef="#br0" timeOffset="952878.6196">20961 14725 19,'0'0'34,"-2"25"1,-4-11-18,15 20-5,-10-7-6,11 9-2,-1-1-3,6-1-1,11 0-5,-5-20-9,19 10-21,-7-17 1,14 5 0</inkml:trace>
  <inkml:trace contextRef="#ctx0" brushRef="#br0" timeOffset="953246.6196">21478 14839 8,'-15'-19'31,"-14"2"1,0 14-12,-14-8-10,11 20-2,-10 0-4,9 11-1,4 2-1,12 5 0,9 0-1,14 1 0,9-5-1,9-5 0,11-5 0,5-8 0,0-2-1,0-7 0,-5-5 1,-4 0-1,-8-3 1,-4 1 0,-9-2 0,-10 13 1,9-15 1,-9 15-1,0 0 1,0 0 0,-2 11 0,3 3-1,0 2 0,4 0-1,6 3-2,-11-19-5,35 35-16,-20-35-12,12 6 1</inkml:trace>
  <inkml:trace contextRef="#ctx0" brushRef="#br0" timeOffset="953599.6196">21824 14926 4,'0'0'34,"-5"33"0,-4-11 2,12 10-28,-11-9-1,7 8-2,-6-8-2,9 0-1,2-11 0,-4-12-1,18 5-1,-6-14-1,4-5 1,2-7-1,2-3 1,1-3-1,1 1 0,1-5 0,3 2 0,-2 2 1,2 3 0,0 6 0,-2 8 1,-1 7-1,-5 2 1,0 12 0,-6 6-1,1 6 1,-2 3-1,0-2-2,3 2-3,-14-26-10,37 28-20,-19-26 0,17 5 0</inkml:trace>
  <inkml:trace contextRef="#ctx0" brushRef="#br0" timeOffset="953885.6196">22552 14729 28,'-33'-18'33,"3"14"1,-9-3-24,13 16-4,-1 2-1,17 10-1,5 1-1,18 8 0,7-5 0,14 9 0,4-2 0,10 5 0,-1-1 0,6 1 0,-8-5 0,-5 0 0,-11-5-1,-13-4 0,-13-6-1,-15-9-2,-7 0-5,-24-22-21,11 14-11,-13-18 0,12 9 0</inkml:trace>
  <inkml:trace contextRef="#ctx0" brushRef="#br0" timeOffset="954523.6196">23993 14871 22,'18'-14'32,"-18"14"2,5-23-26,-5 23-1,2-26-1,-10 14-3,-10-2 0,-8 9-1,-9 3-1,-3 11 1,-6 7-1,3 9 0,2 8-1,11 7 1,9 1-1,17 1 0,18-4 0,13-3 0,11-11-1,8-6 0,3-7 0,-2-9 0,-2-6 0,-10-7-1,-9-2 1,-11-6 0,-7-2 1,-8 1 0,-6-2 0,-4 4 1,-2 4-1,-2 8 1,1 4 1,11 2-1,-17 22-1,16-1 1,4 3-2,3-4-2,13 11-12,-10-17-18,15 0 0,-4-15-1</inkml:trace>
  <inkml:trace contextRef="#ctx0" brushRef="#br0" timeOffset="955064.6196">24384 14945 25,'3'23'33,"6"16"2,-10-12-20,6 14-9,-10-7-2,3 3-1,-3-10-1,4-6 0,1-21-1,0 0-1,0 0 0,-10-12 0,10-10-1,1-8 1,4-5-1,3-2 0,5 0 1,2-2-1,7 5 1,4 6-1,5 6 1,3 6 0,8 10 1,4 7-1,4 6 1,4 0 0,0 5-1,2-1 1,-1 0-1,-4-4 0,-7-2 0,-8-3-1,-4-2-1,-10-5 0,-4-1-1,-12-5-2,-6 11 1,-8-24-1,-5 16 2,-13-4 1,-3 7 2,-5 9 2,-7 4 1,5 15 2,-5 2 1,15 15 1,4-3-1,20 11-1,11-6-1,21 2-2,19-6-1,20-10-3,26 6-17,0-24-17,26 3 0,1-15-1</inkml:trace>
  <inkml:trace contextRef="#ctx0" brushRef="#br0" timeOffset="956491.6196">26259 14808 1,'-25'-1'34,"16"15"-1,-8-8 1,8 25-27,-5 0 0,12 12-2,-2 1-1,10 3-1,6-3-1,12-4 0,8-6-1,6-11 0,4-10-1,2-10 0,0-9 0,-4-8 0,-6-10 0,-8-8-1,-7 0 0,-8-8 0,-7 1 0,-8-4 0,-1 7 0,-4 6 0,0 10 0,9 20 1,-12-11 0,12 11 0,15 18-1,6 1 2,9 3-1,6 1 0,7-3 0,4-4 0,0-6-1,-2-4 1,-5-6 0,-8-6 0,-7-3-1,-10-8 0,-8 1 0,-11-3 1,-8 1-1,-7 3 1,-5 7 0,-6 6 0,-5 4 1,0 13 0,1 8 0,4 10 0,7 6 0,10 4 1,11 0-2,12-1 1,10-2-1,13-10 0,6-5-2,7-11 0,2-7-1,-4-9 0,3-1-2,-11-12 0,0 3 0,-11-9 0,4 1 2,-10-3 0,-1 3 3,-4 4 2,-4 1 1,2 9 2,-12 6 0,0 0 0,0 0 0,0 0-1,0 0 0,0 0-2,-14-12 0,14 12-1,-7-25-1,7 8 0,7-2 0,3-1 0,6 2-1,3-1 0,9 4-1,3 1 0,8 6 0,-4 2-1,3 4 1,-6 2 0,-3 8 1,-9 5 0,-7 6 2,-6 4 0,-10 3 1,-1 3 0,-4-1 1,6 3-1,0-6 1,9-1-1,3-7 0,8-5-1,2-4 0,4-5 0,4-6 0,1-5-1,0-8 1,-3-5-1,0-7 0,-3-3-1,0-5 1,-4-2 0,-1 1 0,-3 1 0,-3 8 0,-1 7-1,-11 21 2,13-6-1,-12 24 0,-1 13 0,-1 15 0,-1 10 0,0 8 0,2 5 1,1 4 0,4 2 0,0-2 0,4-3 0,0-6 0,-1-10 0,-2-5 0,-4-11-1,-6-7 1,-6-12-1,-8-9 1,-8-11-1,-9-12 0,-6-5 1,-8-12-2,-5-9-1,-1-4 0,-3-9-5,13 13-12,-8-19-15,25 18-2,3-6-1</inkml:trace>
  <inkml:trace contextRef="#ctx0" brushRef="#br0" timeOffset="957188.6196">28759 14872 6,'-1'-15'31,"-8"-3"0,9 18-12,-27-23-12,12 21 0,-16-5-2,2 9-2,-5 5-1,3 3 1,0 3-2,9 6 1,8-1-1,13 5 0,12 3 0,14 6 0,7 0-1,8 2 0,1 0 0,-3-1 1,-5 2-1,-11-2 0,-12-6 0,-10-4 0,-12-5 1,-8-5-1,-11-4 0,-4-3 0,-2-5 1,-1-5-2,6-2 0,3-8-1,13 5-3,-1-18-9,26 10-18,-1-11-2,18 6 1</inkml:trace>
  <inkml:trace contextRef="#ctx0" brushRef="#br0" timeOffset="957378.6196">28940 15034 16,'-9'23'34,"6"9"2,-6-11-2,8 9-31,-2-7-1,6-1-2,4 0-6,-7-22-19,20 11-10,-9-16 1</inkml:trace>
  <inkml:trace contextRef="#ctx0" brushRef="#br0" timeOffset="957941.6196">29200 15082 33,'-4'32'35,"-10"-7"0,11 10-23,-10-10-7,11 4 0,-5-7-2,7-1-1,0-21-1,7 18 0,-7-18-1,19-7 0,-4-3-1,2-4 1,5-2-1,0-3 0,2 1 0,2-4 0,2 5 1,-1-1-1,0 6 1,-3 4 0,-3 8 0,-1 7 0,-5 7 0,-3 6 1,-3 5 0,-3 3-1,-1-1 1,2-2-1,0-4 1,5-6-1,2-4 0,4-9 0,3-2-2,1-6 1,3-3-1,0-4 1,1 3-2,-3-4 1,3 1 1,-5 0 0,3 0 1,-2 4 1,-6 3 1,2 7 0,-18-1 1,21 14 0,-20 0-1,0 7 0,-4 1 0,0 2 0,2-4-2,-2-3-2,8-2-1,-5-15-12,23 8-15,-23-8-8,31-14 4</inkml:trace>
  <inkml:trace contextRef="#ctx0" brushRef="#br0" timeOffset="958136.6196">30062 15160 12,'0'0'34,"8"27"2,-19-7 0,14 13-28,-13-8-1,8 7-3,1-6-2,4-4-1,3-4-3,-6-18-5,27 15-24,-27-15-8,25-7 2</inkml:trace>
  <inkml:trace contextRef="#ctx0" brushRef="#br0" timeOffset="958369.6196">30260 14829 11,'8'19'36,"-2"18"2,-8 1-2,9 17-29,-7-3-2,12 5 1,-9-3-4,9-4-1,5-4-1,-1-10-3,7 0-7,-12-21-23,16 6-4,-10-16-2</inkml:trace>
  <inkml:trace contextRef="#ctx0" brushRef="#br0" timeOffset="958767.6196">30698 15141 5,'-7'-22'34,"-11"1"-2,2 12 4,-19-2-30,12 19 1,-11-2-2,7 14-1,-2 3-2,9 8 1,2 1-2,11 0 0,7 0-1,7-3 1,9-3-2,2-7 1,7-4-1,-1-6-1,1-2 1,-1-9 0,-1-1 0,-5-8 0,-2-3 0,-1-2 1,-6-4 0,0 4 1,-4-1 1,-1 4-1,-4 13 1,0-11 1,0 11-1,-4 11 0,4-11-1,-3 22 0,6-9-2,1 0 0,6 1-3,-10-14-6,33 14-20,-33-14-9,36 5 2</inkml:trace>
  <inkml:trace contextRef="#ctx0" brushRef="#br0" timeOffset="959037.6196">30999 15365 10,'12'27'36,"-12"-27"1,10 12 1,-10-12-32,0 0 1,8-27-3,-1 9-1,-2-9-2,3-2 1,1-5-2,1 0 1,2-2-1,4-1 0,2-2 0,0 5-1,5 2 1,2 7 1,-1 7 0,-5 3-1,-7 10-4,-12 5-6,0 0-21,-13 8-6,-7 7 1</inkml:trace>
  <inkml:trace contextRef="#ctx0" brushRef="#br0" timeOffset="959332.6196">29725 14864 18,'36'-15'37,"10"7"1,-18-8-1,11 5-30,-22-1-1,-3 4-3,-14 8-3,-10-15-5,10 15-22,-35-2-10,12 5 0,-16-8 0</inkml:trace>
  <inkml:trace contextRef="#ctx0" brushRef="#br0" timeOffset="959511.6196">28869 14761 28,'0'0'35,"0"0"-4,0 0-30,23-14-37,4 3 1</inkml:trace>
  <inkml:trace contextRef="#ctx0" brushRef="#br0" timeOffset="1.00971E6">18970 7090 37,'0'0'30,"14"-25"3,-22 11-1,3-4-31,-12-4 1,-5 3-1,-9-4 0,-6 0-1,-7 0 0,-5 0 0,-7-1 1,-1-1 0,-3-2 0,-1 4-1,1-2 1,2-3 0,0-2 0,0 1-1,0-2 1,0 0-1,-4 0 1,-3 1-1,-5-1 2,-2 4-1,-7-1 0,2 3 2,-4 2-1,0 7 1,-3-2-3,5 4 3,-2 2-3,2 4 2,-1 2-2,2 3 1,-1 3-1,3 6 0,2 0 1,-1 4-1,-1 2 1,1 4-3,2 4 3,0 0-2,-2 4 1,0 2 0,-1 5-1,0 2 2,4 2-1,3 4 1,3 4-1,6 3 1,4 4-1,9 1 1,6 3-1,6 2 1,6 6-1,4-2-1,3 3 1,4 1 0,5 0 0,4 5 0,4 2 0,6 0 0,3-1 0,10 0 2,7-3-2,6-3 2,9-4-1,10-6-1,9-4 0,11-4 0,9-10 1,8-4-2,11-5 1,7-6 0,4-1 0,2-5 0,9-7 0,0-3 0,1 0 0,3 0 1,-2-5-1,0 0 1,5-5-1,0-3 0,-2-8 1,-2-2 0,-2-8-2,-5-3 2,-3-3-2,-5-6 2,-6-5-1,-8-5 1,-7-2-2,-6-6 2,-9-3 0,-6-4-1,-8-5 0,-9-1 0,-10-4 1,-11 0-1,-12 3 1,-15-1 0,-15 2 0,-16 2 0,-21 1 1,-15 2-1,-23 6 0,-16 4-2,-18 11-5,-27-6-25,0 13-6,-19-1-2,-10 0 0</inkml:trace>
  <inkml:trace contextRef="#ctx0" brushRef="#br0" timeOffset="1.03008E6">1388 16854 8,'0'0'28,"0"0"4,0 0-9,0 0-5,3 57-3,-3-57-4,0 0-2,0 0-2,0 0-1,0 0-2,0 0 0,0 0-1,0 0 0,54-12-2,-54 12 0,29-52 0,-29 52-1,35-85-2,-7 4 0,8-2-2,-3 4 2,-8 11-1,-2 14 0,-8 18 1,-3 24-1,-2 29 3,1 15 0,-1 15 0,3 12 0,2 13 0,-1 6 0,6 4 1,2-2-2,-2-7 2,-1-10-2,-3-15 1,-2-11-2,-4-19-1,1 2-8,-11-20-20,0 0-6,-18-23-1</inkml:trace>
  <inkml:trace contextRef="#ctx0" brushRef="#br0" timeOffset="1.03031E6">1583 16822 33,'0'0'35,"0"0"1,0 0 0,-51 21-30,42-2-3,9-19-2,32-4-1,3-13-2,20-8-1,-5 2-3,-1-11-7,8 18-18,-17 2-5,-1 10 2</inkml:trace>
  <inkml:trace contextRef="#ctx0" brushRef="#br0" timeOffset="1.03068E6">2013 16709 17,'0'0'34,"0"0"2,0 0-4,-4 20-23,4-20-2,3 24-2,-3-10-1,1 13-1,0-3-1,1 1 0,-1-4-1,-1-1-1,0-20 1,-1 16 0,1-16-1,5-14 1,-4-4 0,4 0 0,3-5-1,1-2 0,3 3 1,7-6-1,0 7 0,0 5 0,7 4 0,0 6 1,-3 4-1,2 6 0,-4 6 0,-3 7 1,-3 5-2,-4 5 0,-2 2-1,-5-7-3,4 9-8,-8-31-21,1 25-2,-1-25-2</inkml:trace>
  <inkml:trace contextRef="#ctx0" brushRef="#br0" timeOffset="1.03116E6">2380 16730 40,'0'0'35,"5"22"2,-5-22-14,10 32-16,-7-12-2,7 10-2,-1-5 0,5 2-2,1-4 0,5-1-3,3-8 0,0-10 0,2-13-1,1-5 1,-1-4-1,-3-2 1,0-6-1,-8-1 2,-3-2 1,-5-1-1,0 12 1,-6 3 0,0 15 0,2-12-1,-2 12 2,-3 21-1,3 9 0,0 10 1,0 9-1,3 6 1,1 5 0,-2 4 0,1-2 0,-1-2-1,-3-11 1,0-6 0,-4-4-1,-4-7 1,-9-8-1,-12-5 3,-6-10-1,-7-4 0,-7-8-1,-2-9-1,-1 2-1,-3-13-4,16 16-16,7-23-14,23 10-4,10-8 4</inkml:trace>
  <inkml:trace contextRef="#ctx0" brushRef="#br0" timeOffset="1.03228E6">3574 16543 31,'8'-17'32,"4"6"1,-18-9-29,6 20 0,-21-24-1,3 20-1,-13 3 2,0 11-1,-5 4-1,4 7 0,5 3-1,7 2 1,7 2 0,17 3-2,16-4 0,8-3-1,8-2 1,4-2-1,-3-2 0,0-1 1,-6 0-1,-14-2 2,-10 2-1,-9-1 0,-8 0 0,-8 4 0,-5-1-1,-2-8 1,-4 0-1,8-8 0,8-2-1,13-1 0,-4-12 0,16-6 0,11 1 0,4 0 1,16-1-1,-6 4 1,4 1 1,0 0 0,-2-1 1,0 4 0,-3-2 1,-2 2 0,-7-1 0,2-1 0,-9-1-1,-2 0 1,-7-2-1,-2 1-1,-9 1 1,-6 2-1,6 11 0,-27-17 0,4 12 0,-4 7 0,-2 6 1,-4 6 0,1 8 1,4 5 0,1 2 0,10 5 0,8-4 0,12-1 0,8-5-1,16-5 0,9-10-1,8-5-1,6-7-1,1-7-1,1 0-1,-8-11-1,2 6-2,-19-11-1,4 11 1,-18-12 1,3 10 0,-10-4 1,-1 7 4,-5 14 3,3-17 3,-3 17 1,-1 11 0,4 10 1,-6-6 0,8 16 0,-9-7-2,8 14-1,-4-6-1,5 0-1,-1-8 0,2-4-1,-6-20 0,14 12-1,-14-12 0,21-18-1,-8-1 1,1-8-1,0-1 1,2-7 0,0 1 0,1-2-1,0 0 1,1 6 1,-3 5 0,1 8 0,-3 7 0,1 14 1,-5 10 0,1 13 0,-5 7-1,-1 2 0,-1 3-1,-1-4-4,14 13-16,-16-28-17,23 7-1,-1-22-1</inkml:trace>
  <inkml:trace contextRef="#ctx0" brushRef="#br0" timeOffset="1.03286E6">4694 16538 25,'-18'9'27,"-13"-16"-15,17 20-2,-13-10-2,15 15-1,1-11-2,16 10-2,7-5-1,15 2 1,6-4-2,10 4 2,2-3-1,4 2 0,-8-1 0,-4 1 0,-13-3 0,-9 5-1,-15 1 0,-12-1 0,-12 0-1,-11 2 0,-9-2 0,-5-2 0,3 1-1,3-9-1,11-1-2,5-13-6,27 9-19,13-21-4,18 3 0</inkml:trace>
  <inkml:trace contextRef="#ctx0" brushRef="#br0" timeOffset="1.03309E6">5079 16576 5,'10'21'34,"-10"-21"1,3 13 1,-3-13-29,5 24-1,-1-10-1,7 6-1,-3 0-1,5 3-1,-1-1-2,-1-6-1,5 3-4,-16-19-9,29 12-21,-29-12-1,25-8 0</inkml:trace>
  <inkml:trace contextRef="#ctx0" brushRef="#br0" timeOffset="1.03354E6">5266 16252 26,'18'44'35,"-9"3"1,11 22-14,-8-10-18,8 4 0,-5 0-1,1-3-1,-3-8-1,0-4 0,-1-14-1,0-10 0,0-8 0,1-8-1,1-8 1,0-8-1,4-3 0,-1-9 0,5-4 0,0-3 0,4-1 1,-1 2 0,2 5 0,2 6 1,-4 7-1,0 8 1,-6 6 0,-3 11 1,-10 6 0,-2 4 0,-9 2-1,-8 8 1,-8-4-1,-4-2-1,-5-3 1,-2-3-2,-2-6-1,2-14 0,2 5-3,3-28-4,27 18-9,-23-32-19,31 5 2</inkml:trace>
  <inkml:trace contextRef="#ctx0" brushRef="#br0" timeOffset="1.03394E6">5851 16394 30,'-1'40'36,"7"18"0,-7-15-15,9 15-16,0-7-1,4-3-2,5-9-1,4-11-1,6-10 0,5-9-1,3-7 0,2-13 0,2-1-2,-5-13 0,2 2 0,-9-10-1,-2 3 1,-11-12-1,-5 6 1,-10-1 1,-6 8 1,-8 8 1,-8 8 1,-2 18 2,-4 8 1,4 22 0,-1 3 1,12 12-1,7-2 1,16 8-1,10-12-1,16 0 0,12-13-1,11-5-1,9-16-3,3-9-4,11 11-21,-18-31-10,0 8 0</inkml:trace>
  <inkml:trace contextRef="#ctx0" brushRef="#br0" timeOffset="1.03418E6">4793 16196 24,'-36'6'39,"21"8"-2,15-14-5,0 0-59,18 10-10,8-19 0</inkml:trace>
  <inkml:trace contextRef="#ctx0" brushRef="#br0" timeOffset="1.03503E6">7254 16481 25,'23'27'32,"-23"-27"0,24 40-21,-19-23-3,9 15-3,-8-5-3,5 3 0,-4-4-1,0-3 1,-2-5-1,-1-4 0,-4-14-1,0 0 1,0 0-1,-12-15 1,4-2-1,-1-6 0,2-4 0,2-2-1,2 0 1,7 4 0,6 3 0,11 9 0,6 7 0,8 10-1,8 7 1,6 8 0,9 7 0,4 2-1,5 0 1,-3-3 0,2-5 0,-4-3 0,-6-6-1,-7-4 1,-8-7 0,-10-7-1,-9-3 1,-9-6-1,-9-4 1,-8-5-1,-5-4 0,-8-3 1,-3 0 0,-6 2 0,-2 5 0,-2 9 0,-2 11 1,6 11 0,3 12 0,9 10 0,10 8-1,12 6 1,12 2-1,14-2-1,15-2-1,5-8-3,20 8-7,-7-28-13,21 13-8,-7-19-1</inkml:trace>
  <inkml:trace contextRef="#ctx0" brushRef="#br0" timeOffset="1.03542E6">8752 16615 6,'-38'-29'32,"0"12"1,-8-7-8,9 26-16,-10-2-3,13 19-1,-2 1-1,10 12-1,5-2 0,15 5-1,7-3-1,15-2 1,9-7-2,9-5 1,7-10-1,5-8 0,3-5 0,0-4 0,-2-5 0,-8-3 0,-5-1 0,-7-2-1,-9-1 1,-6 3 0,-9 4 1,-4 3-1,1 11 0,0 0 0,-18 5 0,13 9 0,2 5 0,2 3-1,8 1 0,2-4-2,11 4-3,-2-18-6,26 11-18,-9-19-5,15 4 1</inkml:trace>
  <inkml:trace contextRef="#ctx0" brushRef="#br0" timeOffset="1.03573E6">9160 16522 27,'-28'-1'33,"-1"-8"-2,18 23-22,11-14-3,-1 25-1,16-13-1,16 9-1,7-4-2,12-3 0,3-2 1,2 3-2,-2-4 1,-4 4 0,-11-3 0,-9 0 0,-15-1-1,-13 2 1,-14 1-1,-11-3 0,-12 2-1,-8-5 1,-3 1-2,0-3 1,4-1-2,1-10-5,21 13-10,-2-17-17,23 9 2</inkml:trace>
  <inkml:trace contextRef="#ctx0" brushRef="#br0" timeOffset="1.03614E6">9691 16594 22,'-20'-9'31,"-3"-5"-6,5 15-17,-6-4 0,11 15-3,-1-4-1,10 10-1,5 1-1,12 8 0,6-5 0,12 2 0,7-5-1,7-1 0,2-5 0,5-4 0,-2-5 0,-2-4 0,-6-3-1,-9-6 0,-7-2 0,-13-4-1,-8-2 1,-11-4-1,-7-3 0,-8 0 0,-4 1 1,-2 1-1,0 5 0,1 3 0,5 10 0,4 4-2,12 16-3,5-16-6,3 33-9,-1-19-9,16 10-2</inkml:trace>
  <inkml:trace contextRef="#ctx0" brushRef="#br0" timeOffset="1.03648E6">10065 16685 25,'0'0'30,"21"-2"-6,-26-10-6,16 21-6,-11-9-5,0 0-1,0 0-2,18 9 0,-18-9-1,18 6 0,-18-6-1,22 2-1,-22-2-1,23-9 1,-10 5-2,0-5 1,3 1-1,0-2 0,6 1-1,1-4 1,7 4 0,1-1-1,5 4 1,1 4 0,3 5 0,-1 3 1,-1 3 1,-3 7 0,-7 0-1,-3 3 1,-6 1-1,-5-5-2,-2 3-2,-12-18-10,14 10-19,-14-10-3,13-7 1</inkml:trace>
  <inkml:trace contextRef="#ctx0" brushRef="#br0" timeOffset="1.03681E6">11110 16465 21,'6'-18'33,"-6"18"0,-33-12-16,10 14-14,-6-4 0,3 11-1,-1-2 0,9 8 0,4 0-1,11 5 0,11-4 0,12 2 0,6-1 0,10 3 1,4-2 0,4 3 1,-3-5 0,3 5 0,-9-4 0,-6 1 0,-11-3 0,-8-2-1,-10-13-1,-15 15-2,-6-10-4,-20-16-15,9 16-18,-17-15 1,4 8 0</inkml:trace>
  <inkml:trace contextRef="#ctx0" brushRef="#br0" timeOffset="1.03736E6">12629 16430 17,'9'-14'26,"2"-9"-5,-6-3-18,2-4-5,-3-4 3,-4-4-1,-2-1 1,-9-2 1,2 7 1,-10-3-1,-2 10 1,-7 4-1,0 11 1,-7 10 2,-1 20-2,-8 6 1,4 21 0,-3 9 0,8 17-1,1 5 0,11 6-1,4-4 1,14-1-1,6-8-1,13-7 0,3-12-1,4-12 0,0-1-6,-21-37-12,25 25-15,-25-25-1</inkml:trace>
  <inkml:trace contextRef="#ctx0" brushRef="#br0" timeOffset="1.03802E6">12054 16681 5,'23'3'33,"-1"-4"0,14 4 1,3-10-30,16 2-3,4-3 1,8 0-1,0-1 0,-1 0-1,-3 0 0,-7 2 1,-11 0-1,-12 2 0,-12 4 0,-21 1 0,0 0 0,-12 22 0,-14-7 0,-4 5 1,-3 6-1,2 2 1,1 0-1,7 2 1,8-3 0,8 7 0,10-5 0,10-6 0,9-12-1,7-8 1,7-6-1,2-1 0,-1-7 1,-1-12-2,-5-4 2,-7-4-2,-7 4 1,-11 0 0,-7-1 0,-8-3 0,-8 3 0,-6 1-1,-5 5 1,-3 7-1,1 7-1,2 6 1,5 11-2,5 2-1,15 10 0,5-4 0,18 7-1,2-6 1,18 4 1,2-6 2,9-2 1,4 0 2,-2-6 1,2 5 2,-11-11 0,5 6 0,-16-9 0,1 3 0,-14-8 0,1 0-1,-12-10 0,0 0-2,-7-9 1,-2-2-3,0-2-1,-5-11-9,18 18-19,-14-12-8,16 17 2</inkml:trace>
  <inkml:trace contextRef="#ctx0" brushRef="#br0" timeOffset="1.03862E6">14344 16642 1,'0'0'31,"-20"1"1,-4-6-1,7 10-25,-14-10-2,3 10 0,-11-3 0,-1 9 1,-5 0-2,4 11 0,-1 1-1,7 6-1,7 2 0,11 5 0,13-4-1,16-1-1,12-7 0,8-5-1,12-4-1,1-15 1,7-3-1,-5-14 0,1 5 0,-8-10 1,-6 3 0,-6-3 1,-10 0 1,-8 4 0,-9-1 1,-5 5 1,-7-2 0,-2 9 1,-5 3-1,4 9 0,-2 1 1,7 8-1,3 4-2,4 2 0,9 9-4,-5-15-7,22 12-19,-12-20-3,16 2 0</inkml:trace>
  <inkml:trace contextRef="#ctx0" brushRef="#br0" timeOffset="1.03898E6">14605 16659 12,'12'-5'34,"-3"17"-1,-9-12 1,2 32-29,-1-10-1,6 10 0,-6-5-1,4 0-1,-1-6-1,1-3 0,-5-18-1,17 13 0,-17-13 0,23-11-1,-7-5 1,0-3-1,9-3 1,1-1-1,2-1 1,0 2-1,0 1 2,1 5-1,-3 7 1,-3 6 0,-9 8 0,-4 8 0,-5 6-1,-2 3 1,-4 3-2,-3-5-2,5 12-5,-1-32-13,1 21-14,-1-21 0</inkml:trace>
  <inkml:trace contextRef="#ctx0" brushRef="#br0" timeOffset="1.03943E6">15191 16729 23,'-3'11'33,"13"10"2,-10-21-14,23 25-11,-5-18-7,13-1 0,2-6 0,9-4-1,1-5-2,3-3 0,4-4-1,-2-3 0,-6-2 0,-6 1-1,-4-1 1,-6 5 0,-5 2 0,-8 6 0,-13 8 1,11 9 0,-13 8 0,-7 11 1,-3 14 0,-2 9 1,-5 6 0,-2 11 0,-5-7 1,0 4 0,-2 2 0,4-2-1,-5-13 0,2-9 0,-4-8-1,2-16 0,-5-5 0,2-10-1,-5-12 0,-3-8-1,0-6-1,-6-9-2,6-1-1,-3-9-5,21 17-12,-10-17-15,27 10 1</inkml:trace>
  <inkml:trace contextRef="#ctx0" brushRef="#br0" timeOffset="1.03983E6">16913 16285 6,'-17'-18'33,"3"9"-1,-12-10-1,2 14-25,-14-1-1,5 16-1,-7 7-1,0 17 0,-2 12-2,-1 12 1,4 2-1,9 6 0,9 0 0,9 0 0,11-6-2,9-10 2,7-13-1,7-10 0,5-3-2,-4-9 0,1 3-6,-24-18-13,15-7-13,-23-5-1</inkml:trace>
  <inkml:trace contextRef="#ctx0" brushRef="#br0" timeOffset="1.04023E6">16295 16717 0,'0'0'32,"26"9"1,14-1 2,-1-15-25,21 10-5,1-6 0,14 6-2,-3-7 0,7 4 0,-2-5-2,-2 1 0,-6-4-1,-5-1-1,-7-1 1,-11-3-1,-7 1 0,-11-2 1,-10-1-1,-10 0 1,-10 1 0,-10 2 0,-10 2 0,-8 8 0,-7 3 0,-4 5 1,-3 8-1,2 8 1,1 6 0,6 4 0,8 4-1,10-2 0,16-2-1,12-4 0,16-5-2,8-12-1,19 2-4,-2-20-5,27 12-7,-10-25-4,22 17 1,-19-23 2</inkml:trace>
  <inkml:trace contextRef="#ctx0" brushRef="#br0" timeOffset="1.04061E6">17747 16684 26,'11'-5'20,"-31"-13"-1,4 22 1,-26-12-7,11 17-5,-14-5-3,5 11-2,-2 0-1,7 7-1,4 1 0,10 6 0,8 4-1,11-1 0,8-1 0,11-6-1,7-4 1,7-6-1,5-2 0,2-12-1,0-11 1,-4-4-1,-1-3 1,-4-2-1,-5-2 1,-6-3 0,-4-1 1,-5 5 1,-4-1 1,-1 5 0,-6 2 0,2 14 0,-7-11 1,7 11-1,-7 19 0,7 0 0,1 10-1,8 3-1,6-2 0,10 2 0,8-4-2,6-9-3,16 7-13,-7-25-16,16 2 0</inkml:trace>
  <inkml:trace contextRef="#ctx0" brushRef="#br0" timeOffset="1.04085E6">18229 16370 14,'-10'-33'35,"-3"6"2,13 27-3,14 24-31,1 17 0,-1 10-1,4 13 0,0 6-1,1 0-1,0 4-2,-4-11-1,8 1-12,-17-23-21,13-2 1,-13-19-1</inkml:trace>
  <inkml:trace contextRef="#ctx0" brushRef="#br0" timeOffset="1.0413E6">18245 16725 32,'44'-10'32,"12"3"3,1-8-30,11 2-3,0-1 0,1 4 0,-9-2 0,-2 4-1,-12 3 0,-7 7 0,-13 1-1,-10 8 1,-7 3 0,-3 6 0,-8 5 0,2 3 0,-2 0 0,3 5 0,4 1 0,5-2 0,5-5-1,4-2 1,5-8-1,5-6-1,2-13 1,-1-10-1,-1-4 1,-3-7-1,-3-1 0,-5-6 0,-4-4 1,-6-3 0,-5 7 0,-3 0 0,-3 4 1,-4 6-1,-2 3 0,9 17-1,-19-5-3,0 3-15,12 22-15,-6-6-1</inkml:trace>
  <inkml:trace contextRef="#ctx0" brushRef="#br0" timeOffset="1.04188E6">19312 16786 3,'0'0'34,"28"25"2,-16-10 0,17 12-29,-12-5-1,8 7 0,-7-7-3,4 1-1,-6-9-1,0 0 0,-16-14-1,19 4-1,-19-4 1,0 0 0,8-27 0,-8 8 0,0-3 0,2-3-1,3-2 0,3 1 1,6 2-1,3-2 0,9 15 0,3 0 0,4 6 0,1 5 0,5 7 0,-2-2 0,1 1 0,-5-1-1,-1-1-1,-7-7 1,-2 2-2,-10-6 1,-2-1-1,-11-5 1,0 13 0,-13-24 1,-1 15 1,-1 2 2,-6 2 1,2 12 2,-4 0 0,6 11 1,-5 1 0,13 19 0,-1-5-1,10 7-1,6-2-1,12-2 0,9-4-2,11-6-1,13-6-2,1-16-3,20 4-4,-14-26-7,21 18-9,-19-25-9,9 13 1</inkml:trace>
  <inkml:trace contextRef="#ctx0" brushRef="#br0" timeOffset="1.04214E6">20478 16707 27,'-31'-21'33,"9"23"-6,-20-11-11,19 20-8,-7-7-2,15 13-1,2-4-2,14 2-1,9 3-1,11 1 1,6 0-1,12 8 1,2-1 0,4 2 1,-1-2-1,-3-2 0,-7-4 0,-4 2 0,-11-5-1,-19-17-1,-1 11-1,-19-11-2,-5 9-11,-23-15-22,11 9-2,-14-20-1</inkml:trace>
  <inkml:trace contextRef="#ctx0" brushRef="#br0" timeOffset="1.04256E6">21232 16706 21,'21'5'37,"12"-3"1,0-15-2,15 8-33,17-4-2,8-9-10,20 17-23,-12-9-4,10 11-1</inkml:trace>
  <inkml:trace contextRef="#ctx0" brushRef="#br0" timeOffset="1.04303E6">22481 16784 7,'5'19'35,"-5"-19"-1,33 24 2,-9-20-31,15 3 0,4-10-2,7-1-1,-1-7-1,-3-6-1,-7-5-1,-8-2 0,-12 0 0,-16-2 0,-13 3 0,-14 1 0,-9 8 1,-12 6-1,-8 8 2,-4 8-1,1 12 0,3 10 1,9 13-1,12 7 1,14 4-2,18 0 1,19 0-2,12-8-3,25 7-11,-6-25-20,19-8 2</inkml:trace>
  <inkml:trace contextRef="#ctx0" brushRef="#br0" timeOffset="1.04353E6">23051 16768 16,'-24'8'34,"-9"2"-1,9 17-7,-6 3-25,11 2 1,6 1-2,7 0 0,6-1 0,6-6-1,8-5 0,2-7-1,6-11 1,-2-5-1,3-6 1,-5-11 0,0-4 1,-5 0 0,-4-4 1,0 1 1,-6-1 0,1 7 0,-4-1 1,0 21-1,0 0 0,11 7-1,-7 15 0,3 12 0,-2 8 0,1 7-1,-1 6 1,3 3 0,-1 3 0,0 2 1,-3-9 1,1-1-2,-7-10 1,-2-7 0,-6-8 0,-8-3 0,-7-13-1,-3-10 0,-7-1-1,0-14 0,-1-5 0,1-10-1,6-3-2,6-10-5,23 14-17,-8-18-12,27 13 0</inkml:trace>
  <inkml:trace contextRef="#ctx0" brushRef="#br0" timeOffset="1.04418E6">24445 16558 7,'-15'-11'2,"15"11"-1,0 0 0,-13 0-1,13 0-1,0 0 0,0 15 1,0-15 0,0 0 0,7 13 2,-7-13 2,0 0 3,12 10 3,-12-10 1,0 0 2,-1-13 1,1 13-1,0 0 2,11-5-4,-11 5-3,0 0-1,0 0-2,14 23-1,-6 4-1,6 14-1,0 12-1,4 8 1,2 7-2,-1-4-2,0 0 0,-3-9-2,3-1-5,-19-27-14,13 1-15,-13-28 2</inkml:trace>
  <inkml:trace contextRef="#ctx0" brushRef="#br0" timeOffset="1.04494E6">24146 16871 28,'-38'0'35,"20"15"2,0-16-17,28 14-15,3-8-1,16 10-1,11-13-1,13-2-1,8-4 0,6-14-1,1 1-1,-4-8 0,2 3 0,-7-12 0,-8 8-1,-8-4 1,-10-2-1,-9 0 1,-6 1 1,-8 6-1,-6 2 0,-6 7 1,2 16 0,-12-1 0,0 18 1,3 12-1,-3 13-1,1 12 1,6 9 0,2 1 0,6-6 0,2-5-1,8-6 0,0-12 1,7-5 0,2-17-1,1-9 0,0-10 0,3-1-1,1-6 3,3-4-3,2 2 2,0 0-1,3-6 1,1 9 1,3 5-1,-2 0 0,1 5 1,0 3-1,-2 2 0,1 1 0,-1 8 0,-1-8 1,1-1-1,0-3 1,-1 0-1,-3-3 1,-2-7-1,-3-4 0,-4-2 0,-4-1 0,-6-4-1,-4 2 1,-5-2-1,-4 1 1,-4 8 1,-6-3-1,-5 3 1,-5 2 0,-5 6 0,-5 4 1,-3 11-1,-3 10 1,4 11 0,0 4-1,8 5 0,7 0 1,12 3-1,12-2 0,18-4-2,16-9 0,13-18-6,30 11-15,-6-27-15,17 0 1</inkml:trace>
  <inkml:trace contextRef="#ctx0" brushRef="#br0" timeOffset="1.04665E6">25749 16893 25,'0'0'32,"-14"-21"-3,14 21-15,0 0-5,0 0-2,1 13-3,12 9 0,0 2-2,9 3 1,1 1-1,4 2-2,0-2 1,0-8 0,-4 0-1,-4-14 0,-6-7 0,-13 1-1,10-13 1,-13-1 0,-6-9-1,-3 0 1,-2-4 0,-2 1-1,4 4 1,3 2 0,7 2 0,7 3 0,15 9 0,8 4 0,14 2 0,10 2 0,7-2 0,7 2 0,-1-4 1,-1 0-1,-8-3 0,-8 0-1,-13-4 1,-11 0-1,-10 1 0,-14 8 0,-8-19 0,-7 11 0,-9 4 1,-4 6 0,-1 1 0,1 10 2,1 4-1,7 15 2,5 2-1,11 5-1,9-1 2,14-1-3,12-1 0,7-15-14,23 6-22,-9-27-2,15 0 2</inkml:trace>
  <inkml:trace contextRef="#ctx0" brushRef="#br0" timeOffset="1.0471E6">27856 16873 16,'0'0'35,"17"15"3,-17-15-8,1 19-25,-6-3 0,3 7-2,-1 3-1,-1 0-3,4 3-3,-7-13-12,16 12-20,-9-28 0,20 19 1</inkml:trace>
  <inkml:trace contextRef="#ctx0" brushRef="#br0" timeOffset="1.04741E6">28152 16877 1,'-8'-24'32,"8"24"1,-26-6-1,26 6-27,-28 9-1,16 3-1,0-1 0,5 10-1,3-3 0,8 4-1,4 0 1,6-2-1,3 0 1,3 3-1,0-3 1,-1-4-1,-5 0 1,-4 2-1,-6-3 1,-8 5-2,-6-6 2,-7-5-3,-6-2 0,-8-4-2,4 9-9,-18-20-23,13 7-1,-12-14 0</inkml:trace>
  <inkml:trace contextRef="#ctx0" brushRef="#br0" timeOffset="1.04757E6">27637 16607 18,'0'0'33,"23"5"-20,-11 3-12,8 3-35</inkml:trace>
  <inkml:trace contextRef="#ctx0" brushRef="#br0" timeOffset="1.0481E6">29268 16894 27,'0'-26'33,"0"26"0,-4-28-26,4 28-2,-21-15 1,7 16-2,-13 3 0,0 9-1,-6 3 0,3 16 0,0 0-2,7 6 1,5-3-1,11-1-1,8-5 1,10-2-2,10-8 0,3-10 1,6-4-2,1-10 1,1-1-1,-2-6 1,-2 1-1,-6-6 1,-3 4 0,-1-8 0,-5-1 2,-3 4 0,-3 0 1,-7 18-1,11-5 2,-11 5-1,15 15 0,-4 7-2,8 14-9,-9-11-22,22 11-5,-10-15-1</inkml:trace>
  <inkml:trace contextRef="#ctx0" brushRef="#br0" timeOffset="1.05842E6">1461 17632 17,'55'-30'29,"-34"-5"-8,1 32-3,-4 4-3,0-2-4,0 2-1,0-3-4,-4 0-1,-14 2-2,15-6 1,-15 6-1,0-14-2,0 14 3,0 0-1,0 0 0,0 0-1,0 0 0,0 0 1,0 0-2,0 0 1,-56-31-2,56 31-1,0 0 1,0 0-1,-57 32 0,57-32 0,0 0 0,0 0 0,-51 69 1,51-69 0,0 0-1,-13 59 1,13-59 0,5 17-2,-5-17 1,18 15-1,9-11-1,8-15 0,1-12 0,2-8 1,-4-2-1,-12-5 4,-9 19-3,-13 19 3,16-6 0,-16 6 0,11 29 0,-10-4-1,4 4 1,4 2-1,5-8-3,4 12-22,-5-21-11,6-9 0,8-14 0</inkml:trace>
  <inkml:trace contextRef="#ctx0" brushRef="#br0" timeOffset="1.05886E6">2648 17362 18,'-11'-22'33,"11"22"-1,0 0-20,0 0-4,5 24-1,6 11-3,-6 3 0,4 13-2,1 7-2,1 2 0,3 1-3,-3-10-2,18 9-9,-19-20-19,22-16 0</inkml:trace>
  <inkml:trace contextRef="#ctx0" brushRef="#br0" timeOffset="1.05929E6">3231 17499 4,'-17'-11'30,"-9"0"0,-5 11-18,-10-5-5,4 14-1,-7-2-2,2 14-1,-2-2-1,9 3 0,4 6 0,13 4 0,1-4 0,20 4 0,9-7 0,13-6-1,6-8 1,8 1-1,2-16 0,7-2 0,-1-10 0,-6-3-1,-6-1 0,-7-2-1,-4-5 2,-8-1-2,-7 5 1,-5 1 0,-2 7 0,-8 0 1,6 15-1,-15-12 1,15 12-1,-17 20 1,12-1 0,5 11-1,1 3 0,6 4 0,6 0-2,-2-6-1,12 1-4,-10-20-7,22 4-17,-11-18-4</inkml:trace>
  <inkml:trace contextRef="#ctx0" brushRef="#br0" timeOffset="1.06037E6">3500 17560 4,'0'0'30,"0"13"-9,6 14-10,-8-12-1,9 17-3,-5-7-1,8 4-2,-6-7-2,3 1 0,-1-9-1,-6-14 0,14 10 0,-14-10 0,14-23-1,-5 7 1,0-11 0,2-1-1,4-3 0,0-4 0,1 2 0,3 6 0,1 9 0,0 4-1,4 11 0,-2 5-1,6 5-1,-2 5 0,10 7-2,-4-6 0,11 2 0,-6-8 0,8-1 1,-6-10 1,5 2 1,-5-12 1,-5-3 2,-2-4 0,-9 0 1,-5 0 0,-11-3 2,-3 2-2,-15-1 2,-3 9-1,-9 5 0,-3 10-1,-5 6 0,2 12 1,-1 3-1,4 11 0,5 0-1,8 9 1,5-7 0,9 7 0,6-12-1,7-7-1,4-8 0,4-7 0,2-7 0,1-7 0,-2-3-1,-3-8 1,-2 1 0,-5-4 0,-4 2 0,-4 0 0,-5 18 0,6-19 0,-6 19-1,0 0 1,-6 18 0,5-1 0,1 10 0,3 7 0,-1 9 0,5 10 1,0 0-1,4 5 1,0-6-1,1 1 1,-2-7-1,1 0 0,-4-6 0,-5-12-1,-4-5 0,-8-10-1,-3-3-2,-10-13 0,4 2-2,-14-16-2,9-6 3,-11-9-1,13-3 1,-5-15 0,17 2 2,2-6-1,15 7 2,4 2 1,15 8 1,10 0-1,5 7 2,9 5 0,2 3 3,7 9 0,-3-6 1,5 5 0,-9-5 0,-1 2-2,-7-4 0,-7 1-2,-10 2-1,-9-4 0,-7 4-1,-13-4-1,-4 7 1,-9-2 1,-7 6 0,1 7 1,-5 1 2,6 18 1,-6-4 2,12 17-1,-4-1 0,14 12 1,1-5-2,15 5 0,6-6-1,17-4-2,15-4-6,-1-21-18,28-1-11,7-15 0</inkml:trace>
  <inkml:trace contextRef="#ctx0" brushRef="#br0" timeOffset="1.06185E6">5926 17605 10,'15'-5'31,"-15"5"-1,12-12-20,-16 1 0,4 11-1,3-14-2,-3 14-3,-3-22 0,3 22-2,-12-14-1,12 14-1,-24-22 1,7 12-2,-3 0 1,-5 8 0,-1 2-1,-2 5 1,0 7 0,-2 8 0,3 10-1,3 1 1,4 5 0,8 2 0,5 0 0,8-4 0,7-5 0,6-4 0,8-14 0,5-6 0,3-7-1,-1-10 1,1-6-1,-2-2 1,-2-6-1,-5-9 0,-6 5 1,-5-1-1,-3 0 1,-6 4-1,-2 6 1,-2 3 0,3 18-1,-7-12 1,7 12 0,-6 24 0,10 6-1,1 12 1,3 15-1,4 10 1,2 4 1,5 7 1,3 0 0,4 7 1,-4-11 1,2-1 0,-6-10-1,-2-17 0,-10-4-1,-7-12-1,-12-11 1,-8-10-2,-8 1-1,-9-12 1,-7-12 0,-4-7-1,-3-11-2,-2-6 1,6 2-4,0-7-3,25 6-14,-3-13-14,21 8 3</inkml:trace>
  <inkml:trace contextRef="#ctx0" brushRef="#br0" timeOffset="1.06258E6">6213 17602 13,'8'12'32,"2"3"-1,-10-15-21,14 36-2,-7-17-1,11 14 0,-6-8-3,9-1 0,-4-6-2,-1 0 0,-1-6-1,-4-7-1,-11-5 0,0 0 0,11-18 0,-15 1-1,-1-4 0,-3-5 0,1-3 0,1 2-1,3 1 0,3-3-1,8 8 0,1-1-1,9 16-1,-1-3-1,12 18-3,-7-7 2,14 14 0,-9-7 1,8 7 0,-9-5 1,2 0 3,-3-3 1,-6-2 1,-1-2 1,-6-4 0,-12 0 2,0 0 0,14-13 1,-14 13 0,-12-10 1,12 10-1,-19-2 1,3 3 1,9 13-2,-6-3 0,8 12-1,2 1-1,8 4 0,2-1 0,8 1 1,4-9-1,7-2-1,4-10 0,3-4 1,-1-8-1,2-5 0,-3-10 0,-2-1-1,-7-5 0,-5-4-1,-8 2 1,-8 0-1,-8 1 0,-10-4-1,-2 10-1,-10-2-1,2 12 0,-5 2-2,9 17-4,-9-9-4,21 21-13,-2 0-4</inkml:trace>
  <inkml:trace contextRef="#ctx0" brushRef="#br0" timeOffset="1.0629E6">7056 17618 19,'0'0'31,"0"0"-10,-3 11-11,-13 0-1,12 16-2,-9-8-2,13 13 1,-4-7-1,16 0 0,1-7-2,10-2 0,4-8-1,6-7-1,5-5 0,4-13-1,0-5 1,0-3-2,-5-1 1,-4-4 0,-8 3 0,-8-2-2,-8-1 1,-12 6-2,-2 6-1,-14 0-2,6 21-4,-19-11-6,19 21-10,-13-7-7</inkml:trace>
  <inkml:trace contextRef="#ctx0" brushRef="#br0" timeOffset="1.06338E6">7329 17683 4,'14'3'31,"-14"-3"0,23 18-10,-23-18-15,23 19-1,-8-5-2,3 10 0,-2 6-1,7 13 2,-3 0-2,3 3 1,-3-4-1,2 0 0,-5-4-1,-3-3 1,-3-9-2,-5-13 1,-6-13 0,0 0-1,-3-12 0,-4-4 1,-4-9-1,0-14-1,-2-5 1,3-2 0,-1-10 0,4-5-1,3 0 2,6-5-2,3 8 2,8 11-1,5 6 0,6 11 0,4 8 1,4 12 0,0 10 1,2 12-1,-5 6 1,-2 7-1,-10 0 1,-8 4-1,-13-1 1,-9 1-1,-12 1-1,-9-6 0,-4 2-2,-8-8 1,1-1-2,-1-8-2,16 4-6,-7-20-17,37 7-8,-17-12 1</inkml:trace>
  <inkml:trace contextRef="#ctx0" brushRef="#br0" timeOffset="1.06418E6">8803 17440 12,'-39'11'34,"-14"-3"0,11 14 0,-11 0-34,1 7 1,2 3-1,7-2-1,4 2 1,9-4 0,12-4 0,9-3 2,11-6-2,-2-15 1,27 5 0,-3-7 0,7-13 0,5-3-1,0-1 1,3-6-2,-3-2 1,-2-1 0,-5-2 1,-6 1-2,-9 3 1,-9 8 0,-5 18 0,-11-9 0,-5 15-1,-4 10 0,-1 7-1,0 9 0,11 10-4,-1-8-3,22 5-5,-7-20 0,31 11 0,-6-24 1,25 7 0,-6-27 2,18 5 4,-1-15 7,-3-6 7,8 1 0,-18-11 3,5 2-1,-21-14 1,1 10 1,-26-13-2,-2 9-2,-21-7-1,-3 14-2,-16-5-1,-3 17 0,-11 8 1,1 14-2,-2 6 0,4 18 0,0 6 0,8 17-1,4 8 0,8 8 0,7 6 0,10 6 2,5-2-1,9 3 1,2-6-2,7-6 2,3-12-2,3-5 0,5-4-4,-11-24-11,14 8-18,-18-21-4,5 3 1</inkml:trace>
  <inkml:trace contextRef="#ctx0" brushRef="#br0" timeOffset="1.06434E6">8853 17645 17,'0'0'36,"22"0"0,-2-12-4,24 10-26,4 2-17,-2-18-24,18 6 0,-3-10-1</inkml:trace>
  <inkml:trace contextRef="#ctx0" brushRef="#br0" timeOffset="1.06475E6">10511 17330 19,'3'-13'35,"-12"-18"1,4 7-2,-19-3-34,1 1-1,-6 3 1,-9 8-1,-7 7 1,-5 5 0,-5 11 0,1 11 1,0 13-1,4 11 1,6 12-1,8 4 1,12 1-1,11 4 1,12-5-1,12-4 1,11-10-1,12-5 1,8-11-3,2-10-4,15 3-23,-16-17-7,3 4 0</inkml:trace>
  <inkml:trace contextRef="#ctx0" brushRef="#br0" timeOffset="1.06518E6">9966 17729 14,'12'18'36,"1"-9"-1,21 3-2,-4-7-33,6 1 1,6-1-1,6-6 1,6-4-1,5-1 0,2-8 0,1-8 0,-1 0-1,-4-9 0,-2-1 0,-8-1 0,-9-4 0,-9-3 0,-10 5 0,-11 2 1,-11 2 1,-8 12 0,-9 10 0,-4 10 0,-7 12 0,1 13 1,-3 8-1,5 15 1,0 8 0,8 8 0,6-2 0,7 2 1,10-9-2,8-6 0,7-10-2,7-9-1,11-7-4,-5-24-9,18 5-12,-20-27-1,19 12 5,-24-24 3</inkml:trace>
  <inkml:trace contextRef="#ctx0" brushRef="#br0" timeOffset="1.06569E6">10874 17725 10,'14'-38'21,"-14"-9"-2,11 18-3,-18 0-4,7 29-1,0-13-2,5 32-1,-8-2-2,8 11 0,-3 2-3,4 11 0,0-8-1,5 5 0,-4-9-2,4-2 1,-11-27-1,20 17 0,-20-17 0,21-15-1,-9 4 0,-2-10 0,3-3 1,1-8-1,3 1 1,-1-5 0,4-1 1,2 7-1,1 0 0,2 5 0,0 11 1,-1 8-1,1 12 0,-1 16 1,-2 6-1,-4 7 1,-4 1-1,-2-4 1,-2-4-1,-2-5 0,-2-5 0,-6-18 0,13 14 0,-13-14-1,20-13 1,-6 0 1,2-3-1,6-3 0,3-3 0,1-1 0,3-2 1,1 2-2,2 4 2,-1 8-1,-2 7 1,-3 11-1,-1 6 0,-5 6 1,0 13-3,-6 3 0,2 10-5,-13-12-14,19 7-15,-11-16 0</inkml:trace>
  <inkml:trace contextRef="#ctx0" brushRef="#br0" timeOffset="1.06612E6">12158 17704 26,'4'-27'32,"-1"11"2,-16-5-28,2 9-2,-9 1-2,-6 7 0,-7 6-2,-3 11 1,-6 5 0,2 6-1,-1 8 1,3 3-1,4 2 1,10-2-1,7-3 1,7-7-1,11-2 0,9-10 0,8-13 0,8-6 0,6-11 0,4-2 0,3-4 0,-2-4 0,1 0 2,-4-1-1,-3 1 1,-1 4-1,-7 4 1,-1 7 0,-8 6 0,0 12 0,-14-6-1,14 25 0,-10-4-1,-1 9 1,1 6-2,-1-6-1,8 8-3,-9-17-9,22 2-20,-10-16-1,9-1 1</inkml:trace>
  <inkml:trace contextRef="#ctx0" brushRef="#br0" timeOffset="1.06655E6">12360 17330 21,'-8'21'35,"8"27"1,-7-3-2,0 7-33,5 8-1,3-1 1,3-2-2,2 0 1,6-13 0,6-12 0,6-6 0,7-11 0,5-9 0,6-6 0,3-9 0,1-10-1,0 0 0,1-5 1,-6-6 0,-5 1-1,-8 0 1,-9 3 0,-10 2 0,-7 7 0,-10 4 1,-9 9-1,-8 9 1,-4 12 1,-4 7-2,2 4 1,0 7 0,5 1 0,6 2-2,8-3 1,11-10-2,5-11-3,17 6-5,-5-23-17,21 2-8,-3-12 0</inkml:trace>
  <inkml:trace contextRef="#ctx0" brushRef="#br0" timeOffset="1.06683E6">13085 17517 18,'-8'-27'13,"8"27"0,-23-19-1,11 27-1,-15-9-1,13 22 0,-9-6-3,11 13 0,0-6-2,12 9 0,2-11-1,12 7 0,3-1 0,10 3 0,-1-6 0,7 4 0,-6-4-1,3-2-1,-12 1-1,-4-4 0,-9-4-3,-5-14-8,-17 21-21,-17-24-7,-2 3 2</inkml:trace>
  <inkml:trace contextRef="#ctx0" brushRef="#br0" timeOffset="1.06759E6">10114 17681 1,'1'11'28,"-1"-11"-12,0 0 9,0 0-23,-2 17 1,2-17 1,0 0 2,0 0-1,-1 11 1,1-11 1,0 0-1,0 0-1,14-1-1,-14 1-1,13 8-1,-13-8 0,18 13-1,-8 3-1,3 11 2,0 3-1,1 9 1,1 6-2,2 6 2,-2 7 0,3 0-1,1-3-1,-5-10-10,15 7-25,-13-16-3,8-9 1</inkml:trace>
  <inkml:trace contextRef="#ctx0" brushRef="#br0" timeOffset="1.07193E6">10191 17641 2,'0'0'23,"-2"-12"-14,2 12 0,0 0 0,-8-15-1,8 15-1,0 0-1,0 0 0,0 0 0,0 0-2,0 0-1,0 0 0,0 0 0,0 0-1,-6-15 0,6 15 0,-14-5-1,14 5 0,-25-7 0,8 3-1,-2-1 1,-4 1-1,-4 0 1,-5 4-1,-3 4 0,-2 1 0,-3 3 0,-2 2 0,0 7 0,-2-2-1,2 7 0,-1-5-4,16 7-17,-4-14-11,11-1 1</inkml:trace>
  <inkml:trace contextRef="#ctx0" brushRef="#br0" timeOffset="1.07579E6">14198 17594 14,'-6'-12'32,"6"12"-1,-4-17-9,4 17-17,0 0 0,0 0-1,0 0-1,8 27-1,-5-6-1,5 2 0,0 2 0,4 10 0,-1-6-1,6 0 0,2-2 0,6-11 1,3-3-1,4-5 1,4-4-1,0-7 0,2-5 0,-5-6 0,-2-2 1,-4 3-1,-7 1-1,-5 3 1,-15 9 0,18-10 0,-18 10 0,7 13 0,1 0 0,1 8 0,3-1 0,6 1 0,4 2 0,2-8 0,8-6 0,2-4-1,0-5 2,1-11-2,-1 1 1,-3-5 0,-2-3 1,-4-3-1,-10 0 0,-5-2 0,-7-3 0,-6 3 0,-6 0 0,-6 1-1,-3 5 0,-7 1-1,5 9-1,-6 1-3,20 19-13,-11-8-15,18 8 1</inkml:trace>
  <inkml:trace contextRef="#ctx0" brushRef="#br0" timeOffset="1.07604E6">15149 17555 30,'15'-15'32,"-15"-11"1,15 16-26,-9-3-1,10 16-1,-16-3-1,27 26-2,-12 0 0,3 11 0,-2 7-1,1 3-2,-1 8-1,-2-9-2,8 3-10,-15-19-20,8-6 1,-15-24-1</inkml:trace>
  <inkml:trace contextRef="#ctx0" brushRef="#br0" timeOffset="1.07629E6">15426 17335 6,'-1'-12'33,"1"12"0,14 14 1,7 14-29,-5 1-1,10 12 1,-5 3-3,4 10 1,-1-5-2,-3 2 1,1-7-2,-2-8 0,-4-3-2,-9-13-3,8 2-9,-15-22-21,0 0 1,-14-9-1</inkml:trace>
  <inkml:trace contextRef="#ctx0" brushRef="#br0" timeOffset="1.0768E6">15417 17749 2,'8'12'30,"9"1"0,-5-15-19,17 7-3,-6-21 1,10 5-5,-2-14-2,3-3-1,-3-5-1,-3-4-1,-2 0 1,-3-4-1,-4 2 1,-2-6-1,-7 7 1,0 3 0,-2 7 1,0 12 0,-8 16 1,14 3 0,-9 18-1,4 13 0,-2 7 1,0 9 0,1 0-1,4 3 1,-2-13-1,3-3 1,-2-18-1,5-6 1,-1-13-1,2-5 0,1-12 0,0-3-1,0-5 0,3 0 1,-5-1 0,5 3 0,-2 4 1,2 10 0,-2 7 0,2 11 0,-1 4 1,4 12-1,1 0-1,5 5 0,3 6-3,-2-15-12,16 6-20,-14-15-3,10 1 1</inkml:trace>
  <inkml:trace contextRef="#ctx0" brushRef="#br0" timeOffset="1.07724E6">16886 17377 14,'0'0'35,"0"0"-1,0 0 1,10 13-32,-5 14-2,0 10 1,2 5-2,0 8 0,5 5-2,-2-7-2,12 7-8,-13-18-19,20-5-3,-6-15-1</inkml:trace>
  <inkml:trace contextRef="#ctx0" brushRef="#br0" timeOffset="1.08466E6">17132 17380 14,'0'0'32,"20"15"-2,-20-15-21,14 37-1,-10-14-2,10 13-1,-6-4-2,5-1 1,-7-4-2,5 2 0,-4-6-2,0-2 1,-2-10-2,-5-11 1,0 0 0,0 0-1,9-11 0,-9-3-1,1-2 1,-2-6-1,4 2 1,-2-2 0,4 0 1,1-1-1,5 7 0,2-1 1,2 0 1,4 7-1,3 0 1,3 1-1,0 3 1,2 6 1,-1 0-1,0 8 1,-4 4-1,-2 5 1,-4-1 0,-2 9-1,-4 2-1,-1-2 0,-2 2-2,-3-5-2,8 5-13,-12-27-17,11 22 1</inkml:trace>
  <inkml:trace contextRef="#ctx0" brushRef="#br0" timeOffset="1.08534E6">17930 17428 17,'0'0'26,"-26"-23"-16,26 23-1,-27 1 1,16 16-1,-13-3-1,9 14-3,-7-1 0,5 10-2,2-2-1,6 2 0,5-3-1,8-1 0,6-5-1,8-7 0,6-9 0,6-9-1,6-4 0,1-8-1,4-3 0,-3-7 1,-1 0 0,-6-3-1,-4 3 1,-6-2 1,-9 2 0,-4 5 1,-8 1 0,0 13 0,-14-14 1,2 14-1,-3 4 1,2 9-1,-4 2 1,3 5-1,1 4 0,6 5 0,3-1-1,5-3 1,6-5-1,7-2 1,5-5-1,7-6 1,3-7-1,5-2 1,-1-10-1,1-4 1,-3-3-1,-6-3 0,-5-1 0,-6 0 0,-5 0 0,-8-4-1,-5 4 0,-6-3 0,-2 3 0,-3 2 0,1 7-2,-3-5-3,17 19-2,-28-17-14,28 17-10,0 0 0</inkml:trace>
  <inkml:trace contextRef="#ctx0" brushRef="#br0" timeOffset="1.08612E6">18386 17572 17,'15'23'28,"-15"-23"-1,9 25-19,-12-13-1,13 7 0,-7-2-2,9 5-1,-5-7-1,7 0-2,-3-1 0,0-10-1,1 0 1,-1-5-1,-11 1 0,18-17 0,-18 17 0,11-20 0,-6 4 0,0 5 0,-1-6 0,1 4 0,-5 13 0,9-14 0,-9 14 0,13 0 1,-13 0-1,15 21 1,-7-6-1,4 4 1,1 1 0,2-3 0,2 1-1,3-3 0,2-7 1,3-2-1,0-4 0,2-3 0,2 0 0,2-1 0,1-2 0,1 1 0,2-2 0,0 2 1,0 0-2,1 7 2,1-1-1,-2-2 0,1 2 1,1-5-1,-2 1 0,1 0 0,-1 0 1,-3-6-2,-1 2 1,-7-4 0,-3-3 0,-8 2-1,-13 10 1,2-19 0,-2 19-1,-29-10 1,2 8 0,-6 4 0,-3 5 0,-2 4 0,-1 3 0,3 6 1,1 5-1,7 0 1,5 2-1,10-2 1,8-6-2,11-3 2,10-3-2,8-10 0,12-2 0,3-11-3,15 6-4,-12-15-10,20 7-11,-14-8-5</inkml:trace>
  <inkml:trace contextRef="#ctx0" brushRef="#br0" timeOffset="1.08647E6">19701 17649 12,'-24'-3'15,"17"15"0,-18-12-3,15 14-1,-12-7-3,12 11-1,-9-6 0,11 11-1,-3-9-3,11 3 1,3-2-2,9-1 1,3-6-1,10 2-1,5 0 1,4 2 0,-1-1 0,3 5-1,-5-7 1,-1 7 0,-8 5-2,-4-4 1,-12-1 0,-4 1-1,-8-2 1,-10-3-2,-6 6-2,-14-8-11,4 5-16,-20-1-5,2 1 1</inkml:trace>
  <inkml:trace contextRef="#ctx0" brushRef="#br0" timeOffset="1.08812E6">20267 17561 14,'19'-8'31,"-19"8"-7,26 5-14,-26-5 1,22 33-3,-17-9-2,5 11-2,-6 7-1,0 3 0,-5-4-2,-2-3 0,-1-3-2,0-12 1,1-11 0,3-12 0,0 0-1,2-14 1,8-3-1,5-7 0,4-5 1,3 4-1,5 2 0,0 0 1,6 10 0,-3 9 0,0 0 0,-5 7 0,-4 8-1,-3 1 1,-6 4 0,-6 9 1,-9-3-1,-4-2-1,-8 3 1,-1-1 0,-5-3 0,-2 2 1,-3-3-2,1-10 1,0 4 0,1-3 0,3-5-1,2-5 1,5-2 0,14 3-1,-15-14 0,15 14 1,8-15-1,6 4 0,7 5 1,3-2-1,10 3 1,2 1 0,4 2-1,1 2 1,3-3 0,-1 2 0,0-4 0,-1-2 0,-4 0 0,-5-5 1,-6-1-1,-2 0 1,-9-2-1,-4-8 0,-8 2 1,-4 2 0,-5 0 0,-3 5 0,-2 1 0,-2 2 0,-1 0 1,13 11-1,-22-2 0,22 2 0,-11 16-1,8-1 1,4 6-1,3 5 1,4 0 0,5 6 0,2 2-1,6 0 1,5 1-1,5-4 1,3-7-2,1-6 0,4-5-2,-8-13-7,11 4-13,-19-18-11,4-7 1</inkml:trace>
  <inkml:trace contextRef="#ctx0" brushRef="#br0" timeOffset="1.0887E6">21234 17605 26,'0'0'33,"18"9"1,-18-9-28,11 28-1,-10-9 0,6 4-2,-8 3-1,2 7 0,-4 1-1,2 0 0,1 0-1,3-1 1,2-4-1,5-2 1,4-7-1,6-11-1,4-6 1,0-1-1,3-9 0,-1-6-1,0-6 1,-3-9-1,-1 0 2,-7-2-2,-2 1 2,-2-3-1,-5 1 2,-3 3-1,-5 4 1,0 8 0,-6 3 0,8 13 0,-18-2 0,8 13 1,-2 5-2,4 7 1,1 2 0,2 4-1,3 0 1,5-1-1,3 0 1,6-7-1,3-3 0,6-10 1,0-7-1,3-6 0,-2-4 0,1-12 0,-5-4 1,-4-2-1,-5-8 0,-6 3 0,-8 3 0,-6 0-1,-4 4 1,-6 13-2,2 12-4,-14-6-13,18 25-15,-8 0 0</inkml:trace>
  <inkml:trace contextRef="#ctx0" brushRef="#br0" timeOffset="1.0894E6">21772 17824 24,'-18'16'31,"18"-16"-7,-6 21-20,5-9 0,10 4 0,-2 0-2,8 4 2,0-6-2,9-3 0,-4-5 0,6-7-1,-4-7 1,0 3-1,-3-5 0,-2-4-1,-6 0 1,0 1-1,-2 1 1,-9 12-1,14-7 1,-14 7-1,18 5 0,-5 2 0,2 2 0,3 0 1,3-2-1,2-2 1,3-3 0,3-2 1,-2-5 0,3-4 0,-8-10 1,1-3-1,-6-3 0,-3 4 0,-8-7 0,-4 5 0,-6-5-1,-4 6 0,-4 3-1,-3 5-1,0 9-3,-10-7-12,15 26-18,-15-5-2,15 17 0</inkml:trace>
  <inkml:trace contextRef="#ctx0" brushRef="#br0" timeOffset="1.08996E6">22749 17881 5,'0'0'34,"36"-2"1,-21-9-1,17 0-30,0 1-4,-2-6-15,14 7-17,-10-6-2</inkml:trace>
  <inkml:trace contextRef="#ctx0" brushRef="#br0" timeOffset="1.09247E6">23647 17586 4,'0'0'31,"-19"-23"-1,19 23-14,-33-19-6,18 15-3,-11-1-3,6 7-1,-5 1-1,2 4 0,1 6-1,3-1 0,5 6-1,6 5 2,8-4-2,5 4 2,7-2-2,10-2 1,5-6-1,5 2 1,3-2-1,1 1 0,0 5 0,-3-5 0,-5 3 0,-7-2 1,-8 2-1,-7-1 1,-10 1-1,-7-3 0,-11-2 1,-6-1-1,-8-3 0,-6 0 1,-1-4-2,-4-4 1,2 1-1,2-5 0,5-1 0,2-8-3,14 5-2,-3-10-11,25 18-16,-8-28-1</inkml:trace>
  <inkml:trace contextRef="#ctx0" brushRef="#br0" timeOffset="1.09276E6">23500 17396 28,'14'8'33,"-14"-8"2,26 31-30,-12-6 0,8 16 1,-9 4-2,4 18-1,-10 2-1,0 6 0,-5-1-3,-3-4 1,1-6-4,-9-9-10,17-4-17,-11-24-5,12-7 3</inkml:trace>
  <inkml:trace contextRef="#ctx0" brushRef="#br0" timeOffset="1.0933E6">23786 17645 4,'0'0'30,"4"-23"0,11 18-16,-2-12-9,13 5-1,-3 0 0,9 4 0,-2-2-1,6 13 0,-10-1 1,2 7-2,-11 6 0,-4 8 0,-10 3-1,-9 3-1,-9 5 1,-6-2-1,-5 3 0,-5 0 0,0-3 0,0-4 0,4-6 0,6-3 1,5-8-1,16-11 1,-14 6 0,14-6 0,21-9 0,-1 3 1,5-3-1,4 1 1,2 2-1,5-1-1,-1 7 1,0 3-1,-2 7-2,-3-4 0,2 8-6,-18-7-18,13 7-8,-13-8-2</inkml:trace>
  <inkml:trace contextRef="#ctx0" brushRef="#br0" timeOffset="1.09396E6">24468 17652 25,'-26'-21'27,"7"12"-15,-16-13 0,12 17-2,-15-4-2,9 14-3,-6 1-2,6 14 0,1 3-2,7 4 1,3 10-2,10 4 1,7 1-1,9 3 1,7-5-2,8-8 2,7-6-2,5 0 1,5-16 0,-2-10-1,1-6 1,-3-12-1,-3-8 1,-8-6-1,-9-1 1,-5-9 0,-10 2 1,-6 4-1,-9-1 1,-8 6-1,-5 4 0,-3 8 1,-1 5-1,0 9 0,2 13 0,2 7-1,9 11-2,1-1-3,17 20-13,-5-9-13,15 4-1</inkml:trace>
  <inkml:trace contextRef="#ctx0" brushRef="#br0" timeOffset="1.09436E6">24608 17646 28,'-11'-6'30,"11"6"-2,-18 5-24,18-5 0,-19 22-1,8 3 0,2 1-1,3 2-1,1 3 1,5 3-1,3-5-1,6 1 1,7-4-1,6-7 0,6-5 0,4-5 0,2-9 1,3-4 0,0-8 1,2-9-1,-5-6 0,-4-7 0,-8-7 1,-2-2-1,-10-2 1,-5 4-1,-8 4 0,-8 6 0,-5 5 0,-5 8-2,-6 15-1,-11 3-7,11 28-19,-15-6-7,7 20 1</inkml:trace>
  <inkml:trace contextRef="#ctx0" brushRef="#br0" timeOffset="1.0949E6">25204 17778 3,'26'14'35,"-7"-7"-1,21 5 0,-11-17-29,18-2-5,14 4-20,-8-16-14,11 2 0</inkml:trace>
  <inkml:trace contextRef="#ctx0" brushRef="#br0" timeOffset="1.09554E6">26028 17599 11,'0'0'30,"28"0"-1,-21-13-17,15 14-1,-22-1-2,25-2-4,-25 2-1,21 34 0,-14-3-2,0 10 0,-2 9-1,2 6-1,-1 4-1,1 2-1,6-2-5,-12-11-13,14-9-14,-8-16-1</inkml:trace>
  <inkml:trace contextRef="#ctx0" brushRef="#br0" timeOffset="1.09639E6">25835 17916 30,'15'-7'29,"-15"7"-11,34-16-12,-10 10 0,15 3 0,-6-3-2,11 3 0,-5 0-2,2-3-1,-2 0 0,-5 0 0,-3-3-2,-5-5 0,-1-2-1,-7-8-1,1 2 1,-8-1 0,5 0 0,-5-4-1,0 1 2,-1-2 0,-4 8 1,1 4 0,-7 16 0,10-16 2,-10 16-1,4 19 1,-3 3-1,3 7 1,-2 7-1,3 5 1,-4 1 0,4 6-1,0-6 0,2-2 0,-1-8 0,3-4 0,0-11 0,4-7-1,1-5 0,3-6 0,1-10 0,4-1 0,1-8 1,0 1-2,3 6 1,0-3 0,1 3 0,-2 3 0,-1 5 1,-1 1-2,-1 2 1,-1 6 1,0-1-1,0 4 0,-2-1 0,-1-4 0,0-1 0,0-1 0,-4 0 0,0-5 0,-14 5 0,20-16 0,-13 4 0,-7 12-1,9-24 1,-5 8 0,-1 1 0,-3 2 0,-3-1 0,3 14 0,-9-17 0,9 17 0,-19-8 1,6 11-1,-2 6 1,-1 8 0,-1 5 0,3 3 0,3 5 0,4 3 0,6 2-1,5-3 1,7 1-1,9-7-1,7-4-1,2-11-1,15-2-7,-9-14-17,15-3-5,-4-8-3</inkml:trace>
  <inkml:trace contextRef="#ctx0" brushRef="#br0" timeOffset="1.09694E6">27233 17854 13,'0'0'29,"11"28"0,-11-28-19,17 32 0,-10-17-3,8 3-3,-2-6-2,4-5 0,-3-7-2,1-6 1,-1-4-2,-1-3 1,-2-8 1,-4 0-1,-2-5 0,-1-2 0,-4 3 1,-2 5-1,-2 1 2,0 5-2,4 14 1,0 0-1,-13-3 1,11 20-1,0 7 0,2 9 1,4 10-2,0 9 2,5 6 0,1 2-1,2-1 1,-1 3 0,0-9 1,-3-3-2,-3-7 1,-4-15-1,-7-5 0,-6-12 0,-9-4 0,-4-7 0,-8 0-1,-5-8 1,-6-3-1,-6-1-3,6 2-11,-11 0-16,15 2-4</inkml:trace>
  <inkml:trace contextRef="#ctx0" brushRef="#br0" timeOffset="1.09786E6">27839 17751 8,'14'26'26,"-9"-6"4,13 17-3,-11-8-20,12 10-1,-7 0-2,3 6-1,-3-7-2,-2-6 0,-2-9-1,-2-10 0,-6-13 0,0 0 0,18-23 0,-9 1-1,2-2 1,-1-7 0,3-1 0,-2 0 0,2 1 0,0 7 1,-5 6-1,1 5 1,-9 13-1,11 0 1,-7 14 0,3 5-1,-2 10 1,3-1 0,1 4 0,1-1 0,0-2-1,3-7 1,0-11-1,1-7 1,0-9-1,-1-5-1,3-3 1,-1-8-1,2-3 1,-1 1 0,1-1 0,1 3 0,-1 5 0,-2 5 0,-3 6 1,1 10 0,-13-5-1,22 21 0,-12-5 0,2 5 0,0 1 0,3 0 0,3-6 0,0-3-1,1-8 0,0 0 0,6-1-2,-3-6 0,6 4-3,-8-7-1,18 10-7,-19-5-12,16 8-6</inkml:trace>
  <inkml:trace contextRef="#ctx0" brushRef="#br0" timeOffset="1.09823E6">28959 17988 21,'-13'-25'28,"13"25"-13,-30-27-4,14 18-3,-15-2 0,6 13-3,-8 0-1,6 5-2,-5 2 1,7 6-1,1 0 0,10 6 0,3-3-1,10 1 0,5-6-1,7 0 0,10-4 0,3-4 0,6-4-1,2-5 0,0-5 1,-1-1 0,-2-3 0,-4-2-1,-7 3 2,-5 2-1,-13 10 0,0 0 1,0 0-1,7 13 1,-12 5-2,1 1 1,2 5-3,0-2-3,15 6-10,-16-12-17,16-4 1</inkml:trace>
  <inkml:trace contextRef="#ctx0" brushRef="#br0" timeOffset="1.09868E6">29097 18073 20,'2'19'29,"7"5"-11,-1-6-13,13-5 0,-2-9 0,10-3-1,-2-6-1,6-6-1,-5-6-1,0-5 0,-5-5 0,-3 2-1,-6-4 1,-4 1-1,-7 6 1,-2 4 0,-4 7 0,3 11-1,0 0 1,-11 10-1,8 8 0,2 10 0,2 6 0,3 3 0,3 2 2,2 5-1,1 0 2,4-1 0,-5-4 1,5-2-1,-6-3 2,0 5-1,-12-10-1,-3 3 0,-12-5-3,-8-9 1,-10-4-1,-12-9-1,-7-1-3,-13-11-4,11 4-12,-18-11-16,19-9 1</inkml:trace>
  <inkml:trace contextRef="#ctx0" brushRef="#br0" timeOffset="1.09966E6">29815 17723 5,'-5'31'34,"-7"-4"-1,13 17-4,-7-5-25,9 7 0,-5-6 0,7 2-2,-2-6-1,2-3 0,0-5-1,-1-10 1,-4-18-1,0 0 0,0 0 0,5-12-1,-2-4 1,2-8-1,4 1 1,4 0-1,6 1 1,7 4-1,2 6 1,3 9-1,5 5 1,0 8 1,2 4-2,-2 6 2,-4 1-1,-4 4 1,-5-1-1,-6 2 1,-9-2-1,-8 0 0,-13-7 0,-10-7-1,-11-2 0,-11-3 0,-4 2 0,-7-6 0,0-2 1,3-5-1,7 1 1,10 2 0,13 0-1,23 3 1,0 0 0,21-5 0,15 6-1,9-2 0,9 2 1,7-1 0,6 0 1,7-4-1,-2-3 1,-3-2-1,-4-5 2,-5-7-2,-8-2 1,-9-3-1,-8-4 1,-14 5-2,-12-3 2,-8-1-2,-9 3 2,-8 3-1,-8 5 0,-9 8 1,-4 7-1,-1 4 1,0 10 0,3 4 0,4 8 0,9 8 1,9 7 0,24 5 0,12 0 1,14 3 1,15-2-1,16-10-1,15-5-1,8-10-8,13-3-20,-24-16-12,-3-14 2</inkml:trace>
  <inkml:trace contextRef="#ctx0" brushRef="#br0" timeOffset="1.10134E6">31050 17804 25,'0'0'40,"15"1"1,-8-15-5,5-5-39,6 7-4,-6-12-16,12 13-17,-10-9 2</inkml:trace>
  <inkml:trace contextRef="#ctx0" brushRef="#br0" timeOffset="1.10167E6">31505 17950 29,'-13'1'41,"13"-1"1,0 0-5,12-40-42,12 38-15,-2-11-19,6 0-2,-7-5 1</inkml:trace>
  <inkml:trace contextRef="#ctx0" brushRef="#br0" timeOffset="1.1019E6">32150 17752 41,'50'61'40,"-50"-61"0,55 55-21,-55-55-61,53 32-1,-53-32 0</inkml:trace>
  <inkml:trace contextRef="#ctx1" brushRef="#br0" timeOffset="1.942E6">33841 10370,'0'0</inkml:trace>
  <inkml:trace contextRef="#ctx0" brushRef="#br0" timeOffset="2.0398E6">20016 4054 4,'0'12'5,"1"2"0,-1-3 0,-1 2-2,1-13 0,-1 18 0,1-18-1,0 0 0,-2 12 0,2-12-1,0 0 1,0 0-1,-9-14 0,6 1 0,0 1 0,-1-6 0,2-1 0,0-3 0,1 1-1,2-1 1,1 1-1,0 3 1,2 3-1,-4 15 0,9-17 0,-9 17 0,0 0 0,13 16-1,-11 2 1,4 3 0,-4 4 0,1 3 0,-3 3 0,1-3 0,-1-1 1,1-2-7,2-5 8,-2-5 0,2-2 0,-3-13 0,0 0 0,0 0 0,0 0 0,13-10 6,-12-5-7,0-2-1,2-3 1,-1-1-1,0-1 0,-1-1 1,0 2-1,0 3 1,-1 3-1,0 15 1,0-17-1,0 17-1,0 0 1,-1 21 0,0-3 0,0 7-1,1 5 1,0 2-1,0-1 1,1 1 0,0-7 0,0-3 0,1-7 0,-2-15 1,0 0-1,0 0 1,2-20 0,-3-4 0,1-2 0,-3-6 1,3 1-1,-2-3 0,2 0 0,-1 3 0,-1 3 0,1 5 0,1 4-1,-1 5 0,1 14 1,0 0-2,0 0 1,0 0 0,-7 32 0,6-4-1,-2 7 1,2 6-1,-1 1 1,0 2-1,2-7 1,0-1-1,2-10 1,0-8 0,-2-18 0,0 0 1,0 0 0,13-29 0,-10 3 0,-2-7 0,0 2 0,-3-7 0,0 1 0,-2 1 0,2 2 0,-3 5-2,2 5 2,-1 1-2,2 5 1,2 18 0,0 0 0,0 0 0,-3 21 0,4 1 1,1 5-2,-1 5 2,2 1-1,0-3-1,1-3 1,0-5-1,0-6 1,1-4 0,-5-12 0,0 0 0,0 0-1,10-16-1,-10 1-2,6 1-6,-5-3-12,-1-3-1</inkml:trace>
  <inkml:trace contextRef="#ctx0" brushRef="#br0" timeOffset="2.05535E6">20645 7525 6,'0'0'15,"0"0"-2,0 0-1,0 0-2,0 0-1,0 0-1,0 0-1,0 0-1,-7 18-1,5-5-1,4 6 0,-2 0-2,2 6 1,-2-1-1,3 3 0,-2-3-1,0 3 0,1-5-1,-2-1 1,0-6-1,0-1 0,0-14 1,-2 17 0,2-17-1,0 0 1,-3-13 0,1 0 0,1-5-1,0-4 1,-1-3-1,2-3 0,0-1 1,0-3-1,-1 3 0,2-1 0,1 2 1,-1 4-1,0 0 0,-1 7 0,2 0 1,-2 17-1,0-11 0,0 11 0,-2 14-1,1 2 2,0 7-2,-1 3 2,1 6-2,1 1 2,0-2-2,0 0 1,1-5 0,-1-5 0,2-5 0,-1-3 0,-1-13 1,0 0-1,0 0 0,0-21 1,-1 1 0,1-4-1,-3-5 1,3-2-1,-1-2 1,1 1-1,-1 0 0,-1 5 0,2 4 1,0 6-1,0 17 0,0-14 1,0 14-1,0 0 0,0 25 0,0-8 0,0 5 0,2-1-1,-2 2 1,1-4 0,0 2 0,-1-4 0,1-4 0,-1-13 1,0 14-1,0-14 1,0 0-1,0 0 1,3-23 0,0 8-2,-1 0-1,-2-9-13,4 5-17,1 5 1,-5-1-1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06-20T23:45:19.5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7012 6051 23,'7'15'33,"-3"5"0,1 15-7,-5-13-7,9 19-11,-12-9-1,10 9-2,-5-8-3,5-2-2,4-2-5,-8-11-27,13-2-1,0-14-1,6-2 1</inkml:trace>
  <inkml:trace contextRef="#ctx0" brushRef="#br0" timeOffset="338">7385 6067 41,'-16'-15'33,"4"16"2,-10 0-2,8 10-28,-6-5-1,9 9 0,2-1-1,12 4-1,5-2 0,13 3-1,6-4 1,9 3-1,4-1 0,4 0 0,-4-1 1,-3 5-1,-6-1-1,-10 2 2,-12 0-1,-10 0 0,-12-2 0,-10 1-1,-8-3 1,-8-7-2,-1-2-1,-7-15-12,8 4-20,-9-14-1,11-3-1,-6-15 0</inkml:trace>
  <inkml:trace contextRef="#ctx0" brushRef="#br0" timeOffset="509">6813 5785 68,'-13'-2'39,"-4"-12"-2,17 14-3,21-25-67,2 2-1,25 0-4,12-14 0</inkml:trace>
  <inkml:trace contextRef="#ctx0" brushRef="#br0" timeOffset="2299">10179 6074 45,'0'0'34,"14"29"2,-10-14-5,8 19-25,-9-1-1,6 9 1,-5-5-3,2-2 1,-2-8-2,1-7 0,-5-20-1,0 0-1,0 0 1,-5-21-2,3-5 2,2-5-2,2-6 1,2-1-2,5-1 2,6 3-1,9 4 1,4 9-1,5 11 1,1 10 0,2 12 0,-1 10 0,-2 10 0,-3 6 0,-8 3 0,-7 0 1,-3-5-1,-3-6 2,-3-11-2,-6-17 1,0 0-1,14-7 0,-6-13 0,4-8 0,0-6 0,4-4-2,-2 2 2,3 1 0,1 5 0,-3 9 0,-1 10 1,3 9-1,-5 13 1,1 9-1,-1 9 1,3 6 0,-4 2 0,3 3 0,2-7-1,1-3 2,4-12-2,3-7 0,3-8-1,2-8 1,6-7-1,0-7 1,-1-4-1,0-4-1,-3 1 2,-5 1-1,-6 0 0,-7 4 1,-9 1 0,-8 5 0,-8 5 1,-7 5 0,-9 6-1,-3 8 1,-4 7 0,2 5 0,4 6 0,10 2 0,10 1-1,16 2 0,17-4 0,18-4 0,20-8-1,14-7 0,17-7-1,5-8 0,7-2-2,-3-10-1,0 0 1,-17-6-2,-10 3 2,-18-3 0,-14 2 2,-19 1 1,-19 0 1,-14 8 2,-18 2 1,-8 9 0,-12 4 1,-3 12 0,-10 2-1,6 10 0,3 1 0,10 5-1,10-1-1,18-2 1,12-4-1,15-7 0,14-9-1,9-7 0,8-7 0,6-9 0,0-7 0,-5-4-1,-3-5 1,-6-4-1,-5-3 0,-10-8 0,-9-3 0,-9-6 0,-9 3 0,-5 1-1,-5 8 4,0 7-2,-3 16 1,5 19 1,4 16-1,5 18 1,6 12-1,7 9 0,3 3-1,9-3 0,6 0-2,0-13-4,16 7-17,-14-26-12,12 2-1,-8-19 0,8-1 1</inkml:trace>
  <inkml:trace contextRef="#ctx0" brushRef="#br0" timeOffset="2487">12322 6100 59,'0'0'37,"0"0"-2,9 20 1,-12-7-31,15 6-2,2 3-3,4-2-2,9 3-3,-1-10-4,20 10-23,-10-17-3,13 3 0,-8-11-1</inkml:trace>
  <inkml:trace contextRef="#ctx0" brushRef="#br0" timeOffset="2854">12806 6144 35,'6'-23'34,"-14"-3"1,2 12 0,-17-5-24,5 19-2,-13 1-3,6 15-3,-2 3 0,3 8-2,2 1 0,8-1-1,7 0 0,9-4 0,5-6-1,6-7 0,7-5 0,0-6-2,3-6 2,-2-3-1,-1-3 1,-4-1 1,-3-1-1,-3-1 1,-5 4 1,-5 12 0,5-20 1,-5 20 0,0 0 2,0 0-2,0 0 1,6 20-1,-6-20 0,10 21-1,-2-9 0,2-1 0,3 0-2,-13-11-3,27 18-7,-27-18-24,22 5 0,-22-5-3,25-4 1</inkml:trace>
  <inkml:trace contextRef="#ctx0" brushRef="#br0" timeOffset="3225">13085 6106 44,'4'20'34,"2"1"3,-7-7-2,10 9-28,-8-5-1,12 5-1,-7-8 0,10 1-3,-5-8-1,2-5 0,-1-4-1,0-6 1,-2-5-1,0-5 0,3-4 1,-3-3-1,2-3 0,2 4 0,0 0 1,2 6-1,0 7 1,2 5 0,0 8 0,4 7 1,0 5 0,5 7 0,0 1 0,5 3 1,-2-5-2,-2 1 0,-1-4-2,-7-10-11,7 10-25,-27-18-1,20 7-1,-20-7-1</inkml:trace>
  <inkml:trace contextRef="#ctx0" brushRef="#br0" timeOffset="3832">14790 5979 32,'21'-22'36,"3"12"1,-7-2 0,5 22-19,-22-10-12,27 36 2,-21-4-4,2 8-2,-3 6-2,-2-1-3,5 11-17,-12-17-16,6-1 0,-8-16-1,6-3 1</inkml:trace>
  <inkml:trace contextRef="#ctx0" brushRef="#br0" timeOffset="4012">14723 6147 61,'0'0'39,"22"-7"-1,13 10 0,9-7-33,12 5-3,10 4-8,-5-7-31,13 7 1,-13-5-3,-5 9 1</inkml:trace>
  <inkml:trace contextRef="#ctx0" brushRef="#br0" timeOffset="4229">14647 6514 69,'2'14'40,"-2"-14"-2,50 9 0,1-10-33,19 1-2,14 0-4,4-11-19,19 9-18,0-9 0,14 3-2,-5-7 2</inkml:trace>
  <inkml:trace contextRef="#ctx0" brushRef="#br0" timeOffset="4575">16192 5906 68,'26'33'37,"-10"3"-2,2 16-9,-9 0-25,3 4-2,5 6-29,-12-14-4,5 1-3,-3-16 2</inkml:trace>
  <inkml:trace contextRef="#ctx0" brushRef="#br0" timeOffset="4740">16464 6154 64,'0'0'38,"0"0"-4,0 0-2,15-4-61,-15 4-5,24 8-2,-11-9 0</inkml:trace>
  <inkml:trace contextRef="#ctx0" brushRef="#br0" timeOffset="5138">16947 5881 57,'0'0'36,"-32"-5"-1,10 9-1,-11 3-32,5 7 1,-7 0 1,8 7-1,2 1-1,11 3 0,8-1-1,14 3 0,10-4 0,11-3-1,10 2 0,6-3 1,0 1 0,1 0 0,-6-1 1,-8 1 0,-10-1-1,-8 6 1,-14-5 0,-5 1-1,-12-1 0,-3-4 1,-6-2-1,0-5 0,-2-2-2,-3-11 1,3 0-2,-3-11-2,10 1-4,-13-17-22,14 8-7,-3-14-2,12 1 1</inkml:trace>
  <inkml:trace contextRef="#ctx0" brushRef="#br0" timeOffset="5296">16793 5898 68,'18'-5'40,"18"11"-1,0-12 0,19 6-33,5-3-3,8-3-5,19 7-34,-8-11-1,8 7-3,-4-9 1</inkml:trace>
  <inkml:trace contextRef="#ctx0" brushRef="#br0" timeOffset="5963">17776 5930 54,'12'22'38,"23"15"-1,3-6 0,28 1-26,-2 0-6,12 4 0,-4-8-3,-1-2-4,1 8-12,-23-17-22,-5 3 0,-25-9-3,-5 5 1</inkml:trace>
  <inkml:trace contextRef="#ctx0" brushRef="#br0" timeOffset="6167">18311 5897 69,'-44'14'39,"8"19"-2,-13 6 1,12 13-34,-9 10-3,7-5-10,14 11-28,3-17 1,24-1-3,5-15 2</inkml:trace>
  <inkml:trace contextRef="#ctx0" brushRef="#br0" timeOffset="6497">18784 5826 67,'-1'21'39,"10"21"-2,-9-1 1,15 19-32,-9-5-3,5 3 0,2 4-5,-1-12-6,12 2-30,-10-15 1,11-5-2,-7-18 1</inkml:trace>
  <inkml:trace contextRef="#ctx0" brushRef="#br0" timeOffset="6880">19258 5834 58,'-34'3'37,"6"20"-2,-9 1 0,6 14-29,0 1-2,14 10-1,6-2-1,12 0-1,11-2-1,11-6 0,9-11 0,8-8 0,6-8 0,4-10 0,2-7 0,-3-9 0,-3-6 0,-6-9 0,-8-5 0,-9-8-1,-11-5 1,-13 1 0,-14 2 0,-9 3-1,-15 7 1,-12 10-1,-6 12 1,-5 12-2,10 25-9,-8-2-22,23 15-1,4-5-2,22 8 1</inkml:trace>
  <inkml:trace contextRef="#ctx0" brushRef="#br0" timeOffset="7512">19738 5930 56,'18'18'38,"-10"1"-2,6 21 1,-14-5-27,9 11-2,-12-3-4,7 5 0,-5-10-3,3-2 1,-2-10-1,2-8-1,-2-18 0,1 11 0,-1-11 0,0-26 0,0 3 0,-3-10 0,2-4-1,0-11 1,3-3-1,4-5-1,4 3 1,4 1 0,7 7-1,3 8 1,7 10 1,4 12-1,2 12 1,0 11 0,-4 7 1,-6 9 0,-8 3-1,-9 3 1,-10-1-1,-11-2 0,-11-1 0,-10-2-1,-4-5 1,-4-5 0,1-2-1,3-6 1,5-2-1,5-3 1,12 1 0,14-2 0,0 0 0,0 0 0,30 9 1,-2 2 1,4 3-1,11 6 2,-1 0 0,7 4 0,0 1 1,4-1-1,-4-3 0,-2-3-1,-5-7 0,-8-2-1,-5-1-3,-13-7-4,4 12-21,-20-13-13,0 0 0,-25-7-1,10 14 0</inkml:trace>
  <inkml:trace contextRef="#ctx0" brushRef="#br0" timeOffset="8112">19294 6202 46,'24'-12'34,"-24"12"0,15-9-2,-15 9-18,0 0-3,0 0-4,14 4-1,-14-4-1,10 23-1,3-6-1,10 5-1,7 3-1,7 1-2,12 10-18,-8-15-17,16 5-3,-8-8 0,3 4-1</inkml:trace>
  <inkml:trace contextRef="#ctx0" brushRef="#br0" timeOffset="8902">16292 6764 44,'43'-9'35,"21"7"1,20-12-4,38 10-20,16-16-1,39 13-4,29-10-2,36 8 0,25-2-2,25 4 0,16 0-1,4 4 0,0 2-2,-7 2 1,-27 2-1,-30-1-1,-40 3-1,-49-7-2,-42 14-23,-61-17-10,-43 8-1,-51-9-1</inkml:trace>
  <inkml:trace contextRef="#ctx0" brushRef="#br0" timeOffset="9912">17063 7552 31,'0'0'35,"0"-15"1,0-3-2,9 6-16,-6-15-14,10 4-2,-4-5 0,5 5-1,-1-1 0,2 3-1,1 5 0,-2 4 0,0 4 1,3 10 0,-1 5-1,4 7 1,4 7-1,5 7 1,3 3 1,6 2-1,4 4-2,1-1 2,2-4-1,0-4 1,-5-6-1,-5-6 0,-5-7 1,-7-8-1,-6-10 0,-5-5 0,-5-5 0,-5-7 0,-2-5 1,-2-3-1,-2-4 0,-4-1 0,-2-1 0,-2 4 0,-3 0 0,-2 0 0,-2 3 1,1 5 1,0 6-1,4 4 1,0 2-1,3 4 2,4 0-1,7 12 0,0 0 0,0 0-1,0-11 1,0 11-1,19-1 0,-1 2 0,5-1 0,14 1 0,12-2 0,14-2-1,16 0 1,14 0 0,10-3 0,5-1-1,5-1 1,-5 2-1,-13-2 1,-10 2-1,-18 0 0,-17-1 0,-16 3 0,-15 2-1,-19 2 0,0 0-2,0 0-2,-31 9-13,21 6-22,-16-5 2,6 13-3,-11-2 3</inkml:trace>
  <inkml:trace contextRef="#ctx0" brushRef="#br0" timeOffset="10434">18266 7359 47,'12'9'36,"0"3"0,-6 0 0,18 10-29,-17-4-1,10 7-1,-7 0-3,4-1-1,-5-2 0,2-3 0,-5-7 0,-6-12-1,0 0 1,13-2-1,-10-11 1,2-3-1,-1-6 0,2-2 0,2-3 0,2 0 0,2-1 1,2 2-2,4 4 1,5 2 0,7 6 1,4 6-1,6 5 1,7 9 0,3 1 0,5 9 1,-1 2-1,-2 7 2,-6-2-1,-5 4 0,-10-2 0,-9 0 0,-10-4-2,-10-3 0,-4-2-3,-14-17-18,16 1-18,0 0-1,0 0-1,7-26 1</inkml:trace>
  <inkml:trace contextRef="#ctx0" brushRef="#br0" timeOffset="11154">21277 6482 54,'21'5'39,"2"-11"-1,23 7 1,2-11-25,20 6-7,2-3-3,7 3-3,4 2-4,-14-8-16,1 17-20,-21-6 1,-10 9-2,-23-5 1</inkml:trace>
  <inkml:trace contextRef="#ctx0" brushRef="#br0" timeOffset="11342">21432 6723 66,'18'1'40,"31"6"-2,7-11 1,24 3-37,9 8-19,-4-13-18,2 5-2,-11-8-2,-5 7 0</inkml:trace>
  <inkml:trace contextRef="#ctx0" brushRef="#br0" timeOffset="27546">23492 6194 33,'17'-6'34,"3"7"1,-20-1-3,18-7-17,-29-5-4,11 12-1,-11-11-5,11 11-1,-27-16-2,10 8 0,-5-2-1,0 0-1,-4 1 1,-2 1-2,0 3 1,-2 4 0,-2 3 0,-3 3 0,3 5 0,1 6 0,0 3 0,8 4 0,3 4 0,7 2 0,5 5 0,5-2 1,6-1-1,5-1 1,3-3 0,0-5 0,3-3 0,-1-7 0,-1-6 1,1-5-2,1-4 1,2-5-1,1-2 0,3-2 1,2-1-2,3 1 1,2 3-1,0 6 1,1 3 0,-1 8 0,-3 4 0,-2 8 0,-4 4 0,-5 6 0,-6 2 0,-6-2 0,-8 4 0,-4-1 1,-7-5-1,-8-4 0,-2-2-1,-4-6 1,-2-4 0,2-4-1,1-4 0,3-9-3,12 5-5,-4-16-21,20 16-7,1-25-1,17 9 1</inkml:trace>
  <inkml:trace contextRef="#ctx0" brushRef="#br0" timeOffset="27802">23807 6247 33,'0'0'36,"-8"14"-1,9 9 2,-6-2-22,8 19-7,-10-1 0,7 11-3,-4-2-2,3 4-1,0-6-2,-1-7-3,9 5-10,-11-21-22,16-4-1,-12-19-2,18 3 2</inkml:trace>
  <inkml:trace contextRef="#ctx0" brushRef="#br0" timeOffset="28199">23984 6253 42,'14'-4'33,"-1"3"2,1-7-2,11 8-29,-2-9 1,10 7-2,0-6-1,7 4 0,-2-1-2,2 4 1,-4 1-1,-5 2 0,-5 5 0,-8 3 0,-8 8 1,-5 4 1,-9 5 0,-2 5 0,-6 1 2,1 8-1,-3-3-1,2 3 1,0-5 0,3-1-3,3-6 2,0-3-1,0-3-3,6-23-3,6 27-24,-6-27-6,0 0-2,0 0 0</inkml:trace>
  <inkml:trace contextRef="#ctx0" brushRef="#br0" timeOffset="29236">24736 6450 63,'-12'-7'39,"12"7"0,0 0-1,13-15-31,-13 15-2,12-15-1,-12 15-5,14-17-4,5 17-27,-19 0-5,16-10-1,-16 10-1</inkml:trace>
  <inkml:trace contextRef="#ctx0" brushRef="#br0" timeOffset="29641">25216 6284 53,'-19'15'37,"-8"0"-3,3 11 2,-3-2-32,6 11 0,-3 0 1,10 4-2,4-4-1,6 1-1,7-5 1,7-5-1,8-6-1,6-9 0,6-10 1,3-6-1,3-7 1,-2-10-1,2-4 0,-5-5 1,-7-3-1,-4-2 1,-9-4-1,-8 4 0,-11 3-1,-9 6 0,-12 8-1,-16 5-6,2 21-28,-16 2 1,8 20-3,0 0 2</inkml:trace>
  <inkml:trace contextRef="#ctx0" brushRef="#br0" timeOffset="30123">26051 6256 57,'27'19'38,"-15"-4"-3,7 16 2,-12-3-29,11 10-2,-8 0-1,3 3-3,-5-2-1,-6-8-6,10 4-30,-20-17 0,4-3-4,-11-12 2</inkml:trace>
  <inkml:trace contextRef="#ctx0" brushRef="#br0" timeOffset="30302">25933 6455 50,'24'4'38,"9"-9"-2,13 3 0,0-11-21,10 1-16,8 6-31,-13-4-2,0 7-3,-15-1 0</inkml:trace>
  <inkml:trace contextRef="#ctx0" brushRef="#br0" timeOffset="30536">25944 6765 66,'0'0'39,"18"17"-1,2-17 2,27 8-32,-8-9-1,15 4-2,3-4-3,3-1-1,3 2-5,-14-12-26,12 9-9,-14-8 0,5 10-2</inkml:trace>
  <inkml:trace contextRef="#ctx0" brushRef="#br0" timeOffset="31528">27159 6194 44,'11'33'35,"-10"-1"0,7 12-1,-9-12-24,10 14-3,-12-7-2,-1-1-7,8 7-18,-12-18-14,8-3-1,-5-11 0,8-2-1</inkml:trace>
  <inkml:trace contextRef="#ctx0" brushRef="#br0" timeOffset="31715">27444 6358 58,'0'0'37,"0"0"0,8-13-3,-8 13-28,0 0-38,6-18-2,-6 18-2,0 0-1</inkml:trace>
  <inkml:trace contextRef="#ctx0" brushRef="#br0" timeOffset="32082">27788 6150 52,'-22'-7'35,"22"7"-1,-29 5-1,29-5-30,-21 14 1,9 0 0,-1 0-2,9 4-1,5 3 2,9 4 0,2 1-2,10 2 1,4 0 1,4 3-1,-1-2 0,1 2 0,-7-4 0,-4-1-1,-7-2 0,-8-2 0,-11-3-1,-4-4 1,-7-2-2,-5-5 1,-1-4-1,-3-5-2,4-1-4,-10-14-19,15 5-10,-4-10-2,10 0 1</inkml:trace>
  <inkml:trace contextRef="#ctx0" brushRef="#br0" timeOffset="32271">27753 6176 61,'19'-1'39,"-19"1"-2,31 0 2,-14-4-32,14 8-2,-3-3-2,4 2-6,12 9-28,-14-6-5,7 9-2,-10-5 0</inkml:trace>
  <inkml:trace contextRef="#ctx0" brushRef="#br0" timeOffset="32548">28223 6402 61,'11'20'38,"18"15"-1,-8-12 0,19 7-30,-10-6-1,6 2-3,-5-2-2,-3-7-4,-2 7-3,-26-24-26,22 21-4,-22-21-2,2 12 1</inkml:trace>
  <inkml:trace contextRef="#ctx0" brushRef="#br0" timeOffset="32736">28227 6609 67,'10'-11'39,"1"-14"-1,16 6 1,-9-9-34,25 4 0,-1-5-4,-2-7-16,9 16-22,-13-6 0,2 12-2,-10-1 0</inkml:trace>
  <inkml:trace contextRef="#ctx0" brushRef="#br0" timeOffset="33261">29005 5908 37,'0'0'32,"0"26"2,-15-11-3,3 17-20,-23-3-1,6 18-2,-18-2-1,8 18-2,-9-2 0,7 7 0,0 1-2,8 5 0,8-3 0,16 2-1,10-4 0,12-9-1,13-5-1,6-8-2,14 3-12,-9-26-24,11 0 0,-11-16-2,1 0 2</inkml:trace>
  <inkml:trace contextRef="#ctx0" brushRef="#br0" timeOffset="34802">28910 6348 29,'17'15'30,"-6"-17"-8,6 5 9,-3-8-20,14 10-2,-6-8-4,8 0-2,0-1-2,0 0 0,-1 2-1,-2-2 1,-5 3-1,-4 1 2,-18 0-1,20 11 2,-20-11 0,-2 22-1,-7-7 2,0 11-1,-7-2 0,5 8-1,-5 2 2,2 3-3,-1 1 0,3-1 1,0-3-2,6-4 1,1-5-1,4-11-2,8 4-10,-7-18-20,12-7-2,-3-9-2,8 0 0</inkml:trace>
  <inkml:trace contextRef="#ctx0" brushRef="#br0" timeOffset="35268">29403 6389 37,'0'0'32,"18"-12"0,-4 6-3,0-4-22,16 8-1,-7-3-2,8 6-2,-5 2 0,1 3 1,-7 3-1,-4 7-1,-10 0 1,-3 6-2,-11 1 1,-4 3 0,-6 1 1,-1 1-1,-5-1 0,4 0 1,-2-4 1,7-1 0,0-6-1,7 1 1,8-17-1,-5 19 1,5-19-1,14 9 1,-14-9-2,27 3 1,-8-5-1,4 1 0,3 0-2,-1-2-1,5 11-10,-12-14-22,12 6-2,-8-11-1,6 7 0</inkml:trace>
  <inkml:trace contextRef="#ctx0" brushRef="#br0" timeOffset="35613">29941 6384 55,'-13'11'34,"-5"-1"-1,5 17-10,-10-16-14,15 13-1,-11-6-2,10 9-1,-4-7-1,8 5-1,-1-5 0,8 1 0,2-6-1,10 0 1,5-4-1,11-5 0,7-1-1,8-1 1,8-5-1,4 1-1,1 0-2,-3-5-2,7 12-13,-24-14-21,10 4 2,-18-9-2,-1 7 1</inkml:trace>
  <inkml:trace contextRef="#ctx0" brushRef="#br0" timeOffset="35795">30327 6477 64,'-15'18'39,"13"4"-3,-5-4 2,10 9-32,-8 0-1,4 3-4,2 9-8,-10-12-26,16 5-3,-7-13-2,10 3 1</inkml:trace>
  <inkml:trace contextRef="#ctx0" brushRef="#br0" timeOffset="35997">30591 6572 57,'19'-8'37,"-3"2"1,13 6-3,2-12-19,13 2-32,10 6-16,0-5-3,10 9-3,-2-5 0</inkml:trace>
  <inkml:trace contextRef="#ctx0" brushRef="#br0" timeOffset="36446">31344 6432 57,'0'0'37,"15"-10"-2,9 8 3,-9-11-20,11 10-14,-1-1-1,6 7-1,-4 1 0,-1 5-1,-8 3 1,-8 6-2,-8 2 2,-9 4-2,-8 2 2,-8 2-2,-6 0 1,0 1 0,2-3-1,4-4 2,2-2-1,7-4 0,9-5 0,5-11 0,19 7 0,4-11-1,9-4-1,7-3-2,10 3-5,-5-14-21,12 8-10,-11-8 1,4 6-1</inkml:trace>
  <inkml:trace contextRef="#ctx0" brushRef="#br0" timeOffset="36800">31764 6414 63,'-3'-12'35,"3"12"1,14-8 0,3 10-27,3-4-5,4 6 0,1 0-1,1 2-2,-1 3 1,-2 1-2,-5 3 1,-4 4-1,-9-2 1,-6 4 0,-11 0-1,-3 1 0,-8 0 0,-6 1 1,5-2 0,-2 0 0,4-1 0,5-1 0,7-4 0,9-1 0,1-12 0,22 11-1,1-10 0,12-2 0,7-3-2,-42 4-1,0 0-17,79-10-15,-79 10-1,55-15 0,-55 15 0</inkml:trace>
  <inkml:trace contextRef="#ctx0" brushRef="#br0" timeOffset="37206">32227 6463 51,'0'0'36,"0"0"-2,15-51 1,-15 51-13,0 0-15,0 0 1,0 0-6,57-16 1,-57 16-2,0 0 1,0 0-1,0 0 0,0 0-1,41 52 0,-41-52 1,0 0 0,0 0 0,-2 68 1,2-68 0,0 0 0,-13 51 0,13-51 0,0 0 0,0 0-1,0 0-1,9 55-1,-9-55-3,0 0-10,0 0-22,68 6-2,-68-6 0,0 0-3</inkml:trace>
  <inkml:trace contextRef="#ctx0" brushRef="#br0" timeOffset="37504">32591 6080 76,'0'0'37,"0"0"0,-29-55 1,29 55-32,0 0 0,0 0-1,0 0-3,0 0 1,45 60-1,-45-60 0,45 71-1,-45-71 0,51 91 0,-28-38-1,2 4 1,-5 0-1,-2 1-1,-6-3 0,-6 0-4,-6-55-25,0 94-8,0-94-1,-22 77-1</inkml:trace>
  <inkml:trace contextRef="#ctx0" brushRef="#br0" timeOffset="38941">27141 7210 10,'-69'1'30,"8"-1"3,15 4 1,4-13-20,30 13 0,-1-15-4,31 13-1,13-4-4,28 9 0,25-4-2,34 3 1,36 4-2,36 8 1,38 0-1,36 4-1,27-5 1,29 2 1,19-2-1,9-2 2,5-6-2,-9-3 1,-24-6 0,-28-6 0,-42-6 0,-48-3-2,-50-3-2,-59-9-9,-49 11-27,-66-9-1,-44 12-2,-51 3 0</inkml:trace>
  <inkml:trace contextRef="#ctx0" brushRef="#br0" timeOffset="40473">28660 7944 48,'0'0'35,"-11"22"2,11-22-5,0 27-25,-8-14 0,11 5-5,-2-3 2,5 0-4,-6-15 2,22 22-2,-1-15 1,4-6-1,6-1 1,4-1 0,2-2 0,1 2 0,-2 1-1,-1 2 0,-10 3 0,-3 4 1,-9 3-1,-5 3 0,-7 3 1,-4 1 0,-4 1 0,-5 1 0,-3-3 0,-2-2 0,-1-3-1,-1-3 1,-2-5-2,-2-5-2,2 1-2,-10-16-13,12 7-19,-10-8 0,7 0-2,-7-7 2</inkml:trace>
  <inkml:trace contextRef="#ctx0" brushRef="#br0" timeOffset="40639">28665 7934 61,'29'-3'37,"9"5"0,2-7-9,8 1-28,6 4-28,-9-5-7,4 3 0,-10-2-2</inkml:trace>
  <inkml:trace contextRef="#ctx0" brushRef="#br0" timeOffset="41149">29297 7840 42,'27'-3'34,"9"5"2,-3-4-12,7 12-7,-10-8-8,12 13-1,-17-4-4,0 7-1,-12 0-2,-8 4 1,-9-3-1,-10 5 0,-7-1 0,-5-1-2,1-4 2,0-1-1,3-3 1,4-4-2,4-1 1,14-9 0,0 0 0,0 0-1,13 9 1,4-9 0,2 3 0,3 0-1,1 3 1,3 1 1,-5 3-1,-1 5 1,-3 0 0,-3 4 1,-8-1-1,1 3 2,-11-2-1,-4 1 0,-3-6 1,-6 2 0,-5-6-1,0-5 0,-5-5 0,-4-2-2,-1-4 0,-6-4-5,10 11-23,-15-16-12,5 9-1,-5-5 0</inkml:trace>
  <inkml:trace contextRef="#ctx0" brushRef="#br0" timeOffset="45292">28185 8297 31,'0'0'33,"0"0"-5,0 0 6,0 0-16,0 0-7,0 0-3,0 0-1,0-12-4,0 12 1,4-13-2,-4 13 0,8-14 0,-8 14-1,11-17 0,-11 17 0,15-15-1,-15 15 1,16-17-1,-16 17 0,17-15 0,-17 15-1,17-13 1,-17 13 0,14-7 0,-14 7 0,14-8 0,-14 8 0,12 0 1,-12 0-1,0 0 0,16 13 0,-16-13 0,13 16 0,-7-2 0,3 2 0,0-1 0,-2 4-1,2 2 2,2-3-1,-1 2 0,0-4 0,2-2 0,-2-1 0,2-4-1,-12-9 2,19 6-2,-19-6 1,17-6 0,-17 6 0,11-18 1,-7 4-1,-1-4 0,-2-2 1,0-4-1,-1-3 0,0 0 0,-2-1 0,-2-1 0,0-2 0,-1 1 1,-3 1-2,0 2 2,1 1-1,-1 1 1,0 0-2,2 2 2,1 0-1,-1 2-1,4 0 1,-1-1 0,1 4 0,0 0 0,1 3 1,0-2-1,1 3 0,1 3 1,2-2-1,-3 13 1,4-22-1,-4 22 1,5-15-1,-5 15 0,0 0 1,4-13-1,-4 13 1,0 0-1,0 0 0,0 0 0,0 0 1,0 0-1,0 0 0,0 0 0,0 0 0,0 0 0,0 0 1,0 0-1,0 0 0,19 10 1,-4-10-1,7 1 0,10-1 0,7-1 0,13-1 1,8-1-1,12-2 0,10-1 1,12 2-1,8-1 0,6-1 1,7 3-1,1 0 1,2 2-1,-1-1 0,-4 4 0,-4-2 1,-8-2-2,-9 2 1,-11-3 0,-9-1-1,-13 0 1,-13-1-1,-10-2-1,-9 13-6,-27-6-19,0 0-10,0 0-1,-28 8-2</inkml:trace>
  <inkml:trace contextRef="#ctx0" brushRef="#br0" timeOffset="47610">23055 8162 26,'13'-4'35,"6"4"0,-19 0-6,21-7-17,-21 7-4,0 0-3,0-13-2,0 13-1,-18-4 0,3 4-2,-4-1 1,-4 1-1,-5 2 0,-3-1 0,-7 1 0,-1 2 0,-4-2 0,2 1 0,-2 1 0,5 1 1,4-2-1,6 1 0,6 1 0,7-1 0,15-4 1,-16 14-1,16-14 0,3 21 1,-3-8-1,1 6 1,-1 1-1,1 3 1,1 4-1,-1 2 0,-2 0 1,1 1-1,0-4 0,0-1 1,-2-5-1,1-1 1,-1-6-1,2-13 1,0 0-1,0 0 1,0 0-1,7-11 0,2-5 2,4 1-2,6 0 0,5 1 0,3 3 0,5 5-2,3 6 2,1 6 0,-2 10-1,-3 5 1,-2 6-1,-8 4 1,-4 5-1,-9-1 1,-7 0-1,-7-2 1,-6-5 0,-5-4 0,-4-5 0,-4-3 1,-4-5-1,-1-3-1,-4-4 1,1-4-1,5 2-2,-6-9-3,19 12-16,-15-17-14,17 3 0,3-6 0</inkml:trace>
  <inkml:trace contextRef="#ctx0" brushRef="#br0" timeOffset="47875">23262 8241 49,'12'13'38,"-15"1"-2,6 20-11,-11-5-18,9 19-1,-10-4-3,5 9-1,-1-3-1,0-3-1,3-2-2,-2-9-1,10 0-11,-11-23-21,5-13-1,15 6-1,-2-10 1</inkml:trace>
  <inkml:trace contextRef="#ctx0" brushRef="#br0" timeOffset="48273">23499 8253 26,'21'0'33,"-5"1"1,-4-6-2,12 8-23,-8-10-3,11 7-3,-1-5-1,4 4-1,4-4 0,1 0-1,2 1 1,-1 1-1,-4 1 1,-2 3-1,-6 2 2,-3 6-1,-8 5 0,-3 9 1,-9 4 1,-1 14-1,-6 3 0,-1 10 1,-5 1-1,0 4 2,-4-6-2,2-2 0,0-6-2,3-9 2,2-8-3,-2-16-16,22 3-18,-11-15-3,21 4 0,0-13-1</inkml:trace>
  <inkml:trace contextRef="#ctx0" brushRef="#br0" timeOffset="48752">24723 8095 33,'15'7'35,"-15"-7"1,13 45-9,-15-17-18,12 21 1,-14-1-4,8 12-2,-4-1-2,3 2 0,-2-5-4,-2-10-2,8 2-21,-8-23-10,4-6-2,-3-19 1</inkml:trace>
  <inkml:trace contextRef="#ctx0" brushRef="#br0" timeOffset="48992">24530 8338 41,'0'0'36,"14"-3"1,12 8-3,-4-15-26,19 7-2,0-7-2,13 4-2,5 1 0,3-3-5,6 16-8,-15-11-24,8 9-1,-15 0-2,-2 11 1</inkml:trace>
  <inkml:trace contextRef="#ctx0" brushRef="#br0" timeOffset="49308">24397 8862 45,'33'1'35,"1"-7"2,16 8-6,-2-15-22,15 11 0,-4-6-4,6 4-1,-6 0-3,-4 3-1,-6 2-1,-13 1-1,-2 12-22,-20-14-12,-14 0-2,0 0 3</inkml:trace>
  <inkml:trace contextRef="#ctx0" brushRef="#br0" timeOffset="50736">25605 8416 17,'11'9'33,"-7"2"-6,3 19 7,-14-3-19,16 23-2,-17-6-6,8 14 1,-10-3-4,5 2-1,-5-7 0,1-7-4,2-6-1,-3-15-9,16 0-22,-6-22-5,0 0 2,21 0 1</inkml:trace>
  <inkml:trace contextRef="#ctx0" brushRef="#br0" timeOffset="51133">25926 8529 29,'-24'10'34,"2"13"2,-5 1-2,15 9-27,-15-2 1,15 10-2,0-2-2,12 2-1,8-5 0,7-4-3,7-7 2,9-6-2,4-8 0,2-6-2,4-8 2,-2-7-1,-2-4-1,-5-5 1,-3-6-1,-6-3 1,-6-4-1,-6-5 2,-8-4-1,-5-4-1,-7-2 2,-5-2 0,-9 7 0,-4 6 0,-5 9 0,-4 13-2,5 20-3,-12 2-20,18 25-8,-2 4-2,15 8 2</inkml:trace>
  <inkml:trace contextRef="#ctx0" brushRef="#br0" timeOffset="51922">26387 8534 26,'0'0'33,"14"-11"-3,-6 0 2,13 8-21,-21 3-3,29-10-5,-9 6 0,5 7-2,1-2 0,5 3-1,0 4 1,0 1-1,-2 1 0,-3 3 0,-5 1 0,-6 2 0,-7 2 0,-7 3 0,-9-3 1,-6 0-1,-5 0 0,-5 0 1,-2-6-1,-1 1 1,0-4-1,4-2 0,2-2 0,6-1 1,15-4-1,-16 2 0,16-2 0,0 0 0,0 0 0,21-4 0,-7 3 0,4 1 0,2 0 0,5 1 0,1 4 0,-1 2 0,4 2 0,-1 1 2,-1 3-1,-1 2 1,-4 3-1,-4 1-1,-3-1 2,-2 3-3,-8-2 2,-2 1-2,-7-2 1,-5 2-2,-3-4 2,-2 0 1,-6-2 0,-1-1 0,-5-4 1,-1 0 0,-5-3 0,0 2 1,-4-8-1,1 2 0,2-3-1,2-3-1,6 3-2,1-9-9,24 10-21,-18-13-3,18 13-3,0-14 1</inkml:trace>
  <inkml:trace contextRef="#ctx0" brushRef="#br0" timeOffset="53470">27242 8787 51,'0'0'37,"14"-7"1,-14-6-8,0 13-21,0 0-1,0 0-4,0 0-1,0 0-2,0 0-3,0 0-2,12-1-25,-12 1-9,0 0 1,0 0-1</inkml:trace>
  <inkml:trace contextRef="#ctx0" brushRef="#br0" timeOffset="54176">27602 8663 47,'0'0'34,"9"-11"2,-6-1-14,-3 12-12,0 0-3,11 13-2,-11-13-2,-6 23-1,0-5-1,-2 6 3,-1 0-3,0 5 1,0 0-1,2-3-1,2 1 1,3-3-1,2-3 1,4-4-2,3-2 1,4-4-1,3-3 1,5-1 1,4-3-1,5-4 0,6 2 0,3-4 0,2 2 0,1-1 0,-2 0-1,-2-1-1,-1 5-3,-12-11-7,10 12-22,-17-10-1,0 4-3,-16 2 3</inkml:trace>
  <inkml:trace contextRef="#ctx0" brushRef="#br0" timeOffset="54469">27811 8741 24,'0'0'34,"-9"27"0,2-12 0,16 16-20,-15-12-2,12 15-6,-8-5 0,6 10-3,-6-3 0,2 1-3,0-1 0,-1-3 0,1-1-2,-1-6 0,5 6-8,-12-18-24,13 2-2,-5-16-1,8 12 1</inkml:trace>
  <inkml:trace contextRef="#ctx0" brushRef="#br0" timeOffset="55987">28539 8803 11,'-19'-20'33,"5"13"1,-11-3 0,7 12-14,-15-10-8,11 20-3,-13-3-2,7 13-3,-3 2-1,7 9 0,3 2 0,6 3-3,7 1 2,12-2-3,6-4 1,9-3 0,6-7 0,4-8 0,5-5 0,1-7 1,-1-8-1,-3-7 1,-2-4-1,-4-7 0,-5-3 1,-8-2-1,-5-4 1,-8-2 0,-10 5-2,-11 0-2,-2 14-17,-24-6-16,-7 10-2,-18 2 3,-10 12-3</inkml:trace>
  <inkml:trace contextRef="#ctx0" brushRef="#br0" timeOffset="62252">1122 9176 38,'0'0'34,"0"0"-5,0 0 5,0 0-17,0 0-4,0 0-1,0 0-5,0 0 0,25 83-3,-25-83-2,14 95 0,-6-39-1,-8-56-1,14 105-3,-6-52-4,-8-53-25,6 94-5,-6-94-1,4 73 0</inkml:trace>
  <inkml:trace contextRef="#ctx0" brushRef="#br0" timeOffset="62562">1048 9313 65,'0'0'38,"-12"-73"-1,12 73 1,10-63-32,-10 63 0,0 0-2,52-59-1,-52 59-1,60-9-1,-60 9 0,71 10-1,-71-10 0,65 28-1,-65-28 0,0 0 0,57 72 0,-57-72 0,6 64 0,-6-64 0,-26 73 0,26-73-2,-40 72-3,40-72-21,-50 67-9,50-67 0,0 0-1</inkml:trace>
  <inkml:trace contextRef="#ctx0" brushRef="#br0" timeOffset="62952">1417 9464 73,'54'-16'36,"-54"16"1,0 0-1,0 0-30,53 11 0,-53-11-2,0 0 0,28 39-3,1-12-2,-2-1 1,5-4-2,9 0 1,0-12-1,4-6 0,-5-15 0,-18-8 1,-7-3 2,0-1-2,-3-2 1,1 0 0,-11 4 0,3 3 0,-5 18 0,10-12 1,-10 12-1,5 21 0,-6 2 0,2 5 1,6 4-1,0 0-1,5 0 0,-9-9-3,8 1-4,1-19-25,10-1-2,-8-11-3,5-5 2</inkml:trace>
  <inkml:trace contextRef="#ctx0" brushRef="#br0" timeOffset="63156">2195 9145 51,'0'0'36,"11"7"1,-1 18-1,5 24-23,-10-1-4,10 18-2,-5-4-4,5 1 0,-1-3-3,-1-10-1,2-5-5,-8-23-20,11-4-11,-18-18 0,30 0 1</inkml:trace>
  <inkml:trace contextRef="#ctx0" brushRef="#br0" timeOffset="63373">2458 9049 60,'-6'15'39,"23"29"-4,-3 11 1,5 15-30,-10 3-2,10 7-1,-1-7-2,1-4-1,1-9-3,-15-16-4,8-2-19,-10-22-10,7-5-1,-10-15 0</inkml:trace>
  <inkml:trace contextRef="#ctx0" brushRef="#br0" timeOffset="63711">2160 9492 59,'11'-9'37,"25"5"1,11-7-1,16 3-31,4-11-2,11 5-2,-3-7-2,-4 1-2,-2 4-3,-16-5-3,6 13 0,-28-9 0,6 16 0,-21-7 2,3 11 3,-19-3 2,16 15 3,-9 6 2,-16-3 3,14 12 0,-17-4 1,18 10 0,-9-5-5,10 3 0,-3-4-3,1-7-3,15 4-11,-20-27-21,25 18 0,-13-20-2,11-2 2</inkml:trace>
  <inkml:trace contextRef="#ctx0" brushRef="#br0" timeOffset="64057">3166 9391 35,'-1'19'34,"13"10"3,-11-3-2,9 13-21,-12-19-5,12 10-2,-10-15-2,10-1-2,-10-14-1,12 6-2,-12-6 1,14-19 0,-11 4-1,6-6 1,0-4-1,2-1 0,7-3 1,3-1-2,3 2 0,6 5 0,5 6 0,1 8 0,1 9 0,0 7 0,1 11 0,-6 5 1,1 6-2,-3-3-5,15 11-15,-12-15-13,15 2-1,-7-12-1,13 0 2</inkml:trace>
  <inkml:trace contextRef="#ctx0" brushRef="#br0" timeOffset="64463">4240 9388 49,'-5'-23'36,"-19"-2"0,0 12 0,-16 2-30,-2 17-2,-6 6 0,2 13-1,2 6-1,9 6-1,8 0 0,13-1 0,10-7-1,13-3 0,12-11 0,6-6 1,6-8-1,5-7 0,1-6-1,0 0 1,0-1-1,-2 3 1,-2 6-1,-1 6 1,-1 10 0,-1 8 1,-3 9 2,4 13-1,-8 4 1,2 8-1,-10 2 1,-1 3 0,-11-5 0,-9-2-1,-13-7-1,-11-10 0,-12-10-1,-13-9 1,-9-14-1,-10-13-3,0 4-9,-18-26-27,23 1 0,8-13-1,31 0 0</inkml:trace>
  <inkml:trace contextRef="#ctx0" brushRef="#br0" timeOffset="65206">5128 9306 30,'1'19'35,"6"13"1,-6 1-2,13 14-18,-9-14-11,9 10 0,-2-14-3,3-2 0,-2-13-1,4-9 0,-2-11 0,2-10-1,-1-7 0,0-7 2,0-8-2,1-5 0,2-1 0,3-1-2,2 6 2,2 9 0,4 10 0,-2 12 0,4 14-1,-1 12 2,-1 11-1,-2 6 0,-4 1 0,-1-2 2,-3-5-2,-1-6 1,0-14-1,2-9 1,1-8-1,1-8 0,1-7 0,3-4 0,3-7 0,2 1 0,0 4 0,-3 6 0,-1 7 0,-3 11 0,-5 13 0,-1 11 0,-4 13 0,-3 7 1,-1 5-1,-1 1 1,0-1-2,2-8-1,3-3-4,-3-19-8,16 1-19,-11-15-5,13-1 3,-7-16-2</inkml:trace>
  <inkml:trace contextRef="#ctx0" brushRef="#br0" timeOffset="65657">6385 9345 33,'0'0'34,"8"27"0,0 3 1,-6-7-27,18 13 0,-7-11-3,10 0-1,0-11-2,7-6 0,-1-11-1,1-6-1,-1-8 1,-2-9-1,-1-4 0,-3-5 0,-3-3 0,-6 1 0,-1 0 0,-3 6-1,-2 10 1,1 9-1,-9 12 1,13 17-1,-7 10 1,2 11 0,1 13-1,1 8 2,3 8 0,0 5 0,-2 1 0,5 1 0,-5 5 2,1 2-2,-8-7 1,-4-1-1,-12-7 0,-7-9 1,-13-8 0,-9-12-1,-10-15 1,-4-12-2,-8-11 2,-4-14-2,1-11 0,3-16-5,26 6-22,1-20-10,26 3-2,12-10 1</inkml:trace>
  <inkml:trace contextRef="#ctx0" brushRef="#br0" timeOffset="66512">7967 9202 35,'17'-12'34,"-3"21"1,-14-9-11,27 32-10,-22-12-4,13 16-3,-7 0-3,3 5-1,-4-3-2,-1-3-2,1-3-2,-7-19-10,11 5-21,-14-18-4,12 2 3,-12-2-1</inkml:trace>
  <inkml:trace contextRef="#ctx0" brushRef="#br0" timeOffset="66844">8267 9263 23,'5'16'34,"3"15"2,-12-5-1,11 16-21,-14-18-6,14 7-1,-10-12-3,9 1 0,-6-20-3,0 0 0,15-4 0,-9-13-1,3-5 2,1-3-2,5-9 0,3-2 0,3 3 0,5 1 0,6 5 1,2 9-1,4 11 0,2 13 0,-1 14 0,-2 11 0,1 9 0,-5 5-1,2 7-4,-7-13-5,12 4-22,-9-16-5,9-5 1,-7-18-1</inkml:trace>
  <inkml:trace contextRef="#ctx0" brushRef="#br0" timeOffset="67099">9230 9113 38,'-10'-35'35,"-5"17"2,-13 2-1,2 19-29,-12 9-2,6 21 0,-6 11-2,9 15-1,4 6 1,11 7-2,13 0-1,11-1 0,11-5 0,6-11-1,7-8-3,0-15 1,3-5-2,-11-18-4,6 5-10,-32-14-15,22-10-3,-23-7 1</inkml:trace>
  <inkml:trace contextRef="#ctx0" brushRef="#br0" timeOffset="67550">9025 9506 6,'-16'-9'33,"3"3"-1,13 6 4,0 0-19,33 4-4,-5-6-6,20 10-1,4-7-3,9 3-1,2-5-1,3-2 0,-8 2-1,-5-2 1,-9 0-1,-11-1 0,-14 2 0,-19 2 0,0 0 0,0 0 1,-23 18-1,3-4 0,-2 6 1,1 1-1,3 1 1,6 3 0,10-1 0,7-2-1,9-3 0,8-5 1,8-8-1,1-3 0,7-7-1,-1-6 1,0-5 0,-5-5 0,-4-4 0,-9-3 0,-7-1-1,-10-2 1,-9 0 1,-9 4-2,-7 6 1,-6 3 0,-4 10-1,0 5 0,3 12-2,2-1-3,20 18-14,-10-12-12,25 7-3,3-9 0</inkml:trace>
  <inkml:trace contextRef="#ctx0" brushRef="#br0" timeOffset="68240">9933 9555 34,'24'14'36,"-12"-4"0,4 8 0,-16-18-26,13 30-3,-13-30-2,11 19-1,-11-19 0,0 0-2,0 0 0,0 0-1,-3-27 1,2 8-2,1-6 1,6-2-1,5-2 0,3-2-1,9 6-1,1-2-2,7 10-1,0 3 0,6 11-1,-7 3 1,6 16-1,-9-1 2,3 11 1,-6 2 3,-2 0 2,0 2 1,-4-7 0,3 1 2,-7-10-1,4 3 2,-18-17-2,24 10 0,-24-10-2,16-8 0,-13-5 0,4-1-2,-3-2 1,2-4-1,-1-3 0,3 0 0,5 0 0,1 3 0,4 4-1,0 6 1,3 6 0,2 6 0,-1 8-1,1 4 1,0 8 0,-1 1 1,2-1-2,-3-1 2,0-1-1,-3-6 0,-2-7 0,-1-2 0,-4-7 0,-11 2 0,21-15 0,-10 3 0,2-1 0,0-3-1,5 0 1,4 0 0,2 1-1,3 4 1,2 1 0,-2 5-1,1 5 1,0 3 0,-1 9-2,-2 1-1,3 11-4,-12-10-18,16 12-11,-4-6 0,15 5-1</inkml:trace>
  <inkml:trace contextRef="#ctx0" brushRef="#br0" timeOffset="68654">11848 9598 35,'12'-28'34,"-10"0"0,-16-4 0,0 8-29,-21 1 0,0 8-2,-10 8-1,3 11 1,-5 8-1,6 10 1,4 4-1,9 1-1,6-2 0,14 1 0,11-7 0,8-3-1,8-10 0,6-5 0,3-5 0,6-2 1,0-3-1,0-2 0,1-1 0,-2-1-1,-2 4 1,-1 2 1,-5 0-1,-1 6 1,-6 2 1,-4 6-2,-1 3 1,-2 4 1,2 0-1,2 1-1,0 2 0,1-4 0,4-2-1,2-2 0,-1-2-3,-3-11-1,6 8-5,-18-20-17,15 9-8,-10-11-2,7 1 2</inkml:trace>
  <inkml:trace contextRef="#ctx0" brushRef="#br0" timeOffset="68849">12222 9105 39,'0'0'37,"4"24"1,0 23 0,-6 1-22,12 18-7,-8-5-4,8 6-2,-1-10-1,0-4-2,2-7-4,-12-22-24,11 5-10,-16-18-1,6-11-1</inkml:trace>
  <inkml:trace contextRef="#ctx0" brushRef="#br0" timeOffset="69128">8050 8836 53,'20'-20'35,"3"4"-3,6 5-31,-10 4-33,5 11-5,4 4 2</inkml:trace>
  <inkml:trace contextRef="#ctx0" brushRef="#br0" timeOffset="69593">13663 9260 53,'-20'-6'38,"-17"4"-3,-3 22-3,-10 8-28,5 18 0,0 6-2,13 9 0,11 3-2,16-4-3,26-4-1,9-18-15,28-4-16,5-17-2,16-7 1,-2-15 1</inkml:trace>
  <inkml:trace contextRef="#ctx0" brushRef="#br0" timeOffset="69894">14032 9533 20,'-23'-10'33,"-12"6"1,2 13 1,-5-3-23,15 21-4,-4-1 0,21 8-3,6-5-1,18 0-3,15-8 1,12-9-2,9-5 1,6-11 0,0-8-2,-1-6 2,-8-5-2,-12-2 1,-15-5-1,-14 0 2,-15-2-2,-15 1 0,-8 1 1,-10 5 0,-4 5-1,-3 5-1,9 13-3,-2-5-8,23 19-19,5 0-4,18 9 3,9-3-2</inkml:trace>
  <inkml:trace contextRef="#ctx0" brushRef="#br0" timeOffset="70216">14454 9547 44,'21'27'36,"-21"-12"0,5 8-1,-9-10-27,11 8-4,-6-7 0,-1-14-1,9 14-1,-9-14-1,10-12-1,2-2 2,-1-5-3,7-3 2,-1-6-1,5 0 0,6-2 1,8 1-2,6 3 2,0 6-1,7 6 0,0 6 1,-1 11 0,-1 9 0,-7 9-1,-5 6 1,-3 5-1,-5 0-2,4 6-4,-16-16-21,20 6-9,-1-12-1,14-3 0</inkml:trace>
  <inkml:trace contextRef="#ctx0" brushRef="#br0" timeOffset="70477">15823 9416 30,'15'-59'33,"-11"-1"1,-16 0-1,-3 15-21,-20-3-4,3 22-2,-17 11 0,7 26-2,-6 13 0,7 23-1,2 9-1,9 7-1,11 6-1,14 1 0,10-4 0,8-7-2,9-7 0,0-19-7,10-1-2,-19-23-14,11 0-10,-24-9-2,16-12 2</inkml:trace>
  <inkml:trace contextRef="#ctx0" brushRef="#br0" timeOffset="70758">15445 9534 5,'0'0'32,"26"8"-1,6 1 3,4-9-17,22 13-3,-6-13-6,12 6-4,-5-6-1,2 1-1,-8-4 0,-4 3-1,-11-2 1,-3 6 1,-13-3 0,-4 5 0,-18-6-1,10 18 2,-10-18-2,4 24 0,1-13-1,2 1-2,7 2 0,2-5-5,13 4-2,-5-16-18,17 10-9,-3-12-1,13 5 1</inkml:trace>
  <inkml:trace contextRef="#ctx0" brushRef="#br0" timeOffset="71637">16546 9583 7,'18'-28'28,"-9"1"0,-14 5-6,-16-4-5,2 18-3,-24-5-4,9 22-1,-17 1-2,10 16 0,-8-2-1,17 10-1,5-5-2,17-1-1,9-4-1,12-6 0,11-9 0,10-5 1,11-8-2,-2-6 0,1-4 0,0-4 0,-6-7-2,-3-1 2,-7-4-1,-9-4 0,-8-2 0,-4-2 0,-4 5 0,-6 5 0,0 11 1,5 17 0,-20-2 0,13 20 0,0 10 1,6 9 0,2 3-1,10-1 2,4-1-1,11-6-1,7-5 0,8-9-1,6-4 1,3-8 0,3-2-2,-4-7 1,-4-3-2,-7-6 2,-6 0 0,-10-5 0,-8-2 1,-6-2-1,-8 3 2,-6 4 0,6 14 0,-22-14 0,4 15 1,2 10 0,-2 3-1,3 5 1,3 0-1,6 0 1,3-1-1,7-4-2,9-1 1,3-6-3,9-2 2,1-7-3,6 4 0,-2-7 0,10 2-1,-8-5 2,5 3-3,-6-4 4,1 4-1,-6 0 3,-5 1 1,-2 7 3,-19-3-1,19 6 1,-19-6 3,9 19-3,-9-19 2,9 21-2,-9-21 1,14 14-4,-14-14 2,21 2-2,-21-2 0,22-12 0,-11 1-1,2 1 0,0-4 0,3 1 0,3 0-1,3 2 1,2 3 0,5 2-1,-1 2 2,0 5 1,-3 3-1,0 6 2,-4 1-1,0 5 0,-9 0 1,0 2-2,-7 1-1,-5-19-11,13 31-22,-13-31-4,14 19-2,2-14 0</inkml:trace>
  <inkml:trace contextRef="#ctx0" brushRef="#br0" timeOffset="72289">18231 9475 34,'-27'-2'34,"-9"3"1,0 12 0,-13-2-28,15 16 0,-2-1-2,13 5-1,9 1-1,18 1-2,15-5 1,16-5-1,12-5 1,14-8-2,8-8 0,5-7-2,-1-9 1,-1-4 1,-9-4-2,-10-3 2,-10-3-2,-16 0 2,-16 2-1,-13 3 1,-16 5 0,-12 8 0,-9 6 2,-4 10 0,-4 9 0,7 11 1,4 0 0,18 8 0,13 0 0,21 0-1,17-5-1,17-10-3,31 4-24,4-19-10,20-4-2,7-9 0</inkml:trace>
  <inkml:trace contextRef="#ctx0" brushRef="#br0" timeOffset="72726">19634 9565 41,'15'10'36,"-14"7"0,10 7-2,-11-1-25,10 9-4,-4 0-2,5-2-4,8 4-6,-9-13-26,15-4-2,-3-11-1,5-3 0</inkml:trace>
  <inkml:trace contextRef="#ctx0" brushRef="#br0" timeOffset="73102">19995 9610 27,'-7'15'34,"4"8"2,-5-2-2,7 8-22,-8-13-3,16 4-5,-7-20-1,6 19-1,-6-19-1,14-5-1,-6-6 1,2-6 0,-1-1-2,4-2 2,2-3-2,5 1 1,0 5-1,5 4 1,2 3 0,4 10 0,2 3 1,2 9-1,-2 8 3,1 4-2,-1 3 2,0 1-2,-5 3 0,-2-3-2,-2-2 1,-2-8-5,5 1-5,-15-20-18,13 1-9,-7-12 0,3-3 1</inkml:trace>
  <inkml:trace contextRef="#ctx0" brushRef="#br0" timeOffset="73724">20571 9304 42,'0'0'34,"0"0"2,-11 28-16,24 24-7,-10-2-5,15 13-3,-3-3-2,14 2-1,2-10 1,11-8-4,7-7 2,1-13-3,8-6 1,-4-12-1,4-6 0,-6-12 0,-2-2 0,-10-8 2,-8-5-2,-9-4 1,-9 2 0,-10-2 1,-8 4-1,-7 7 1,-9 6 0,-4 9 1,-8 7 1,3 12 0,4 4 1,3 10-1,6 3 1,12 1-2,8-1 0,13-4-1,11-3 0,6-6-1,8-3-3,-1-12-1,11 3-2,-11-11-1,8 5 0,-14-10 0,5 6 2,-12-6 1,2 6 4,-5 4 2,-9-4 4,3 9 1,-19-5 1,24 15 1,-24-15 0,16 11 0,-16-11-1,0 0-1,0 0-1,13 0-1,-13-11 0,4-4-2,-3-1 0,3-5-1,0-2-2,2 0 2,7-1-3,1-3 0,8 6-3,-4-7-8,21 18-19,-14-8-6,9 14 1,-10-4-2</inkml:trace>
  <inkml:trace contextRef="#ctx0" brushRef="#br0" timeOffset="74045">21944 9606 40,'0'0'34,"0"0"0,0 0 1,0 0-28,13 17-3,-10-3 1,8 8-2,2 1 0,6 1-1,4-1 2,11-1-3,3-7 0,7-5 0,0-4-1,2-8 0,-3-7 1,-4-2-1,-5-5 0,-8-4 1,-10-1-2,-5-2 2,-7 2-2,-6 0 0,-3 4-2,-6 2-1,11 15-4,-27-17-19,27 17-8,-16 7-2,21 6 1</inkml:trace>
  <inkml:trace contextRef="#ctx0" brushRef="#br0" timeOffset="74505">22702 9698 37,'22'-14'34,"0"4"3,-13-12-2,9 12-25,-21-9-5,2 6-1,-16 1-3,-4 7-1,-14 3 1,-6 6-2,-6 8 3,0 5-2,2 2 1,6 6-1,9-1 2,11 0-3,14-3 4,14-3-3,11-8 0,9-4 0,8-4 0,3-6 0,1-5 0,0-1 0,-2-2 0,-4-1 0,-7 2-2,-3-2 2,-7 1-1,-6 6 2,-12 6-1,15-4 2,-15 4-1,2 13 0,-2 0 2,3 2-3,1 4 2,2-1-1,3 0-1,5 0 1,6-1-2,4-7 0,4 2-2,-1-7 0,6 1-4,-13-15-4,15 13-17,-18-17-7,4 4-3,-10-10 2</inkml:trace>
  <inkml:trace contextRef="#ctx0" brushRef="#br0" timeOffset="74709">23187 9468 41,'12'-8'36,"-12"8"0,12 26-11,-16-8-11,18 21-4,-8-3-2,10 9-4,-1-1-1,10-2-1,0-5-1,4-6-2,-1 2-4,-14-20-25,12 6-8,-12-13-1,-2 2 1</inkml:trace>
  <inkml:trace contextRef="#ctx0" brushRef="#br0" timeOffset="75189">20308 9521 14,'-10'-11'35,"23"11"3,5-8-2,18 10-14,4-17-11,27 12-4,0-8-4,11 4-2,2 0-7,-20-8-27,5 8-2,-27-4-3,-14 5 1</inkml:trace>
  <inkml:trace contextRef="#ctx0" brushRef="#br0" timeOffset="75362">19638 9231 52,'-75'-13'38,"11"-4"-2,22 9-3,28 0-62,14 8-4,32 5-3,22 2-1</inkml:trace>
  <inkml:trace contextRef="#ctx0" brushRef="#br0" timeOffset="76534">23948 9579 34,'-1'19'34,"5"10"0,-4-5-8,13 25-15,-12-8-1,14 11-5,-3-4-1,6-4-3,0-6 0,3-9 0,-1-12-1,1-12 0,-2-12 0,-2-11 0,-2-8 0,-3-8 0,-1-6 0,2-3 1,3-2-3,0 0 2,6 4-1,7 5 1,7 11-1,7 7 1,8 10-1,0 13 1,-1 13 1,-2 9-1,-9 12 1,-11 5-1,-13 4 1,-12 2-1,-16-4 1,-10-3-1,-9-7 0,-7-8 0,-3-10 0,-3-7 0,2-9 0,2-9 0,4-8 0,4-2-1,6-8 1,8-2-1,10 3 0,9 0 1,8 2 0,10 5-1,13 8 1,10 3 0,12 8 0,8 5 0,9 0 1,5 5-1,4-2 0,2-1 1,-2-4-1,-6-2 1,-6-8-1,-10-4 0,-11-3 0,-10-2 0,-11-6 1,-14-1-2,-9-1 1,-8 1 0,-9 4 0,-8 4 0,-8 3 0,-4 6 1,-3 10-1,-2 10 1,2 6 1,5 10-1,7 1 0,15 5 0,11 2 0,14-3 1,15-5-2,15-4 1,11-8-2,7-11 1,4-7-2,-3-7 0,-3-6-1,-11-11-3,-1 3-2,-25-20-9,7 12-12,-24-13-7,2 1 1,-12-7 4</inkml:trace>
  <inkml:trace contextRef="#ctx0" brushRef="#br0" timeOffset="76700">25352 9569 41,'0'0'34,"-5"14"-2,-1 5-11,20 25-9,-9-5-3,14 17-3,-3-5-1,7 3-3,-2-7 0,0-3-2,-1-3-3,-11-17-5,8 5-21,-17-29-7,-9 18-1,-7-21 1</inkml:trace>
  <inkml:trace contextRef="#ctx0" brushRef="#br0" timeOffset="78195">25258 9810 21,'6'-13'34,"5"0"2,17 7-1,7-11-22,19 16-3,-9-7-4,12 6-2,-6-4-1,0 5-1,-9 0-1,-7 3 0,-12 5-1,-9 3 1,-9 4 0,-5 4-1,-2 6 2,0 5-1,1-1 0,6 0-1,4-1 1,7-4-1,4-4 0,7-5 1,6-6-1,1-5 0,6-6 0,-1-3-1,-3-5 1,-3-4-1,-4-4 0,-6-3 0,-5-1-1,-7 0 1,-3 2 0,-4 6 1,-4 15-1,8-13 1,-8 13 0,14 16 1,-2-1-1,4 8 1,5-1 0,7-2-1,3-3 2,4 1-2,3-5 1,4-6-1,-3-3 0,1-8 0,-4-2 1,-5-4-1,-4-4 0,-6-7 0,-6-2 0,-6 0 0,-2-1 1,-5-1-2,-3 5 1,-1 2 0,2 18 0,-6-14 0,6 14 0,0 0 0,16 11 0,-1 0 0,8-1 0,4 0 0,7-4 0,3-4 0,2-2-1,0-4 1,-3-5 1,-4-4-1,-8-1 0,-5-5 0,-8 0 0,-9 2 0,-9 0 1,-9 4-1,-7 6 0,-5 3 1,-10 9-1,-2 8 1,-2 6 0,3 8 0,5 2-1,8 7 1,7-2 0,12-1 0,12-5-1,12-4 0,10-2 0,10-9 0,7-4 0,2-8-1,6-3 0,-2-5 0,2-2 0,-2-5-1,-3-4 0,-5-6 0,-2 2-2,-7-3 1,-3 2 1,-8-2 0,-2 7 0,-8 0 1,-3 7 1,-9 11 1,1-16 1,-1 16 0,-14-2 0,2 6 1,-7-2-1,-2 6 1,-6-2-1,2 5 0,-4 1-1,5 2 0,1 3 0,6 2 0,7 2 0,7 1 0,6-1-1,8 0 1,7-6-1,7-1 1,6-2-1,2-6 0,4-2 0,2-5 0,0-6-1,-2-3 0,-1 1-2,-6-5 0,2-1-2,-13-7-4,7 10 1,-16-12-1,8 16 1,-15-4 0,-3 12 3,11-8 3,-11 8 3,5 13 2,-5-13 3,0 23 1,0-23 0,3 27 0,-7-16 0,11 8-2,-6-7-2,7 1 1,-8-13-1,12 16-1,-12-16-1,17 7 1,-17-7-2,14-9 1,-14 9 0,16-22-1,-10 9 1,2-3-1,1-5 0,3-2 0,8 1 1,5-1-1,4 1 0,7 3 0,4 3 1,3 7-1,0 5 1,1 9 0,-7 4 0,-1 8 1,-5 2 1,-1 5-1,-6-3 1,-3 2-1,-4-7 0,-3-2-1,-5-2-2,-9-12-4,5 14-16,-23-23-18,18 9-1,-30-19-2,11 11 1</inkml:trace>
  <inkml:trace contextRef="#ctx0" brushRef="#br0" timeOffset="80114">1797 10730 29,'18'-14'31,"0"-4"2,-1 10-10,-6-18-5,6 21-5,-9-11-3,7 16-2,-15 0-1,14-2-3,-14 2 0,2 27-1,-6-5-1,2 13 0,-12 4 0,-8 7-1,4 6-1,-10 2 1,4-3-1,-7-1 0,5-4 0,-8-8 0,34-38 2,-14 35-1,-2-11-1,4-5 0,12-19 0,-12 21 1,25-22-1,-13 1 0,27-9-2,5 1 3,10-1 0,5 1 0,11 1 0,9 2 0,-3 2-1,10 4 1,0 2-2,-12-1-1,-3 10-7,-20-17-21,-3 11-6,-13-11-3,-1 1 2</inkml:trace>
  <inkml:trace contextRef="#ctx0" brushRef="#br0" timeOffset="80347">2197 10757 62,'-23'37'39,"6"8"-1,0 17 0,-10 5-31,12 14-4,-3-1-1,-1-1-2,7-4-4,1-18-15,5-2-19,6-22 1,15-11-3,-3-21 3</inkml:trace>
  <inkml:trace contextRef="#ctx0" brushRef="#br0" timeOffset="80581">2528 10662 70,'-10'29'42,"21"19"-5,-20 0 4,5 15-36,-7-1-1,3-1-4,7 11-18,-13-25-23,23-4 2,-17-20 1,22-8-3</inkml:trace>
  <inkml:trace contextRef="#ctx0" brushRef="#br0" timeOffset="82899">2758 10631 23,'-9'-14'34,"9"14"1,3-24 0,11 20-17,-4-13-8,33 13-2,2-6-3,11 7 0,8 1-3,5 4 0,-5 4 0,-1 4-1,-10 4-1,-17 5 0,-15 6-1,-16 0 0,-18 2 0,-10 3 0,-10-1-1,-11-1 1,-3 0-1,0-6-1,3-1 2,4-6-1,11-3 1,7-6 0,9 0 1,13-6 0,15 2 0,7 0 0,10 1 1,4 6 0,3 5 0,5 6 0,-7 5 2,-2 5-1,-9 5-1,-8 3 1,-12 0-1,-10 0 1,-11-7-1,-6 2 0,-11-7 0,-7-4 0,-6-11 0,-5-5 0,-5-3-1,7-7-1,2-1-1,3-14-4,21 7-20,-3-16-10,23 8-2,14-9 0</inkml:trace>
  <inkml:trace contextRef="#ctx0" brushRef="#br0" timeOffset="84091">3860 11001 55,'8'13'40,"-8"-13"-2,0 0 2,0 0-33,0 0 0,0 0-2,0 0-2,0 0-1,11-5-1,-11 5-3,0 0-1,0 0-5,0 0-24,12-5-6,-12 5-2,14-8 1</inkml:trace>
  <inkml:trace contextRef="#ctx0" brushRef="#br0" timeOffset="84513">4447 10655 53,'0'0'38,"3"12"-2,-16 3 1,0 16-34,-8 8 1,2 14-1,-4 10-1,2 5 1,4 0-2,7 2 1,5-6-2,13-11 0,5-9 1,12-14-2,8-17 1,4-8 0,3-11 0,1-11-1,0-6 1,-5-5 0,-5-4-1,-9-4 1,-11 5-1,-8 2 0,-11 7 0,-8 7 1,-11 11-1,-8 8 1,-2 12-1,-2 7-1,8 13-6,-5-10-22,23 11-7,3-15-3,21 0 2</inkml:trace>
  <inkml:trace contextRef="#ctx0" brushRef="#br0" timeOffset="84852">4945 10868 51,'-29'32'37,"-5"0"-1,8 23-10,-5-12-18,19 9-2,0-5-3,13-2-2,8-8 1,11-6-2,7-13 0,7-10-2,5-11 2,5-7 0,2-10 0,-1-6 2,-1-7-2,-4-6 1,-11-1 0,-5-3-1,-13-5 1,-12 2-1,-13 7-2,-20-5-13,-6 22-19,-21 1-3,-8 18 0,-18 9-1</inkml:trace>
  <inkml:trace contextRef="#ctx0" brushRef="#br0" timeOffset="85529">1397 10732 48,'0'0'35,"0"0"3,27-56-3,-27 56-15,16-53-8,-16 53-5,0 0-2,3-69-2,-3 69-1,0 0-1,0 0 0,0 0-1,0 0 0,0 0 0,-57 10 1,57-10-1,-17 52 0,17-52 0,-7 70 0,7-70 0,-4 81 1,4-81-2,4 83 1,-4-83 0,9 74 0,-9-74 0,1 63 0,-1-63-1,0 0 1,-22 62 0,22-62-1,0 0 0,0 0-1,-72 2-1,72-2-1,-55-33-4,55 33-8,-52-60-22,52 60 0,-38-73 0,38 73 0</inkml:trace>
  <inkml:trace contextRef="#ctx0" brushRef="#br0" timeOffset="85693">1207 10461 73,'0'0'40,"0"0"-2,57-35 3,-57 35-29,0 0-5,40 72-3,-40-72-1,-5 107-3,-3-41-5,-5 6-33,2 3-3,0 1-1,5 2 0</inkml:trace>
  <inkml:trace contextRef="#ctx0" brushRef="#br0" timeOffset="86684">7010 10871 26,'10'-17'34,"2"3"0,-15-1 0,3 15-22,-1-31-4,1 31-4,-8-25-1,8 25-1,-26-7-1,7 11 1,-6 6-2,0 9 1,-2 9-2,0 7 2,0 3-2,3 2 2,9-3-2,6-1 1,6-5 0,11-9 0,9-8-1,5-10 0,7-6 0,2-7-1,7-4 0,-4-7 0,4-2 0,-7-3 0,-3-1 1,-6 0-1,-3 3 2,-6 5 0,-7 2 2,-6 16 0,0 0 0,0 0 1,-4 14 0,-1 13 0,-5 5-1,5 4 0,-2 2-1,6 0-1,4-4-2,3-10-2,17 2-13,-6-21-18,13-4-1,-2-12 0</inkml:trace>
  <inkml:trace contextRef="#ctx0" brushRef="#br0" timeOffset="87048">7452 10909 20,'-7'22'34,"4"11"2,-5-6-2,12 12-20,-15-19-5,15 6-3,-4-14-1,10 0-2,-10-12-1,20-8-2,-5-4 1,3-6-1,2-7 0,2 0 0,4-6 0,2-4-1,3 5 1,4-1 0,1 4 1,-3 4-1,-1 11 0,-1 10 1,-6 12 0,-5 13 0,-3 6-1,-3 10 1,-3 3-1,-1 3-1,8-1-3,-5-16-7,19 1-24,-9-13-2,14-5 1,-3-13-2</inkml:trace>
  <inkml:trace contextRef="#ctx0" brushRef="#br0" timeOffset="87510">8527 10790 39,'5'-13'35,"-12"2"1,7 11-1,-31-13-29,14 15-2,-7 0-2,-4 4 0,-6 6-2,-4 8 2,-2 3-2,-2 9 1,1 7-2,5 2 2,6 1-1,8 0 0,15-5 0,10-6 0,15-7-1,11-9 1,8-13 0,4-8-1,6-8 0,-2-11 0,0-7 1,-5-6-1,-6-5 1,-1-5-1,-6-1 0,-6-5-1,-4 0 2,-6 1-2,-2 1 1,-6 0-1,-1 10 2,-2 7 1,-4 11 1,4 24 1,-16-7 0,10 29 0,-7 14 0,0 24 1,-2 5 0,2 10-2,3 3-2,1-8-6,19 5-26,-9-18-5,17-7-1,9-21 0</inkml:trace>
  <inkml:trace contextRef="#ctx0" brushRef="#br0" timeOffset="88312">10211 10449 28,'34'-14'35,"0"3"-5,-15-7 5,1 11-22,-24-11-7,4 18-1,-31-11-3,2 11-1,-8 4 0,-5 10-2,-1 7 1,2 8 0,1 8 0,9 5 0,9 3 0,12 4 0,11 2 0,15-2 1,10-6-1,8-1 1,6-4-2,1-8 2,-2-2-1,-8-4 0,-9-7 0,-12-2 0,-16-1 0,-11-2 1,-13-3-1,-10-1 0,-5-1 0,-5-4 0,-4-1 0,3-5 0,2-3 0,2-7-1,10-3 0,4-8-3,15 4-3,-2-20-15,20 7-12,3-10-2,14 2 1</inkml:trace>
  <inkml:trace contextRef="#ctx0" brushRef="#br0" timeOffset="88539">10060 10201 40,'0'0'36,"12"19"0,-5 17 0,-8 9-29,6 26-1,-9 15-3,1 20 1,-9 10-2,2 3 0,-2-1-3,1-9-3,5-3-5,-9-23-28,17-12-3,1-28 2,13-11-1</inkml:trace>
  <inkml:trace contextRef="#ctx0" brushRef="#br0" timeOffset="89078">10799 10422 29,'-4'-13'36,"4"13"3,-14-14-12,13 26-15,-23-8-2,10 16-3,-10 5-3,1 14-1,-7 11 0,3 16-1,1 7-1,4 2 1,7 5-1,7-2 0,8-4-1,11-7 1,9-13-2,8-15 1,8-11-1,3-10 1,1-11-2,-1-10 1,-2-6-1,-7-9-2,-3-1 2,-12-8 0,-6-4 1,-8-2 0,-8 0 0,-8 2 0,-6 8 1,-9 8-1,-7 7 1,-3 11 0,-3 12 0,-1 5-2,12 19-10,-8-8-23,21 2-1,5-10 0,19-1 1</inkml:trace>
  <inkml:trace contextRef="#ctx0" brushRef="#br0" timeOffset="89598">11139 10680 35,'0'0'35,"-2"-23"3,2 23-3,2-21-28,11 14-1,-1-6-2,13 4-2,3 1-1,7 5 1,2 3-2,6 4 1,-2 9-1,-2 9 0,-10 6 0,-6 13 1,-10 5-1,-10 5 0,-15 6-1,-11 1 1,-10-6 0,-9-3 0,-1-3-1,-5-12 1,4-4-1,2-11 0,6-6 1,6-8-2,8-2 1,6-7 0,16 4 0,-12-25 0,12 9 1,3-5-1,6 3 1,6 2 1,7-2 0,6 8 0,4 2 1,6 9-1,0 4 1,6 7-1,-3 2 1,0 4-2,-2 2-1,-5-6-4,11 9-22,-13-15-9,8 2-1,-7-12 0</inkml:trace>
  <inkml:trace contextRef="#ctx0" brushRef="#br0" timeOffset="89981">12114 10571 19,'-23'-4'36,"0"21"1,-12 7-1,11 17-20,-17 4-10,7 15 0,-4 0-3,7 7 0,4-7-2,12-1 1,9-8-2,12-7 1,11-16-1,14-10 1,14-14-1,12-8 0,7-8 0,6-7 1,-2-9-1,-3-5 0,-4-6 0,-8-6 0,-15-2 0,-12-4 0,-12 0 0,-15 1-1,-14 7 0,-10 9 0,-12 11 0,-11 10-2,3 19-7,-17-1-22,16 18-5,-6-1 1,18 8-1</inkml:trace>
  <inkml:trace contextRef="#ctx0" brushRef="#br0" timeOffset="90191">12589 10762 62,'22'-2'40,"-22"2"-1,0 0-1,0 0-40,-14-17-23,14 17-13,-18-6-1,18 6-1</inkml:trace>
  <inkml:trace contextRef="#ctx0" brushRef="#br0" timeOffset="90798">12943 10705 29,'0'0'36,"14"-6"0,-14 6-1,8 15-25,-18-3-2,6 15-4,-10 6-1,4 11 0,-3 1-2,2 4 1,5-1-2,5-3 1,6-4 1,9-7-2,8-11 1,5-6-1,8-9 0,6-6 1,5-4 0,2-6-1,1-1 0,-6-2-2,1 2-2,-12-6-5,8 12-25,-23-6-3,1 6 0,-18 3-1</inkml:trace>
  <inkml:trace contextRef="#ctx0" brushRef="#br0" timeOffset="91018">13246 10707 39,'-20'18'36,"-3"7"2,8 21-2,-12 4-30,16 16-1,-3 0-2,8 2-3,8-2-3,-4-19-18,12 2-16,2-19-1,10-5 0</inkml:trace>
  <inkml:trace contextRef="#ctx0" brushRef="#br0" timeOffset="91386">13634 10777 32,'-20'39'35,"-8"3"2,11 19-4,-4-15-25,21 12-1,1-12-3,15-1-1,5-14-2,11-8 0,6-10 0,7-11-1,3-11 0,3-3 0,1-13 1,-4-4-1,-3-7 0,-8-6 0,-5-7 0,-10-4 0,-10 0 0,-15 0-1,-11 9 1,-14 9-1,-15 13-1,-17 12-1,-2 31-18,-14 2-13,5 20-2,5 7 0</inkml:trace>
  <inkml:trace contextRef="#ctx0" brushRef="#br0" timeOffset="92648">15626 10604 43,'0'0'36,"-4"27"1,2 19-2,-19 7-28,9 20-1,-10 6-4,5 7 2,1-1-3,2-7-1,3-13 0,3-15-3,2-13 3,5-18-2,1-19 2,0 0 0,19-20 0,-7-8 1,2-9-1,4-10 1,6-10 1,1-11-1,6-4-1,2-3 0,11 0 0,6 5-1,9 8 2,7 12-1,0 16 1,-2 18-1,-6 18 1,-7 16-1,-16 12 1,-16 11-1,-20 7 0,-20 6 1,-17-1-2,-15-1 1,-7-4 0,-9-8 0,-1-4-1,-1-9 1,9-11-1,5-7 0,14-3 0,12-8-1,14-4 1,17 6 1,13-18-1,14 8 1,15 1 0,14 1 0,15-4 1,8 0-1,10-1 0,0-1 0,2-5 0,-2-2 0,-9-3 1,-11-4-2,-13 1 2,-12-2-1,-15 0 0,-11 1 0,-14 3 0,-9 5 0,-12 3 0,-7 7 2,-7 9-2,-7 10 1,-1 11 0,0 12 0,2 9-1,4 5 1,13 4 0,10 2 0,12-4-1,12-5 0,13-10 0,9-11 0,9-8-1,4-10-1,4-6-3,-5-11 0,2 2-2,-11-15-1,3 8 0,-15-16 0,7 4 1,-16-8 1,6 5 4,-6 1 1,0 3 3,-1 15 2,-7 1 1,6 19 1,-16-6-1,18 38 1,-17-11-1,8 11 0,-8-7-1,6 2-1,-6-6-1,3-1 1,-3-13 1,-1-13-2,0 0 0,0 0-1,13-14 1,-5-4-1,-1-9 1,7-5-1,3-5 0,6-4 0,6-2 0,5 4 0,8 0-1,5 5-2,9 13-3,-10-5-20,16 23-12,-7-1-1,12 14 0,-5-1 0</inkml:trace>
  <inkml:trace contextRef="#ctx0" brushRef="#br0" timeOffset="93850">18078 10782 43,'0'0'36,"6"16"1,9 12-2,-11 0-29,13 14 0,-3 2-3,7 6 1,1-7-2,6 0-1,3-11-1,4-11 0,3-9 0,3-8 0,2-11-1,1-8 1,-1-3-1,-1-5 0,-4-4 1,-4 0-2,-6 3 2,-5 2-1,-3 9 1,-8 8 0,0 6 0,-12-1-1,19 25 1,-6-5 0,3 2 1,3 0-1,7-5 1,5-5-1,2-5 0,0-6 2,0-9-1,-4-4-1,-4-8 0,-7-4 0,-5-4 0,-8-3 0,-4-1 0,-5-1 0,-1 1 0,-1 0 0,-1 7-1,1 5 1,2 6 0,4 14-2,0 0 2,0 0 0,13 15 0,1 4 0,5 1 0,6-1 0,3 0 0,5-4 0,5-7 0,2-4 0,1-5 0,3-8 0,-2-3 2,-1-2-2,-2-5 0,-4-3 0,-6 1 0,-3-2 1,-8-1-1,-8 1 0,-7 3 0,-8 3 0,-9 7 1,-10 4-1,-4 9 1,-7 10 0,-5 10 0,-1 10 0,0 6 0,8 4 0,6 1 0,10 2 0,9-4 0,15-5-1,9-6 1,11-7-1,11-9 0,5-5 0,6-5-1,1-8 1,5-4-1,-5-5-1,0-3 1,-1-7 0,-3-1-1,-5-7 1,-3-4 0,-7-2 0,-4 3 1,-6 1 0,-5 2 0,-8 7 0,-7 8 1,-1 15-1,-22-4 1,1 18 0,-4 4 0,-1 9 0,-2 6-1,3 4 1,6-2 0,7 2-1,10-5 1,12-5-1,9-4-1,10-8 1,7-7 0,6-4 0,5-7-1,1-4 1,1-6 0,-4-4-1,2-6-1,-7-9-1,0 3-4,-15-21-7,13 10-17,-18-14-6,6 3 1,-12-12 2</inkml:trace>
  <inkml:trace contextRef="#ctx0" brushRef="#br0" timeOffset="94293">20299 10511 11,'0'0'32,"0"0"2,-4 30-1,-7-4-15,17 24-3,-12-9-5,15 14-4,-5-5-3,7 4 1,-1-8-2,5-2 2,-4-7-3,3-5 0,-5-12 0,-1-6-1,-8-14-1,16 9 1,-16-9 0,9-11 0,-4-3 0,1-7 0,2 1 0,3-5 0,2-3 0,7 0-1,3 0 1,3 1-2,3 4 1,2 2-1,0 5 1,-3 4 0,-2 6 0,-9 2 0,-17 4 1,13 11 0,-13-11 0,-20 26 1,2-8-1,-4 5 2,-5 4-1,3 4 2,1-4-1,9 1-1,5-1 1,7 0-1,9-7 0,6-3-1,10-6-1,4-8-2,11 10-8,-13-17-21,19 6-5,-8-8-2,7 3 2</inkml:trace>
  <inkml:trace contextRef="#ctx0" brushRef="#br0" timeOffset="94526">21106 10899 53,'0'0'41,"0"0"-2,3 19 2,-3-19-33,0 0-1,0 15-3,0-15-1,-4 15-3,4-15-4,-7 21-22,-8-21-13,15 0-1,-30 13-2</inkml:trace>
  <inkml:trace contextRef="#ctx0" brushRef="#br0" timeOffset="109535">10330 12726 28,'-19'-3'30,"19"3"-8,-26-3-7,26 3-4,12-2-2,12 4-3,5-6-2,14 5-1,8-5-1,12 4 0,9-4-1,8 0 0,-1 1 0,1-3 0,-5-1-1,-11-3-1,-12-1 0,-12-5-1,-11 3-3,-18-15-8,1 8-21,-17-5-1,0 6 1</inkml:trace>
  <inkml:trace contextRef="#ctx0" brushRef="#br0" timeOffset="109858">10665 12691 20,'0'0'35,"18"-16"1,-1 30-11,-17-14-15,32 47 0,-18-2-4,4 23-2,-6 13-1,-2 16 0,-6 6-2,0 3 0,-7-4-1,-1-8-2,-2-12-1,-2-17-1,7-6-5,-9-32-24,20-6-5,-10-21 2</inkml:trace>
  <inkml:trace contextRef="#ctx0" brushRef="#br0" timeOffset="110309">11083 12949 20,'3'34'36,"6"15"0,-9-5-1,9 13-29,-5-4-1,6 7-1,-5-6-2,3-1 0,-3-7-2,3-8 1,-3-6-1,1-11 1,-3-10-1,-3-11 0,0 0 1,14-13-1,-7-5 0,4-5 0,3-6 1,7-4-1,5 1 0,6-1 0,4 7 1,4 6 0,1 6-1,1 10 1,-3 12 0,-3 9 1,-6 7-1,-6 8 0,-7 0-1,-4 0 1,-7-1-2,-3-5 0,1-3-3,-4-23-4,9 19-23,-9-19-7,10-13 2,-6-4-1</inkml:trace>
  <inkml:trace contextRef="#ctx0" brushRef="#br0" timeOffset="110526">11849 13190 17,'4'31'38,"-8"-14"1,12 19-1,-11-13-19,10 15-14,-5-4-2,5-2-2,3 2-5,-5-15-6,18 4-26,-23-23-3,36 14 1</inkml:trace>
  <inkml:trace contextRef="#ctx0" brushRef="#br0" timeOffset="110947">12341 13139 26,'-3'-22'35,"3"22"1,-24-8-1,24 8-31,-35 5-1,13 4-1,-7 3 0,2 4-1,3 1 0,8 2-1,4 0 1,10-1 0,7-2-1,8-1 0,11-1 1,7-1 0,6 0-1,2 1 1,2-1 0,-1 3 0,-5 1 1,-2 0 0,-10-2-1,-3 2 1,-8-2 0,-5-2-1,-7 0 1,-3-2-1,3-11-1,-20 17 1,3-11-1,-2-1 0,-7-1-2,-5-1-1,-2 5-4,-14-17-16,13 14-14,-10-10-2,8 6 1</inkml:trace>
  <inkml:trace contextRef="#ctx0" brushRef="#br0" timeOffset="111173">11717 12958 40,'0'0'39,"-17"-3"1,17 3-3,0 0-39,0 0-17,0 0-16,1 16-2,-1 11-2</inkml:trace>
  <inkml:trace contextRef="#ctx0" brushRef="#br0" timeOffset="137953">14238 13168 17,'-6'12'34,"6"-12"-2,0 0 2,0 0-23,16 10-3,-8 1-3,13 12-1,-3 2-2,5 4 0,-2-1-1,3 2 1,-3-5-2,-2-1 0,-4-9 0,-15-15 0,18 8-1,-18-8 1,8-22-1,-7 1 0,1-4 0,-1-5 0,7-3 0,1-4 0,7 3 0,4 2 0,5 8 0,1 6 1,4 9 0,-2 8-1,0 12 1,1 10 1,-5 6 0,1 5 0,-3 2-1,-1 2 1,0-5-1,5-4 2,-1-9-1,2-7-1,4-8 1,4-9-1,2-7 1,3-4-1,5-3 0,-1-1 0,0 1 0,0 4 0,-2 6 0,1 5 0,-5 7 0,-2 5 0,-1 6 0,-1 2 0,-1 0 0,4 0 0,1-3 0,-2-3 0,4-6 0,-3-6-1,0-4 1,-2-6-1,-3-3 0,-7-3 0,-3-1 0,-7-5-1,-3 2 2,-7-1-1,-5 3 0,-5 3 1,-4 4 1,-6 7-1,-4 8 1,1 11 1,-5 5-1,6 13 1,3 3-1,8 4 1,7 2-1,14-3 0,11-7-2,13-7 0,19-5-2,7-17-4,24 7-17,-8-19-12,13 0 1,-6-9-1</inkml:trace>
  <inkml:trace contextRef="#ctx0" brushRef="#br0" timeOffset="138366">16582 13201 21,'-23'-21'33,"11"13"2,-3-4-1,15 12-26,-25-18-2,12 12-3,-7 0 0,1 4-1,-9 2 0,-1 9 0,-6 4 0,2 5-1,-5 5 0,9 4-1,4-1 1,10 2-1,11-4-1,9-3 1,12-7 0,9-7-1,8-4 0,5-9 1,5-2-2,-3-7 1,0-2 0,-5-5-1,-2 0 1,-5-1 0,-6 4 1,-5 5 0,-3 0 0,-15 14 2,15-8 0,-15 8-1,3 21 1,-5-3 0,0 2-1,0 2 0,2 1-2,0-4-3,11 8-7,-11-27-19,15 18-6,-3-17 1,7 2-1</inkml:trace>
  <inkml:trace contextRef="#ctx0" brushRef="#br0" timeOffset="138734">16908 13191 33,'24'4'36,"-24"-4"2,22 24-1,-19-10-31,12 9-1,-9-6 0,6 4-3,-6-2 0,5-3-1,-5-3 0,2-1-1,-8-12 0,13 6 0,-13-6-1,0 0 1,16-22 0,-10 10 0,3-6-1,0-3 1,5-1-1,4-3 1,5 2 0,5 1-1,3 4 1,1 4-1,1 7 1,-3 7 0,-4 7 1,-1 4-1,-7 7 0,-5 3-1,-3 1 0,-4-7-4,10 14-11,-16-29-19,20 22-3,-6-19 2</inkml:trace>
  <inkml:trace contextRef="#ctx0" brushRef="#br0" timeOffset="139072">17936 13080 28,'3'-23'35,"-3"10"1,-17-4-2,0 12-29,-14 0-1,4 9-1,-4 2 0,7 7-1,5 2-1,10 4 1,7 2-1,11 1 0,9 0 0,8 2 0,4-6 1,6 1 0,-3-4 1,3 3 0,-5-5 1,1 1 0,-10-5-1,-1 0-1,-21-9 1,5 13-1,-19-12-1,-13-5-3,-7 6-10,-30-19-27,5 4-1,-19-16-1,14 3 0</inkml:trace>
  <inkml:trace contextRef="#ctx0" brushRef="#br0" timeOffset="139741">19528 12579 30,'21'19'36,"-6"15"1,8 25-5,-6 11-29,6 13 0,-3 4-2,3-1-2,6 6-9,-12-21-22,10-6-4,-8-23-1</inkml:trace>
  <inkml:trace contextRef="#ctx0" brushRef="#br0" timeOffset="140244">19345 13026 34,'29'7'35,"16"-3"0,2-10-3,9-12-32,6-5 0,1-9-2,-4 0 0,-9-8 0,-5 4-1,-9-2 1,-6 6 1,-8 6 0,-8 8 1,-14 18 1,13 0 0,-11 21 2,-3 12 0,1 13-2,-3 7 2,5 4-1,-1 2 0,5-4-1,6-10 0,6-6-2,4-14 2,9-12-1,2-9 1,7-10-1,5-10 0,3-3 0,1-2 0,1-2 0,-3 4 0,-3 5 0,0 3 0,-5 5 0,-2 9 0,0 5 0,-2 2 0,0 3-1,3 0-1,-3-5-2,9 8-3,-12-17-7,14 10-15,-13-15-6,1 4 0</inkml:trace>
  <inkml:trace contextRef="#ctx0" brushRef="#br0" timeOffset="140574">20827 13004 15,'-35'-5'33,"6"14"-7,-13-9-6,22 20-6,-11-8-4,19 12-2,-2-6-4,17 3 0,4-9-2,11 0 0,7-8-1,8-5 0,3-7-1,4-4 1,0-4-1,-5-2 0,-2-1 1,-3 1 0,-7 2 0,-2 5 0,-7 3 1,-3 8 0,-11 0 0,19 14-1,-9 1 1,5 6-1,5-1 0,1 0-2,8 1-1,0-8-1,10 4-5,-12-20-18,17 6-12,-15-11 2,7 1-1</inkml:trace>
  <inkml:trace contextRef="#ctx0" brushRef="#br0" timeOffset="140786">21364 12682 30,'7'59'39,"0"-2"-1,16 9-3,-1-11-31,7-1-2,-2-9-3,-5-15-18,7 3-17,-11-16-2,-2-2 1</inkml:trace>
  <inkml:trace contextRef="#ctx0" brushRef="#br0" timeOffset="140965">21244 12944 33,'-18'6'39,"17"10"0,1-16 0,51 14-32,-3-16-6,15-14-19,29 3-19,10-11 0,27-1-2</inkml:trace>
  <inkml:trace contextRef="#ctx0" brushRef="#br0" timeOffset="141655">23123 12608 15,'21'15'36,"-12"11"-1,6 15 2,-5 5-31,6 17-1,-5 0-1,4 3-3,1 2-3,-4-13-8,12 0-23,-12-16-4,3-10 2</inkml:trace>
  <inkml:trace contextRef="#ctx0" brushRef="#br0" timeOffset="141912">22845 12654 11,'-12'9'36,"12"-9"0,0 0 1,0 0-29,39 4-1,1-16-1,23 1-3,16-8 0,21-2-3,15 5-4,-5-11-20,16 23-12,-12 1-1,-9 16 1</inkml:trace>
  <inkml:trace contextRef="#ctx0" brushRef="#br0" timeOffset="142136">22867 13288 38,'0'0'38,"42"12"1,18-21-3,43-19-43,21 9-28,18-13-2,24 2-1</inkml:trace>
  <inkml:trace contextRef="#ctx0" brushRef="#br0" timeOffset="142617">24829 13019 12,'-3'18'38,"18"4"0,5-10 0,17 4-20,-4-16-13,22-1-1,0-9-2,4-8-2,-2-3-1,-8-7-1,-8 1 0,-17-1 2,-12 4-2,-20 2 2,-14 8-2,-15 5 3,-12 10-1,-8 12 0,-6 7 1,-1 11-2,3 10 1,11 7 0,16 2 0,18 1-1,23-3 1,22-9-1,29-3-3,12-23-14,25-1-17,0-18-1,9-2-1</inkml:trace>
  <inkml:trace contextRef="#ctx0" brushRef="#br0" timeOffset="142836">25607 12914 18,'16'23'35,"4"-2"5,23 8-5,6-11-20,16 12-10,2-6-1,5 3-3,-2 0-3,-11-4-3,3 15-19,-26-18-13,-7 8-1,-22-10 1</inkml:trace>
  <inkml:trace contextRef="#ctx0" brushRef="#br0" timeOffset="143730">25576 13227 24,'13'-32'36,"22"13"1,14-12-3,28 3-30,0-3-4,6 2 0,-1 2-1,-5 2 0,-7 10-1,-15 5 0,-14 7 1,-14 8 0,-11 8 2,-6 8 0,-6 5 0,-1 9 1,-5 3 0,9 9 1,-1-1-1,7 6 1,1-4 0,4-1-1,-1-7 0,2-3 0,-3-8-1,-3-6 1,-4-6-2,-9-17 0,0 0 0,0 0 0,-2-14 0,-3-8-1,-3-7 1,-1-10 0,0-7 0,0-6-1,2-9 1,3-9-1,5-3 1,7-3-1,11 7 0,8 9 0,12 10 1,7 12 0,8 13-1,5 21 4,3 13-2,-4 17 2,-12 6-2,-10 4 0,-18 4 0,-15 2 0,-18-1 0,-19-3-2,-16 1 1,-12-10-2,-6-2 2,-5-5 0,3-7 0,7-4 0,13-5-1,12-7 0,22-3-1,16 4 0,24-17 0,17 7 0,21 0 0,11-1 1,14 2-1,5 0 1,1 0 1,-2-1-1,-3 0 1,-9-3 0,-11-2 0,-9-1 0,-11 0 0,-10-7 0,-11 1 1,-10 0 2,-9-1-2,-7 1 3,-10 2-2,-7 3 1,-11 2 0,-5 12 1,-8 3-2,-1 14 0,-3 7 0,7 7-2,4 3 2,12 6-2,13 3 0,15-2-1,16-2 1,13-9-2,14-5 0,9-8-1,15 1-3,-7-20-11,15 10-17,-15-16-4,5 3 0</inkml:trace>
  <inkml:trace contextRef="#ctx0" brushRef="#br0" timeOffset="144142">27794 12876 46,'-21'-8'40,"-16"0"-3,4 28-12,-14-7-19,9 13-2,-5 1-1,12 9-2,9 1 0,12 4-1,13-6 1,12-6-2,16-4 1,12-10 1,8-5-1,6-6 0,3-10 0,-1-10-2,2-1 0,-8-13-2,-1-7-2,-12-19-9,14 7-3,-29-29 0,19 11 5,-21-23 4,9 8 4,-9 3 4,-4 11 4,2 27 10,-22 4 4,15 46 0,-26 6-4,15 40-4,-13 11-3,11 21 1,0 4-4,11 6 0,7 0-2,8-8-1,10-7-1,2-15-4,11 4-18,-16-30-15,6-1 0,-15-23 0</inkml:trace>
  <inkml:trace contextRef="#ctx0" brushRef="#br0" timeOffset="144338">28099 13007 20,'13'5'38,"13"-5"1,26 6-2,8-11-19,32 5-14,16-3-2,16-3-3,15 10-15,-8-13-20,6 6-3,-12-2 1</inkml:trace>
  <inkml:trace contextRef="#ctx0" brushRef="#br0" timeOffset="144690">24934 13666 34,'171'17'39,"34"-13"-2,45 5 0,39-17-34,24 2-2,23-1-2,5-13-16,13 16-20,-16-6-1,-3 11 0</inkml:trace>
  <inkml:trace contextRef="#ctx0" brushRef="#br0" timeOffset="145254">29680 12319 30,'23'7'36,"-6"6"1,8 23-17,-5 2-11,13 29 0,-8 5-2,12 19 0,-5 1-5,7 4 0,1 0-4,-3-13-2,7 5-20,-17-32-12,1-6-2,-15-25-1</inkml:trace>
  <inkml:trace contextRef="#ctx0" brushRef="#br0" timeOffset="145930">29559 12871 32,'29'20'37,"24"5"0,9-10-1,20-4-36,-2-8 0,0-11-2,-3-6-3,-18-13-3,-2 7-1,-29-19-1,1 9 1,-26-19 1,3 9 0,-18-10 2,2 8 5,-5 2 3,-1 6 3,7 20 3,-8 3-1,16 31 1,-11 9-1,17 26 2,-6 4-2,15 17-1,-5-7-1,10 3-2,-1-10-1,7-5 0,1-14 0,8-7-1,0-13-1,1-10 1,1-5 0,1-6-1,4-6 1,4-3-1,4-1 1,1-1-1,6 3 0,2 1-1,2 1 1,2 1 0,0 1 0,-4 2 0,-2-3-1,-4-2 0,-5 0 0,0-5 0,-4-1 0,-5-5-1,-2 2-1,-9-11-1,-1 9 2,-12-10-1,-4 7 2,-18 1 0,-8 4 1,-6 12 4,-13 5 0,1 19 2,-12 1 0,8 19 1,-4-1-1,22 14-1,9-4-1,18 2-2,21-4 0,22-10-4,41 10-20,9-28-17,22 4-1,2-16 0</inkml:trace>
  <inkml:trace contextRef="#ctx0" brushRef="#br0" timeOffset="146892">1113 14603 40,'0'0'35,"17"-58"-3,-17 58 4,0 0-26,0 0-2,27-53-2,-27 53-2,0 0-1,0 0-1,53 74-2,-53-74 0,23 77-2,-23-77-7,19 95-20,-19-95-8,9 98-1,-9-98 1</inkml:trace>
  <inkml:trace contextRef="#ctx0" brushRef="#br0" timeOffset="148027">947 14882 50,'0'0'38,"0"0"-1,0 0-7,0 0-25,0 0-1,21-56-1,-21 56 0,54-22-1,-54 22-1,68-28-1,-68 28 1,77-29 0,-77 29-1,82-22 1,-82 22-1,73-9 1,-73 9-1,69 6 1,-69-6-1,63 25 0,-63-25 0,49 26-2,-49-26 2,0 0 0,67 95-2,-67-95 2,0 0 0,26 63 0,-26-63 0,21 36 1,-21-36-3,11-1 0,-7-22 2,1-2-3,2-8 1,9-4 0,1-3 0,1 5 2,1 1 0,7 3 0,3 4 1,-1 4-1,-2 6 0,-3 6 0,-1 3 1,-3 7-1,-1 5 0,-3 5 0,-2 2 0,1 5 0,1 2 1,0 2-1,-5 1 0,1 0 0,0 1 0,-1-1 1,-1-1-1,2-1 0,-5-2 0,-1-4 0,3 0-1,-8-13 1,5 14 0,-5-14 0,12 11 0,-12-11 0,23-2 0,-9 3 0,4-5 0,3-2 0,7-2 0,3-2-1,1-7 1,-4 1 0,0-5 0,-3-2-1,-2 1 1,-2-1 0,-6 1 0,-4 1 0,-7 3-1,-4 1 1,2 2 0,-2 15 0,-9-16 0,9 16 0,-13 0 0,13 0 0,-5 22 0,4-3 1,-3 6-1,5 3 0,2 1 1,6 3-1,1-2 1,6-6 0,2-2-1,9-7-2,6-2 1,3-9-1,0-8 0,4-6 0,1-7 0,-1-1 0,0-5 0,-9-3 2,-5-4 0,-2-1 0,-4-1 0,-5 1 2,-6 2-2,-6 1 1,-9 3-1,0 6 2,-4 4-2,-2 8 2,-3 12-2,-2 9-1,4 11 2,-2 9-1,11 6 0,2 6 0,8-1 0,13 0 0,12-5 0,10-4 1,9-11-1,7-12-2,7 1-8,-11-27-16,15 9-9,-22-16-2,2 2 0</inkml:trace>
  <inkml:trace contextRef="#ctx0" brushRef="#br0" timeOffset="148597">1211 14522 20,'0'0'31,"0"0"-1,0 0-9,0 0-4,0 0-1,0 0-3,0 0-3,0 0-3,0 0-1,1 55-1,-1-55-2,22 76-2,-11-23-2,0 3-18,-2 2-19,2 2-1,3 4 0,1 0 0</inkml:trace>
  <inkml:trace contextRef="#ctx0" brushRef="#br0" timeOffset="149634">4257 14508 5,'-4'23'33,"2"-7"0,11 12 0,-11-6-22,16 20-4,-10-5 0,10 8-4,-4-4 0,6-5-2,-6-4 1,3-8-1,-2-8 0,1-11-1,-12-5 1,15-17-1,-9-2 1,-1-2-1,-3-7 0,2-4 0,-2-4 0,1 0 1,4 4-2,2 3 3,4 7-2,5 9 1,2 11-1,2 11 0,8 11 0,1 8-1,3 8 2,4 3-2,0-2 1,0-3 0,2-7 0,1-6 1,-3-11-1,-2-7 0,-2-7 1,-2-7-2,-4-3 2,-3-2-2,-1 0 1,-2 1 0,-1 6 0,-1 3-1,2 7 1,-1 3 0,2 5 0,3 2 0,5 1 1,3 1-1,4-6 0,4-2 0,2-5 1,1-5-1,0-6 0,-4-5 0,-3-4 0,-9-4-1,-2 0 0,-9-1 0,-6-1 0,-8 1 2,-7 3-2,-5 3 2,-3 7-1,-5 7 2,-4 6-2,2 9 1,-2 11-1,8 7 0,3 7 0,9 3-1,10 3 0,10-4-2,22 0-4,1-17-7,32 8-14,-3-20-8,25-1 2</inkml:trace>
  <inkml:trace contextRef="#ctx0" brushRef="#br0" timeOffset="150078">6544 14670 18,'-48'-14'33,"-16"-7"2,1 12-1,-7-4-29,10 12-2,2 4 0,10 11 0,8 5-1,16 10 0,10 7-1,14 3-1,14-1 1,12 2-1,10-6 0,9-5 1,6-10-2,3-9 2,1-10-1,-3-8-1,-7-8 1,-6-10-1,-10-7 0,-9-10-1,-9-3 0,-10-6 1,-3-7-2,-11-9 1,-1-2 0,-7-5 2,1 5 0,0 7 1,1 16 1,6 20 1,2 19 0,8 28 1,3 23-1,8 26 1,1 14-2,6 12-1,3-1 0,7-3-2,3-8-1,0-14-5,12 1-11,-9-35-17,13-4-1,-8-29 0</inkml:trace>
  <inkml:trace contextRef="#ctx0" brushRef="#br0" timeOffset="150251">6896 14665 28,'3'-17'36,"-8"0"0,5 17-15,0 0-13,2 31-3,-3-2-3,2 7-3,6 8-4,-6-12-17,21 11-13,-3-16 1,21 4-1</inkml:trace>
  <inkml:trace contextRef="#ctx0" brushRef="#br0" timeOffset="150649">7714 14589 13,'-31'-28'32,"-13"5"-1,-1 11-12,-14-1-13,9 20 2,-4 2-2,14 16-2,2 2 0,14 10-2,8-1 0,16 4-1,9-4 0,13-3-1,8-8 0,7-8 0,4-6 0,4-9 0,1-6 0,-4-6 0,-2-5 0,-7-2 0,-4-2 0,-7-2-1,-6 1 1,-5 2 0,-4 3 1,-7 15 0,4-13 0,-4 13 1,-2 13-1,0 5 1,-2 5-1,4 4-1,0 1-1,2-4-3,9 8-9,-11-20-16,18 3-7,-5-16 1</inkml:trace>
  <inkml:trace contextRef="#ctx0" brushRef="#br0" timeOffset="151016">8106 14689 12,'26'22'34,"-26"-22"1,19 34-3,-14-21-22,15 11-2,-9-8-2,9 3-1,-4-9-2,6 0-1,0-6 0,4 0-1,0-6-1,-1-4 0,4-2 0,2-5 0,3 2 0,5-3-1,3 3 1,2-2 0,3 4 0,-1 1 0,-4 5 0,-3 1 0,-3 4 1,-5 3-1,-7 0 0,-3-1 0,-6 1 0,-15-5-2,24 4-2,-24-4-9,19-9-21,-22-5-3,3 14 0</inkml:trace>
  <inkml:trace contextRef="#ctx0" brushRef="#br0" timeOffset="151204">7186 14427 29,'-18'-15'28,"5"-3"-26,13 3-2,5 2-36</inkml:trace>
  <inkml:trace contextRef="#ctx0" brushRef="#br0" timeOffset="153277">10688 14713 26,'-10'-25'31,"10"25"-9,-25-29-7,25 29-4,-32-28-3,13 15-2,-11-1-3,2 7 1,-8-1-1,-1 8 0,-4 5-2,3 9 0,0 5 0,4 8-1,5 3 1,7 6-1,9-1 1,11 4-2,10-6 1,12-5 1,10-4-1,10-8 0,5-7 0,4-8 0,1-8 0,-2-9-1,-5-2 1,-9-5-1,-9-2 0,-10-3 0,-8 1 0,-11-3 0,-5 2 1,-11-2 1,-4 4-2,-4 1 3,-3 3-2,0 7 1,1 2 0,3 8 1,4 4-2,9 7 1,14-6 0,-8 17 0,8-17-1,21 17 1,-4-12-1,1-1 1,2-2-1,-2-4 0,-4 0 1,-1-2-1,-13 4 0,12-9 0,-12 9 0,0 0-1,-5-16 1,5 16 0,-11-13 0,11 13 0,-11-12-1,11 12 0,0 0-1,-11-12-2,11 12-8,0 0-17,13 20-7,-13-20 0</inkml:trace>
  <inkml:trace contextRef="#ctx0" brushRef="#br0" timeOffset="154149">10498 14567 24,'-12'0'34,"12"0"0,0 0-18,0 24-6,3-12-3,19 10-3,2-4 0,16 6-3,5-2 1,13-2-2,9-4 0,8-5 1,9-6-1,5-5 0,4-6 0,0-6-1,-2-5 1,-7-7 0,-11-2 0,-11-6 0,-17-4-1,-14-7 0,-16-3 0,-15-10 0,-10-3-2,-13-8 2,-6 2-1,-7-2 0,-4 8 1,-5 9 1,-2 15 0,0 20 1,4 24 0,3 27 0,5 23 1,8 23 1,5 16-2,11 18 0,9 7 1,14 7-1,8-6 1,13-7-2,3-14 1,10-10 0,7-19 0,6-18-1,-2-12 1,-3-17-2,-2-11 1,-1-12 0,-5-10-1,-5-12 1,-3-8-1,-6-10 1,-5-15 0,-7-7 0,-6-8 0,-8-8-1,-10 0 2,-9 4-2,-10 7 2,-12 15-2,-14 18 2,-10 19-1,-11 19-1,-7 18 0,2 27-7,-9-10-20,20 17-8,7-7 0</inkml:trace>
  <inkml:trace contextRef="#ctx0" brushRef="#br0" timeOffset="154958">12970 14247 12,'-6'-22'31,"6"22"-2,-3-11-13,15 22-3,-12-11-3,15 33-2,-6-3-2,11 21 1,-6 8-2,5 17-2,-2 4 0,1 7-2,-4-2 1,-1-2-2,-2-7 0,-4-13-3,1-8 0,-7-19-2,9 0-8,-18-25-18,11 2-6,-3-13 1</inkml:trace>
  <inkml:trace contextRef="#ctx0" brushRef="#br0" timeOffset="155683">12579 14694 20,'0'0'34,"4"24"2,14-21-10,22 11-21,6-11 0,15 0-2,3-10 0,11-6-1,-1-10-1,0-5 1,-4-7-3,-8-3 1,-8-2-1,-10-2 1,-12-1-2,-12 0 2,-11 0-1,-13 0-1,-5 3 2,-9 4-1,-3 9 1,-5 12 0,-1 14 0,4 17 1,1 16 1,8 22 0,1 12 0,9 10-1,7 4 1,11 1-2,5-10 2,10-5-3,4-14 2,8-13-2,6-14 1,4-11 1,2-10-1,2-8 0,2-2 0,1-2 0,1-2 0,-2 4 0,-1 2 1,5 5-1,-3 4 0,0-1 0,-4 5 0,-2-3 0,1 1 0,1-6 0,-3-5 0,-6-6-1,-6-5 1,-4-5-2,-3-3 1,-8-5-1,-4 0 0,-12-3 0,-3 2-1,-9-2 1,-4 4 0,-8 3 2,-7 7-1,-4 9 3,-7 10 0,3 11 0,-1 10 1,6 15 1,6 3 0,14 5-2,13-2 2,17-2-3,14-7 1,17-7-1,16-14-1,7-12-3,20 5-14,-15-21-18,11 5-3,-12-16 1</inkml:trace>
  <inkml:trace contextRef="#ctx0" brushRef="#br0" timeOffset="165525">15610 14539 15,'0'0'36,"5"-22"0,9 22 0,-14 0-28,9 13 0,1 4-3,4 11-3,-5 1 0,2 7-2,2-1 0,-3-3-4,7 6-7,-17-22-27,14 2 1,-14-18 1</inkml:trace>
  <inkml:trace contextRef="#ctx0" brushRef="#br0" timeOffset="165926">15936 14552 26,'17'28'32,"-15"-13"5,7 11-5,-13-7-28,13 6-3,-7-6 2,1 3-3,-3-7 0,3 0 1,0-3 0,-3-12-1,9 13 1,-9-13 0,0 0-1,15-8 1,-15 8-1,17-26 1,-7 7-1,2-5 0,6-2 1,5-1 1,6 0-1,6 2 1,4 2-1,6 7 2,0 6-2,0 10 2,-5 9-3,-8 10-1,-6 4 1,-8 5-4,-5 8 1,-15-11-10,13 16-22,-18-17-4,12 2 2</inkml:trace>
  <inkml:trace contextRef="#ctx0" brushRef="#br0" timeOffset="166219">16937 14475 24,'-14'-17'35,"1"11"0,-13-4-1,10 12-31,-14 6 0,2 11 1,-4 7-1,8 10-2,5 2 1,13 6-1,8-1 0,12-2-2,13-5 0,12-8-2,11-7 1,4-14-4,15 5-7,-19-25-17,15 5-7,-7-13 1</inkml:trace>
  <inkml:trace contextRef="#ctx0" brushRef="#br0" timeOffset="166532">17410 14509 6,'-13'-12'36,"-13"1"-1,1 18 1,-14-3-23,9 21-6,-6 0-3,9 8-3,5 2 1,13 2-3,10-1 1,13-4-2,11-4 2,11-9-2,9-7 2,9-7-1,5-9 2,2-4-2,-6-5 1,-5-5-1,-8-3 1,-9-6 0,-10-4 1,-15-1 1,-17 0-2,-14 2 3,-9 2-4,-11 4 3,-6 7-3,-6 3 1,8 19-14,-8-5-20,19 13-2,4-7 1</inkml:trace>
  <inkml:trace contextRef="#ctx0" brushRef="#br0" timeOffset="167577">17573 14463 14,'18'2'31,"-5"-2"0,11 12-20,-9-10-3,8 14 1,-12-7-2,10 16-1,-11-4-1,7 10-3,-6-4 1,1 5-3,0-2 1,-2-2-1,-2-5 0,1-5-2,-4-5 3,-5-13-1,0 0 0,0 0 0,0 0 0,5-23 0,-5 2 1,1-3-2,3-3 1,3-4 3,2 4-4,3 2 4,6 1-3,3 7 2,4 6-2,3 10 3,3 7-3,3 10 1,3 3-1,-1 4-2,-3 3 2,-2-1-2,-5-3 3,-4-4-3,-6-4 1,-3-6-1,-13-8 2,12 0 0,-12 0 0,5-21-1,-3 6 1,2-3 2,1-2-2,3 0 2,2 1-2,3 5 2,3 6-2,3 8 2,3 7-2,4 7-2,2 4 2,4 4-1,3 3 1,4 1-2,2-7 2,1-6-2,2-6 2,-2-4 0,-3-8 0,-2-5-1,-6-6 0,-6-7-1,-7 0 1,-7-2 2,-4-2-1,-7-2 0,-5 6 0,-7 3 1,-2 6 0,-3 10 2,-2 7-2,2 12 0,0 8 0,7 10-1,6 3 1,9 4-3,10-3 2,8-4-4,14-1-1,-1-20-10,23 7-17,-7-19-2,11 1-1</inkml:trace>
  <inkml:trace contextRef="#ctx0" brushRef="#br0" timeOffset="167870">19390 14407 4,'-27'-24'33,"-1"10"0,-8 7 0,8 11-28,-6 5-1,12 11-1,6 4 0,13 4-2,13 5 1,11 4-3,10-1 3,7 4-1,5-4 1,3 3 0,-5-4 1,-2 3-1,-16-8 2,-6-1 0,-21-6-1,-13-3-1,-21-6-1,-19-12-5,-3 7-23,-33-23-10,-7 0-1,-23-14 0</inkml:trace>
  <inkml:trace contextRef="#ctx0" brushRef="#br0" timeOffset="168231">15705 14233 17,'30'2'38,"-30"-2"-1,21-4 0,-34-6-21,-8 9-18,21 1-26,-40 10-8,18 0-1,-3-3-1</inkml:trace>
  <inkml:trace contextRef="#ctx0" brushRef="#br0" timeOffset="169251">20555 14415 8,'-13'2'34,"13"-2"0,-16 12 0,16-12-26,-16 15-5,3 3 0,-7 0 1,-5 10-2,-4 3 0,-1 9-2,-1 1 1,4 4-1,7-3 1,7-1-2,11-5 1,13-9-2,12-8 2,5-10-1,7-11 0,1-9 0,3-4-1,-5-8 1,-3-4 0,-6-9-1,-9-3 1,-9-2 2,-6 0-3,-6 0 4,-5 3-3,-3 6 3,-1 6-3,-2 12 3,5 9-1,11 5 0,-7 17 0,20 2 0,9 0 1,13 2-1,12-7 0,14-5-2,10-7 1,5-6-2,3-6-1,-5-9 0,-6-3 0,-11-7 0,-10 0 0,-17-6 1,-11-1 0,-15-5 1,-13-4 3,-6 6-1,-11 6 1,-3 13 1,-7 9 0,4 20 0,-4 17 0,7 24 1,-1 22-2,11 17-1,7 9 2,17 8-2,16-1 1,15 0-1,15-10 1,23-8-2,12-19 1,11-14 0,7-18-2,-3-18 1,-5-17-1,-13-15 0,-13-16 0,-22-11 1,-24-10 0,-23-9 0,-26-4 0,-22 0 0,-25 5 1,-17 9-1,-18 18 0,-8 14 0,-4 22 0,3 16-6,25 37-19,2-2-12,36 18 1,25-5-1</inkml:trace>
  <inkml:trace contextRef="#ctx0" brushRef="#br0" timeOffset="171204">23130 14205 17,'-11'-18'34,"11"18"2,-23 7-2,13 18-29,-3 12-1,8 17-1,-3 10-1,8 9-1,1 2 0,7 1-1,5-9 1,2-7-2,3-15 2,-2-12-2,1-13 1,-5-7 0,-12-13 0,16-2-1,-14-11 1,-3-6 0,-3-6-1,-2-7 1,-2-7 0,-2-8 1,-2-4-1,-2-5 1,-3-4-2,2 1 2,-1 1-1,2 8 2,1 6-3,3 11 1,2 7 1,3 12-1,5 14 1,0-12-1,0 12 1,0 0 0,18 14-1,-5-5 1,4 3-1,2 1 0,3 3 1,3 3-1,-1-2 1,-1-1-1,-1 2 0,-3-3 1,-2-3-1,-4 0 1,-13-12-1,15 15 0,-15-15 1,0 0-1,0 11 0,0-11 0,-11 4 1,11-4-1,-17 3 0,17-3 1,-17 1-1,17-1 0,0 0 0,-14 3 0,14-3 0,0 0 1,0 0-2,1 13 1,-1-13 0,8 17 0,0-5 0,0 1 0,2 1 0,3 4-1,4 1 0,2 4-1,5 4 0,1-1-1,3 3 1,0-1-2,3 4 2,-1-5-2,-1 1 2,-3-6-1,-1 0 2,-5-5 0,0-3 0,-5-5 0,0-2 0,-15-7 0,21 6 1,-21-6-1,0 0 1,13-6 0,-13 6-1,0 0 1,0 0 0,0 0 0,-10-12 0,10 12 0,0 0 0,-13-6 0,13 6 0,0 0 0,-12-2 0,12 2 1,0 0 0,0 0 0,0 0-1,0 0 1,0 0 0,0 0 0,0 0 0,0 0-1,14-9 1,-14 9 0,15-1 0,-15 1 0,15 1 0,-15-1 0,14 2 0,-14-2 0,12 4 0,-12-4 0,0 0 0,13 3 0,-13-3 0,0 0 0,0 0 1,-2-17-1,-5 4 0,-1-3-1,-4-5 1,-2-8-1,-3-7 0,-2-9 1,-3-9-2,0-9 2,-2-10-2,1-3 2,3-1-2,1 4 2,6 9-2,3 10 0,7 14 0,2 12-3,15 30-5,-14-2-14,23 24-13,-7 1 0</inkml:trace>
  <inkml:trace contextRef="#ctx0" brushRef="#br0" timeOffset="171685">23849 14339 5,'17'-15'33,"8"4"0,3-5 1,13 7-29,-1-7 1,14 10-1,-7-3-3,6 7 0,-7 2 0,-2 7-1,-10 6 0,-11 5-1,-14 8 0,-14 7 0,-12 4 1,-13 5-1,-6 7 1,-7 1-2,-3 1 2,4 2-1,1-6 1,10-2-1,10-4 1,15-4 0,12-10 1,17-4 0,15-10-1,12-4 1,11-10-1,9-7 0,8-6-2,-3-10-3,9 8-21,-22-18-11,1 5-2,-15-10 1</inkml:trace>
  <inkml:trace contextRef="#ctx0" brushRef="#br0" timeOffset="172256">25935 14222 6,'18'-37'34,"-11"-8"-1,6 8 1,-25-8-28,8 15-1,-14 0-1,-2 17-2,-11 10 0,-4 15 0,-7 20-1,0 21 0,1 16 0,0 12 0,8 9 0,9 7-1,17 2 0,13-2-1,15-12 1,10-9-1,8-9 0,4-12-2,3-2-5,-20-29-22,5 2-5,-31-26 0</inkml:trace>
  <inkml:trace contextRef="#ctx0" brushRef="#br0" timeOffset="172699">25342 14563 6,'0'0'36,"25"22"0,7-18 1,23 11-23,8-11-11,17 3 1,6-6-2,8 0 0,3-5-1,-2-1-1,-5-4 0,-8-5-1,-10 0 1,-14-3-1,-13 1 0,-12-2 1,-14 0-1,-13 0 0,-15 5 0,-10 3 0,-11 3 1,-7 6 0,-8 8 0,-5 7 1,-5 7 0,2 10 1,4 4-1,8 6 0,11 1 0,12 3 0,17-4-1,16-3 0,19-8 0,9-6-2,19-10 1,6-9-1,6-3-3,-6-16-2,7 8-7,-24-22-10,12 13-9,-24-20 3,6 15 9</inkml:trace>
  <inkml:trace contextRef="#ctx0" brushRef="#br0" timeOffset="173188">26659 14572 7,'-1'-23'29,"1"23"1,0 0-8,9 12-5,-22 4-6,14 20-3,-11-4-2,10 7-2,-4-6-2,5 0-1,0-8 1,3-7-3,-4-18 2,18 9-1,-6-17-1,-1-7 1,2-3-1,1-7 0,2 0 0,-1-6 1,2 0 0,1-1 0,0 3-1,0 3 2,-1 7-1,-2 10 1,-3 8 0,-3 12 0,-4 10-1,-1 8 0,-4 6 2,2 3-2,1-3 1,2-5-2,5-5 2,3-9-2,5-7 1,4-9-1,4-3 0,0-10 0,5 0 0,0-4 1,1-2-1,-1-1 1,-3-1 0,0 4 1,-3 6 0,-2 6 1,-4 5-2,-3 7 1,-2 8-1,0 8 1,1 3-1,2 1-2,8 3 0,0-10-4,16 11-10,-8-22-16,19 5-4,-1-16 1</inkml:trace>
  <inkml:trace contextRef="#ctx0" brushRef="#br0" timeOffset="173578">27933 14607 14,'-14'-23'35,"-16"-3"1,6 21-9,-20-6-17,14 21-1,-11 3-5,9 11-2,2 2 0,11 6-1,9-2-1,10-1-1,9-5 1,9-6-2,9-8 2,4-6-1,4-5 0,-3-6 0,-1-2 1,-4-5-1,-5-1 1,-4-3 0,-4 2 0,-1 5 2,-13 11-1,0 0 0,0 0 1,0 0-1,3 18 0,-3 4 1,-1 1-1,4 0-1,3-1 0,5-5 1,3-1-2,2-7-1,8-4-1,-5-13-5,13 13-10,-18-21-17,13 5-1,-10-13 0</inkml:trace>
  <inkml:trace contextRef="#ctx0" brushRef="#br0" timeOffset="174029">28266 14237 14,'-2'-25'35,"2"25"2,-7 12-2,14 27-27,-15 4-2,13 14 1,-1 0-3,9 6 0,4-8-1,11-3-2,8-10 0,7-8-1,3-9 1,4-7-3,2-7 1,-1-10-1,1-4 1,-10-9 0,-5-8 0,-6-4 2,-10-8-1,-10-5 0,-11-2 0,-9-2 1,-10 4-1,-4 10 1,-7 11 0,-2 12 0,1 15-1,6 14 2,9 11-1,10 8-1,11 6 1,13 4-1,14-4 0,12-2-1,14-9 0,6-7-2,7-6 0,-3-11 0,3-3-2,-11-16-2,3 4-3,-23-26-6,9 12-9,-29-25-6,5 4 2,-20-23 7</inkml:trace>
  <inkml:trace contextRef="#ctx0" brushRef="#br0" timeOffset="174329">29312 14474 3,'-17'-61'22,"18"27"8,-18-5 1,17 39-7,-24-20-10,17 31-6,-11 0-3,8 10-1,-5 2-2,3 4 1,1 0-2,4-1 0,6-2-1,3 1 1,6-2-1,6-3 1,7-2-1,3-1 0,6-2 1,2-1-1,0-2 1,3-1-1,-3 0 2,-5-1-2,-6 1 2,-8 1 0,-12-1 0,-9 1-1,-15-2 0,-10-1 0,-11-2-1,-10-6-4,5 10-14,-19-16-20,20 7-3,0-10 1</inkml:trace>
  <inkml:trace contextRef="#ctx0" brushRef="#br0" timeOffset="181541">969 15936 17,'0'0'35,"0"0"2,0 0-2,0 0-27,0 0-2,0 0 0,0 0-1,0 0-4,0 0 0,13 71-6,-13-71-18,26 54-13,-26-54 1,0 0-2</inkml:trace>
  <inkml:trace contextRef="#ctx0" brushRef="#br0" timeOffset="181926">1203 16101 25,'0'0'36,"0"0"-1,0 0 0,0 0-28,0 0-2,0 0 1,0 0-3,0 0 0,52 9-3,-52-9 2,0 0-3,0 0 2,0 0-1,45 51 0,-45-51 1,0 0-2,0 0 3,0 0-3,51-8 3,-51 8-2,0 0 1,0 0-1,57-47 2,-20 26-4,6 1 0,6 5 0,2 6 1,6 7-1,-6 9 0,0 4-1,-17 5 0,-16-2-1,-6-9-6,-6 12-21,-6-17-7,-15 12 3</inkml:trace>
  <inkml:trace contextRef="#ctx0" brushRef="#br0" timeOffset="182163">1103 15683 45,'0'0'37,"-68"-42"1,68 42-6,-52-28-67,52 28-2,0 0 1,0 0-1</inkml:trace>
  <inkml:trace contextRef="#ctx0" brushRef="#br0" timeOffset="183052">2975 15791 5,'-11'-12'30,"-4"-1"-1,15 13-14,-17 6-1,26 22-4,-17 1-2,26 24-2,-6 10-1,10 15-2,-3 5 1,9 7-3,-3-7 1,6-4-2,-5-12 2,-1-9-2,-5-20 0,-6-12 0,-5-15 0,-9-11-1,-2-16 1,-8-9 0,-7-7 0,-4-9-1,-8-7 1,-3-11 0,-8-8-1,0-4 2,-1-7-1,8-2 1,7 0-2,18 3 3,16 4-2,15 13 1,20 9 1,11 14-1,9 14 0,2 15 0,-2 10 1,-10 15-1,-12 9-1,-12 8 1,-18 9-1,-13 5 0,-15 2-1,-10 2 1,-14-3 0,-7-2-1,-3-3-1,-10-8-1,7-4 1,5-12-4,22 0 0,3-21-11,42 10-16,-3-18-2,28 4 2</inkml:trace>
  <inkml:trace contextRef="#ctx0" brushRef="#br0" timeOffset="183413">3794 15901 24,'-6'-18'30,"-11"8"3,-24-6-24,11 15-3,-15-1-2,6 11-1,-12 3 0,8 11 0,0 7 0,12 6 0,7 5 0,17 0-3,10-4 2,16-3-1,15-8-1,12-8-1,7-13 1,7-7-1,1-12 0,-7-7 2,-9-5-1,-12-1 0,-12-5 0,-17 0 0,-16 3 0,-15 1 0,-10 5 0,-11 3-1,-2 12 1,-8 4 0,4 14-3,4 0-4,27 21-21,-8-4-5,26 13-1</inkml:trace>
  <inkml:trace contextRef="#ctx0" brushRef="#br0" timeOffset="183895">4130 16020 27,'-7'27'34,"14"18"1,-9-5-24,17 22-3,-8-7 0,11 10-4,-7-9 0,9-1-3,-5-9-1,0-6 1,-3-13 0,-3-11 0,-9-16-1,0 0 0,0 0 1,-4-26-1,-11-3 0,-2-7 1,-4-5-1,-3-9 0,0-11 0,0-8 1,6-6-2,8 0 2,11 2-2,10 6 1,11 10 0,10 10 0,10 18 0,7 17 0,0 19 0,-3 12 0,-7 9 0,-11 11 0,-14 3 0,-15 4 1,-14 0-1,-14 0 0,-5-3-1,-9-9-1,-1 3-6,-11-25-19,20 6-9,-1-18 0</inkml:trace>
  <inkml:trace contextRef="#ctx0" brushRef="#br0" timeOffset="184592">4692 15880 1,'-2'-19'32,"-8"-4"-1,10 23-14,-22-29-5,22 29-3,-26-3-3,15 16-1,-7 5-2,6 10 1,2 4-2,7 9 0,3-1 0,11 1 0,4-7-1,11-3 0,7-10 0,6-7-1,5-10 0,-1-10 0,2-5 0,-3-8 0,-2-4 0,-7-4 0,-6-1 0,-8-2 0,-8 1 0,-6 0 0,-7 5 0,-1 5 0,-4 6 0,7 13 0,-14 3 0,14 12 1,6 11-1,7 6 0,7 6 0,7 3 1,5 0-1,5-4-2,11 0-6,-17-22-20,16 5-8,-11-17 1</inkml:trace>
  <inkml:trace contextRef="#ctx0" brushRef="#br0" timeOffset="185186">5280 15711 3,'1'46'34,"-4"4"0,16 14 1,-5-3-23,15 1-10,7-6 0,11-6 0,5-11-1,7-9-2,4-14 1,1-12-2,3-8-1,-5-10 1,-3-2-1,-12-7 2,-6-2-2,-11-6 2,-10 2 0,-9 0 1,-10-1 1,-8 7 0,-7 5 0,-5 10 2,-7 7-1,1 11 1,-5 8-1,5 10 1,-1 6 0,10 6-1,4-6 0,12-2-1,10-9-1,7-7 0,11-10 0,6-9 0,7-9 0,1-8 0,1-5 0,-3-3 0,-4-2 0,-5 1 0,-5 3 0,-8 2 0,-1 7 0,-11 17 0,0 0 1,14 0-1,-10 18 1,2 8-1,1 7 1,3 4-1,3 0 1,4-3-2,3-8 1,2-5-3,5-4-4,-9-23-11,16 6-18,-14-17 2,7 2-1</inkml:trace>
  <inkml:trace contextRef="#ctx0" brushRef="#br0" timeOffset="185404">6228 15743 10,'0'0'34,"21"34"0,-15 3 1,15 20-26,-7 1-3,11 9-1,-1-7-2,6-2-1,-2-8 0,0-7-3,1-10 0,-6-11-4,4 5-14,-27-27-17,18 8 0,-25-20 1</inkml:trace>
  <inkml:trace contextRef="#ctx0" brushRef="#br0" timeOffset="185569">6213 16023 8,'0'0'34,"13"-17"-1,18 25-5,2-17-18,24 11-2,-1-8-3,11-2-4,5 8-11,-9-15-24,10 7 1,-14-9-3</inkml:trace>
  <inkml:trace contextRef="#ctx0" brushRef="#br0" timeOffset="185975">6887 15947 5,'0'0'34,"0"0"1,0 0 0,12 24-24,-15-2-6,9 13-2,-3 2 1,9 5-3,2 1 0,4-4-3,14 7-9,-9-23-24,21 4-1,-6-23 1</inkml:trace>
  <inkml:trace contextRef="#ctx0" brushRef="#br0" timeOffset="186320">7281 15974 3,'-9'15'33,"-2"1"-2,7 7 3,-4 0-30,12 6-1,-2-3 1,11 5-1,4-8-1,8-1-1,4-8 1,7-5-1,2-11-1,0-3 1,-2-9-1,-1-5 1,-7-5-2,-6-5 2,-10-1 0,-10-4 0,-9 1 1,-13 2-2,-9 4 1,-10 7-1,-9 13-6,-20 1-26,6 18-2,-12 2-2</inkml:trace>
  <inkml:trace contextRef="#ctx0" brushRef="#br0" timeOffset="186928">2129 15295 34,'1'-18'35,"-1"18"3,1 18-5,7 9-30,-3 6 0,9 16-1,1 3-1,3 5-1,4 2 0,-3-6-3,5 0-1,-4-21-8,4 5-21,-15-21-3,4-1 2</inkml:trace>
  <inkml:trace contextRef="#ctx0" brushRef="#br0" timeOffset="187446">1995 15506 10,'0'0'33,"-13"-7"0,13 7 1,13-4-20,-13 4-11,30-17 0,-8 3 0,6-1-1,-1-7-1,1 0 0,2-2 0,5-2 1,-1-1-2,-2 3 1,-5 1-1,-2 4 2,-4 6-2,-3 4 2,-7 9-2,-11 0 0,18 29 0,-15 1 0,1 6 0,-6 7 0,2 1 0,3-1 0,1-2 1,2-6-2,-2-11 2,6-7 0,-10-17 0,24 4-1,-10-13 1,0-5-1,1-4 1,2-4-3,4 1-1,-5 1 1,-2 2 0,1 4 1,-15 14-1,23-9 1,-10 12 0,-3 8 2,-2 3 0,1 4 0,4 1 0,1-3-1,1-2-2,2-10-2,6 8-11,-23-12-19,32-12-2,-19-5 1</inkml:trace>
  <inkml:trace contextRef="#ctx0" brushRef="#br0" timeOffset="187620">2787 15347 31,'1'26'35,"-4"-4"-1,12 10-15,-2-5-20,-1-9-6,21 5-26,-11-12 2,13 3-3</inkml:trace>
  <inkml:trace contextRef="#ctx0" brushRef="#br0" timeOffset="187957">3165 15290 6,'0'0'34,"-19"-14"-3,6 10 3,-5-1-30,-1 5-2,-2 0 0,4 5 0,-2 1 0,10 6 1,9-12-1,-1 27-2,11-12 1,10 3-2,6 0 1,5 2-1,4 0 2,-2 0-2,-3 1 3,-4-1-1,-10-3 1,-3 2 0,-14-5-1,-7 0 1,-14-2-3,-6-6-2,4 10-16,-21-20-15,5 5-1,-20-10 1</inkml:trace>
  <inkml:trace contextRef="#ctx0" brushRef="#br0" timeOffset="188104">2775 15176 33,'1'23'29,"-7"2"-30,-7 5 1,-2 6-35</inkml:trace>
  <inkml:trace contextRef="#ctx0" brushRef="#br0" timeOffset="188596">2264 16406 34,'4'18'34,"4"12"1,-8-30-15,11 36-15,-6-19 0,6 4 0,-11-21 0,14 12-2,-14-12 0,14-19-1,-11-3-1,7-3 0,-1-5-1,0-6 1,2 0-1,0-3 0,0 3 0,1 3 1,1 6 0,1 9 1,-1 6 0,9 16-2,-3 8-1,4 9 1,0 9-1,3 2-2,5 19-15,-12-23-20,15 11-3,-9-20 3</inkml:trace>
  <inkml:trace contextRef="#ctx0" brushRef="#br0" timeOffset="189542">7688 15847 11,'8'33'30,"-6"-4"-1,15 18-10,-13-15-8,15 14-4,-6-9-2,4 1-2,-4-12 0,2-3-1,-15-23-1,19 15 1,-19-15-1,11-17 1,-10-1-2,3-3 2,1-4-1,5-3 0,7-2 1,7 3-1,9 2 0,10 4 1,8 6-1,7 10 0,3 9 0,1 11 1,-1 7-1,-5 6-1,-4 6-1,-12-4-5,5 10-25,-31-19-5,0 2-1</inkml:trace>
  <inkml:trace contextRef="#ctx0" brushRef="#br0" timeOffset="189731">6674 15572 32,'-44'28'22,"29"-9"-20,27-5-2,33-23-38</inkml:trace>
  <inkml:trace contextRef="#ctx0" brushRef="#br0" timeOffset="190368">10207 15537 9,'-14'-26'34,"9"14"0,-6-2-1,11 14-26,17 32-2,5 20-1,1 16-1,4 17 0,1 8-1,3 6-1,1-1-2,-2-9-1,1-6-4,-16-35-24,10-2-6,-12-26 1</inkml:trace>
  <inkml:trace contextRef="#ctx0" brushRef="#br0" timeOffset="190864">10029 15938 11,'0'0'35,"-17"-24"0,33 25 2,5-10-30,20 9-2,2-5 0,15 1-2,7-7-1,8-2-1,3-1 1,6 0-2,0-2 1,-3 3-1,-3 3 0,-6 2 0,-8 7-1,-8 9 2,-13 6-1,-13 6 0,-11 11-1,-13 5 2,-9 6-2,-10 7 1,-3 0 1,-2-1-1,3-3 0,4-5 0,8-9 1,9-7-1,10-10 0,11-10 0,7-9 0,9-8 0,7-9-1,3-6 2,-2-5-2,-5-8 1,-6-4 0,-11-4 0,-13-6 0,-14 0 0,-20 6 0,-11 7 0,-17 9 0,-12 15 0,-10 15 0,-8 16-1,-2 22-3,-7 1-11,21 25-21,-5-6-2,26 9 1</inkml:trace>
  <inkml:trace contextRef="#ctx0" brushRef="#br0" timeOffset="191886">12619 15510 4,'13'25'33,"-2"5"0,-4 4-6,13 26-18,-8 3-1,10 16-2,-5-1-2,7 7-1,-3-8 0,2-2-1,-4-16-1,-2-10 0,-4-17 0,-3-10-2,-10-22 2,8 11-1,-8-11 0,-9-22 0,1-1-1,3-6 2,0-6-2,3-6 0,8-1 1,6 1 0,12 3-1,7 6 0,10 8 1,9 9 0,5 14 0,2 8 0,-3 9 0,-5 6 1,-11 5-1,-9 3 0,-14 1 0,-15 0 0,-14-4 1,-10-2-1,-9-4 1,-5-3-2,-3-7 2,-3-2-2,3-5 2,2-4-2,9-1 1,9 0-1,21 1 1,0 0 0,0 0 0,34-8 0,9 8 0,12-1 0,11-2-1,10-2 2,4-7-2,1-2 2,-2-2-2,-3-5 1,-10-2 0,-9-3 0,-16-2 0,-14-1 0,-17 1 0,-14-3-1,-15 3 1,-14 3-1,-13 7 1,-6 9 0,-8 9 2,1 13-1,1 13 1,8 14 0,8 4 1,17 9 0,19-2 0,25-2-1,21-9-1,26-10-1,25-10-1,24-20-7,38 3-22,1-24-7,29 1 0</inkml:trace>
  <inkml:trace contextRef="#ctx0" brushRef="#br0" timeOffset="192968">15252 15574 27,'0'28'32,"16"21"0,-11-4-18,12 22-5,-7-3-5,8 10-1,-5-6-1,4-3-1,-3-11 0,-4-12 0,-2-11 0,-2-10 0,-4-10-1,-2-11 1,0 0-1,-2-20 1,1 0-2,5-4 1,2-7 0,7-2 0,6-2 0,6-1-1,11 7 2,6 3-2,7 8 2,0 11-2,-1 9 1,-3 12 0,-8 9 0,-8 4 0,-10 7 0,-14 2 0,-13-1 1,-8-1-1,-10-6 0,-8-5 0,-3-4 0,-4-3-1,-2-7 1,1-7-1,5-2-1,3-6 1,12-2 0,8-2 0,14 10 0,9-22 1,13 13-2,14 1 3,13 2-1,11-2 0,11 1 0,10-1 0,5-2 1,6-2-1,-3-3 1,-4-3-1,-9-3 0,-10 2 0,-13-3 0,-15-2 0,-17 0 0,-14-1 0,-16 3 0,-12 3 0,-11 4 0,-8 7 1,-5 7 0,-2 11 0,-1 9 1,8 11-1,7 6 1,15 9-1,16-3 1,22-2-1,13-5 0,17-4-1,16-12 0,10-8 0,6-7-1,1-13-1,-5-4-1,-14-12-7,3 10-18,-25-18-8,-9 6 2</inkml:trace>
  <inkml:trace contextRef="#ctx0" brushRef="#br0" timeOffset="194617">16409 15606 19,'6'49'35,"0"-4"1,22 15-1,6-7-32,11 2 1,1-7-2,1 1 0,-4-7-1,-5-5-1,-11-3-1,-11-7 0,-10-3-1,-12-6 0,-5-3 0,-6-4 1,-2-6-1,-1-8 1,6-5 1,3-4-1,6-4 1,3-2 0,9 0 0,6-2 0,7-1 0,6 2 0,6 3 1,5 0-1,5 1 0,4 2 0,2 0 1,-2 2-1,0 2 0,-2 2 0,-5 3 0,-5 3 1,-7 4 0,-3 4-1,-8 5 1,-2 5 0,-3 2 0,-2 1 0,0 3 0,2 2 0,1-1-1,2-2 1,3-6-1,2-3 0,3-9 0,1-6 0,2-6 0,-2-8 0,0-3 0,-1-4-1,-2-2 1,-1-4-1,-3 4 1,-3-1 0,0 3-1,-4 4 1,-1 6 0,-8 13 0,11-4 0,-11 4 0,9 27 0,-4-5 0,2 5 0,4 1 0,6 3 0,5-3 0,6-5 1,6-4-1,6-6 0,4-3 1,-1-6-1,1-6 0,-5-7 1,-5-2-1,-5-4 0,-7-3 0,-8-5 0,-9-1 0,-5-2 0,-7-1 0,-2 0 0,-2 2 0,-1 5 0,1 8 0,11 12 0,0 0 0,0 0 0,0 0 0,23 23-1,4-11 1,9 1 0,8-4 0,6-2 0,5-6 0,6-5 0,-2-2 0,-2-5 0,-7-1-1,-6-4 1,-10-3 0,-12 0 0,-10-4-1,-12 1 1,-9 3 0,-12 3 0,-6 7-1,-6 8 2,-5 9-1,0 7 1,0 12-1,1 6 1,6 6 0,9 3-1,9 0 1,15-1-1,11-4 1,14-7-1,13-7 0,11-9-1,11-6 0,7-7 0,3-7 1,0-7-1,-3-5-1,-5-4 0,-7-6 0,-7 0 0,-10-7 0,-5 1 0,-12-4 0,-7 5 0,-9 0 1,-7 6 0,-7 8 1,-8 6 1,-3 12 1,-6 7-1,2 11 1,-2 4 0,6 9-1,4 1 1,10 3 0,8 0-2,8-2 1,8-6 0,9-4 0,7-4-1,8-6 0,2-7 0,4-4 0,-1-3 0,-1-7-1,-2-3 0,-5-3 0,-4-5-1,-8-1 1,-5-2 0,-4-2-1,-6 5 1,-1 2 1,-3 5 0,-10 13 0,11-9 1,-11 9 0,6 21 1,-5-2 0,-4 1 0,5 5 0,-5-5 0,4 1 0,-1-6-1,4-3 1,-4-12-1,8 11 0,-8-11 0,13-9-1,-13 9 0,13-23 0,-6 8-1,2-2 1,2 0-1,3-2 0,3 1 1,1-1-1,5 4 1,5 3-1,0 4 1,2 7 1,-2 5 0,1 5 0,-5 8 0,1 3 1,-7 1 1,-2 2-1,-2-4 0,-2 0 0,-2-7-2,-10-12-3,22 11-12,-23-28-16,20 9-8,-5-18 0</inkml:trace>
  <inkml:trace contextRef="#ctx0" brushRef="#br0" timeOffset="195432">21514 15693 6,'10'-25'34,"2"9"0,-20-13-1,1 15-26,-23-4-1,-1 9-2,-13 5-2,-1 8-1,-2 7 0,2 9 0,6 4-1,9 8 0,15 3 0,16 1 0,17-1 0,20 1 0,12-1 0,9-1 0,8 1-1,1-3 2,-6-1-2,-7 3 2,-14 1-1,-13 0 0,-17-6 1,-11 2-1,-13-7 1,-10-2-1,-8-3 1,-4-6-1,-6-5 1,-3-4-1,2-6 0,-3-7-1,4-2-1,-4-11-1,6-1-1,-6-13-2,12 5-2,-14-20-4,21 18-9,-13-17-13,10 6 1</inkml:trace>
  <inkml:trace contextRef="#ctx0" brushRef="#br0" timeOffset="195678">21213 15420 25,'13'-5'35,"-13"5"3,13 3-13,-13-3-19,13 35-1,-4 0-1,3 20 0,-1 13-2,2 13 0,-2 11-1,2 4 0,-1 3-2,-2-8-2,2-1-2,-11-30-22,18 5-11,-7-24 1</inkml:trace>
  <inkml:trace contextRef="#ctx0" brushRef="#br0" timeOffset="196565">21952 15595 16,'10'-21'19,"8"25"-1,-18-21-1,18 23 0,-18-19-4,17 22-2,-17-9-4,10 16-1,-10 2-2,1 14 0,-4 5-2,-1 11 0,-4 3-1,0 3 0,-1 0-1,0-3 0,2-5 0,0-10 0,3-8 0,3-9 0,1-6 0,0-13 0,0 0 0,15 4 0,-15-4 0,27-11 0,-6 2 0,9 0 0,7 3 0,7 0 0,9 4 0,6 2 0,4 3 0,2 0-1,-3 3-1,-9-2-1,0 10-9,-26-18-20,2 11-3,-29-7-2</inkml:trace>
  <inkml:trace contextRef="#ctx0" brushRef="#br0" timeOffset="196842">22328 15670 10,'0'0'37,"-6"20"-1,0-5 1,9 22-31,-9 4-1,8 17 0,-6 7-1,3 9-2,-2-2 0,3 0-2,3-8 0,2-12-3,6-3-5,-8-26-24,20 0-6,-6-23 2</inkml:trace>
  <inkml:trace contextRef="#ctx0" brushRef="#br0" timeOffset="197114">22791 15642 18,'3'17'37,"8"20"1,-7-6-1,2 16-32,1-1-1,2 4 0,-4-4-4,1-3 0,1-5-4,-10-25-15,12 7-18,-9-20-1,0 0 2</inkml:trace>
  <inkml:trace contextRef="#ctx0" brushRef="#br0" timeOffset="197647">23006 15619 10,'0'0'35,"21"-10"-1,-10-7 2,20 4-34,1-2 0,9 5 1,1-4-1,6 6 0,-1 0-1,-1 7 0,-7 5 0,-8 6 0,-12 7 0,-14 3-1,-15 5 0,-12 4 0,-10 2 0,-4 2 0,-3-2-1,1-4 1,3-4 0,9-1 0,11-6 0,9-4 0,6-12 0,22 11 0,1-7 1,7 1-1,4-1 1,2 5 0,-2 1 0,-4 7 0,-7 2 0,-2 4 1,-11 4-1,-5 1 1,-7 2-1,-9 1 0,-3-6 0,-4-2 0,-4-1 0,-1-3 0,-3-6-1,-1-3 0,0-6 0,-2-6 0,0-1-2,0-10 0,7 6-6,-10-20-19,24 13-10,-1-13 0</inkml:trace>
  <inkml:trace contextRef="#ctx0" brushRef="#br0" timeOffset="198315">24565 15824 32,'11'-13'34,"-6"-12"-2,11 12-23,-17-13-2,3 12-2,-11-1-3,-4 7 1,-10 4-2,-8 9 1,-10 9-2,-5 9 1,-6 8 0,2 5-1,2 3 0,8 3 1,12-2-1,17-5-1,14-5 1,17-8 0,12-8 0,9-8-1,7-5 1,2-6 0,-1-2 0,-7-6-1,-4-3 1,-9 1 0,-7-2 0,-6 1 0,-7-1 0,-4 6 0,-5 11 0,0 0 1,0 0-1,0 0 1,-11 21-1,11 2 1,3 3-1,2-2 0,4 2-1,1-4 0,10 2-5,-20-24-11,33 18-18,-19-20 0,10 4 0</inkml:trace>
  <inkml:trace contextRef="#ctx0" brushRef="#br0" timeOffset="198680">24879 15910 31,'2'22'35,"-6"-4"0,12 12-27,-10-7-2,7 7-1,-5-7-2,5-3 0,-4-4-1,4-5-1,-5-11 0,12 4 0,-12-4-1,15-19 0,-4 2 0,2-2 0,2-4 0,4-1 0,3-1 0,1 4 0,3 3 1,1 6-1,1 7 0,-2 6 0,-1 10 0,-4 6 0,-1 7 0,-2 0 0,0 4-3,-5-10-5,18 14-22,-15-20-7,18 4 3</inkml:trace>
  <inkml:trace contextRef="#ctx0" brushRef="#br0" timeOffset="199133">25844 15842 33,'-30'-3'34,"-15"0"1,3 19-25,-13 0-8,3 9 2,-2 3-3,8 6 0,7 0 0,13 2-1,11-4 1,15-4-1,14-6 0,12-10-1,12-8 1,6-7-1,6-5 1,-2-10-1,-3-1 0,-6-8 0,-8-5 0,-7-4 0,-10-7 0,-7-11 0,-7-6 2,-6-9-1,-3-4 1,0 2 1,-3 6 1,3 14 0,-2 15 1,7 24 0,4 12-1,-1 40 1,6 14-2,9 15 1,7 6-1,6 6 0,1-5-3,2-8 0,3-4-4,-13-27-21,14 4-12,-15-27 0,8 1 0</inkml:trace>
  <inkml:trace contextRef="#ctx0" brushRef="#br0" timeOffset="199720">27071 15511 29,'5'-26'32,"4"13"-4,-18-12-19,9 25 0,-32-18-3,8 20-2,-10 3-1,-1 10-1,-2 4-1,4 8 0,6 7-1,13 2 1,12 2-1,12 4 0,14 2 0,10-1 0,11 0 0,3-1 0,-2-2 0,-4 1 1,-9-3 0,-9-2 0,-14-5 0,-8-3 1,-17-6-1,-6-3 1,-13-8-1,-3 0 1,-10-9-2,-1-4 1,-1-6-2,0-2 1,0-7-1,0-5-2,8-3-1,-2-15-3,18 8-4,-12-24-14,22 9-10,-4-13 0</inkml:trace>
  <inkml:trace contextRef="#ctx0" brushRef="#br0" timeOffset="199953">26696 15213 7,'9'-18'34,"8"18"1,-17 0 1,26 33-26,-15 2-3,11 24-3,-4 9 0,4 19-2,0 6 1,2 7-2,2-1 0,2 0-1,1-12-1,-1-12-1,8-8-2,-8-25-8,16 3-24,-16-23-1,10 1 0</inkml:trace>
  <inkml:trace contextRef="#ctx0" brushRef="#br0" timeOffset="200434">27480 15405 11,'0'0'33,"-14"8"2,2 15-15,-14-3-11,8 24 0,-12 1-4,6 15 0,0 4-2,7 5 0,4 0-2,11-2 1,7-4-1,12-11 0,8-9-1,10-10 0,2-11 0,6-7 0,2-11-1,-1-4 1,-4-10-1,-4-3 0,-5-8 1,-10-4-1,-4-5 1,-12-3 0,-7 0 0,-12 1 0,-10 5 1,-8 9-1,-11 9 1,-6 10 0,-5 14 0,1 12-1,4 9-1,5 3 0,15 6-4,3-17-16,30 11-16,3-15 1,24 0-1</inkml:trace>
  <inkml:trace contextRef="#ctx0" brushRef="#br0" timeOffset="200982">27793 15627 0,'1'-22'33,"-4"-10"1,14 10 0,-5-11-26,16 12-2,-3-2-1,11 10-3,2 5 0,7 11 1,-3 6-2,0 12 1,-7 8-1,-4 8 1,-11 11-2,-11 4 0,-16 5 0,-10 0 0,-12 1-1,-8-3 1,-3-4-1,-4-6 2,2-9-2,4-9 1,10-5 0,5-7 0,11-6 0,18-9 0,0 0 0,0 0 0,22-15 0,3 5 1,6-3 0,3 4 0,8 1 0,0 4 1,0 6 0,2 6 0,0 3-1,1 4 1,-2 2-2,-2 1 0,-3-3-2,-4-9-3,11 11-20,-18-21-13,10 4 2,-12-13-2</inkml:trace>
  <inkml:trace contextRef="#ctx0" brushRef="#br0" timeOffset="201403">28792 15600 7,'-12'-5'34,"-18"-3"1,1 20 0,-20-2-30,3 15-1,-11 2 1,4 12-2,2 3-1,8 5 0,8 2-1,14 1 0,14-2 0,17-6 1,15-6-2,12-4 1,13-8-1,10-5 0,5-6 0,7-6 0,0-6 0,-2-6 0,-3-7-1,-4-7 1,-9-7 0,-8-8-1,-7-11 1,-11-5-1,-8-12 1,-11-3 0,-15-2 0,-12 3-1,-14 9 2,-12 12-2,-8 17 1,-10 13-3,1 31-4,-15 3-18,21 30-11,-4 1 0</inkml:trace>
  <inkml:trace contextRef="#ctx0" brushRef="#br0" timeOffset="201823">29429 16133 23,'0'0'37,"16"0"0,-16 0-21,3-22-51,2 7 0,-10-11-3</inkml:trace>
  <inkml:trace contextRef="#ctx0" brushRef="#br0" timeOffset="277441">1390 11737 16,'0'0'28,"18"-40"-2,31 45 2,26-6-18,37 5-2,27-11-1,33 9-3,8-6-3,25 1 0,-7-6 0,11-6-1,-6 2-1,6 2-4,-15-2-26,2-3-2,-7-5 0</inkml:trace>
  <inkml:trace contextRef="#ctx0" brushRef="#br0" timeOffset="278133">9266 11457 7,'64'11'29,"33"2"-1,26-1-19,28 1-3,32 5-2,29-4 0,26 2-3,22-4 0,18-1-1,13-5 1,12-3-1,6-7 2,6-5 0,-5-5 1,0 1-1,-14-6 2,-10 6-1,-25-3 1,-20 9-2,-40 13-7,-47 4-26,-58 3 0,-58-4-2</inkml:trace>
  <inkml:trace contextRef="#ctx0" brushRef="#br0" timeOffset="818106.8092">10157 11602 26,'-22'-7'13,"22"7"0,-30-3-1,30 3-2,0 0-1,13 6 0,8-4-2,22 8-2,11-2-1,21 6 0,19 0-2,21 2 0,21 1 0,22-1-2,24-1 1,15-2-1,18-2 0,13 0 1,11-6-1,8 0 0,0-1 1,-4-2-1,-10-2 1,-11 0-1,-21-2 0,-24-4 1,-27 3-1,-29-4 0,-31-2 0,-29-2 0,-34 0 1,-30 0-2,-30-1 1,-26 2 0,-24 0-1,-23 1 0,-20 3-1,-17 0 1,-19 4-1,-21 1 1,-11-2 0,-15 2 0,-10-3 0,-7 1 1,-6 1 0,-1 0 0,13 0 1,13 3 0,14 2 0,23 1 0,21 3 0,28 1 0,25 2 0,29-1-1,26-2 1,41-7-1,0 0 1,59 7-1,21-12 1,30-3-1,31-7 1,28-3-1,24-4 0,21 1 0,17-4 1,10 5 0,3-2 0,-4 4-1,-11 4 1,-17 4-1,-22 2 1,-28 5 0,-32 6-1,-35 2 0,-33 5 0,-34 3 1,-34 4-1,-33 3 0,-32 2-1,-27 1 1,-30 3 0,-25-1 0,-22 1-1,-16-2 1,-10 2-1,-1-7-2,16 4-29,7-14-2,31-14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06-20T23:51:47.98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">
        <inkml:traceFormat>
          <inkml:channel name="X" type="integer" max="2640" units="in"/>
          <inkml:channel name="Y" type="integer" max="1628" units="in"/>
        </inkml:traceFormat>
        <inkml:channelProperties>
          <inkml:channelProperty channel="X" name="resolution" value="254.01711" units="1/in"/>
          <inkml:channelProperty channel="Y" name="resolution" value="254.01778" units="1/in"/>
        </inkml:channelProperties>
      </inkml:inkSource>
      <inkml:timestamp xml:id="ts1" timeString="2013-06-20T23:51:52.626"/>
    </inkml:context>
  </inkml:definitions>
  <inkml:trace contextRef="#ctx0" brushRef="#br0">8195 6080 0,'21'-8'31,"-21"8"1,7-11 2,-7 11-16,-11-16-2,11 16-4,-36-16-3,9 12-2,-18-4-3,-4 7-1,-10 2-1,-6 4 0,-2 7-1,0 6-1,7 1 0,7 4 1,13 1-2,17 2 2,15 0-1,19-2 0,14-1 0,15-2 0,10-2 0,7 1 0,1-2 1,-3 0 0,-7-1-1,-11 1 1,-11 0 0,-14 1 0,-18 0 0,-9-3 0,-15 1 0,-3 0-1,-7-2 1,-1 0-1,1-4 0,3-3-2,12-1-1,6-8-3,19 1-17,0 0-12,36 3-3,-1-16 2,20 4-1</inkml:trace>
  <inkml:trace contextRef="#ctx0" brushRef="#br0" timeOffset="391">8589 6252 36,'3'-13'34,"-3"13"2,-31-8-1,10 16-25,-19-6-3,5 15-2,-7-2-2,3 9 1,1 1-2,7 3 0,8 2-1,11-1 1,8-6-1,13-5 0,9-7 0,11-8-1,8-6-1,7-8 1,-2-4-1,-1-4 1,-2-4-1,-8-2-1,-5 1 1,-10 3 0,-5 3 1,-8 6-1,-3 12 2,0 0-2,-15 0 2,7 12 0,1 6 1,3 5-1,2 2 0,6-1-1,5-1-1,2-9-4,14 9-15,-8-19-16,10 1-2,-6-14 1,8 0 1</inkml:trace>
  <inkml:trace contextRef="#ctx0" brushRef="#br0" timeOffset="1052">8881 6204 32,'0'0'34,"14"13"3,-14 2-2,11 17-21,-13-10-7,10 10-1,-8-7 0,4 2-3,-3-7 0,3-3-1,-4-17-1,0 0 0,12 0-1,-12 0 1,15-30-2,-3 8 0,2-4 0,1-4 0,3 3 1,-1 2-2,1 4 1,-3 8 0,0 11 0,-4 6 1,-2 10 0,-1 7 2,0 4-1,1 3 1,2-1-1,5-3 1,3-2 0,5-5 0,5-8-1,3-4-1,1-4 1,3-5 0,-1-1-1,1-3 0,-1-2 0,0 1 0,1-2 0,-5 2 0,3 0 0,-1 6-1,4-3 1,0 4 0,3 2 0,4 0 0,1 2 0,0-2 0,-1-2 0,0-3 0,-7 1 0,-1-3 0,-5-4 0,-9 0-1,-4 1 1,-4-6 0,-9 2 0,-4 0 1,-5 0-1,-5 3 1,-6 4 0,-6 7 0,-8 8 0,-2 10 1,-1 7-1,3 11 1,5 5 0,11 3-1,16 2-1,15-4-5,38 11-21,14-26-12,37 3-1,15-18-2</inkml:trace>
  <inkml:trace contextRef="#ctx1" brushRef="#br0">16997 12334,'0'0,"0"0,0 0</inkml:trace>
  <inkml:trace contextRef="#ctx0" brushRef="#br0" timeOffset="5606.408">11381 6361 30,'0'0'33,"18"30"2,-12 1-2,7 23-25,-7 1-1,11 17-1,-8-4-1,7 2-1,-5-7-3,2-7 1,-4-13-1,-1-17 0,-8-26 0,0 0 0,11-28 1,-11-9-1,-5-12 0,0-8-1,-3-10 1,-2-6-1,-3-6-1,0 1 0,2 7 0,4 6-1,6 12 2,5 13-1,8 17 0,11 16 0,9 21 1,6 14 2,5 10-1,-3 10 1,-2 3-1,-7 0 0,-10 1 0,-13-4 0,-13-9 0,-16-7 0,-10-9-1,-8-9 1,-6-12-1,-1-8 1,-2-9-1,7-10-1,10-2 0,13-6-2,20 5-2,4-8-8,34 13-21,1-8-2,25 15 0,-1-6 1</inkml:trace>
  <inkml:trace contextRef="#ctx0" brushRef="#br0" timeOffset="6222.4696">12108 6320 40,'0'0'33,"0"0"1,-3 12 0,-15-6-25,14 13-4,-5 1-1,8 10-1,1-2 0,5 3-1,3-3-1,4-3 1,-2-4-1,3-7-1,-13-14 1,20 1 0,-12-12 0,-1-7-1,-5-9 0,2-6 1,-3-6-2,2-3 0,2 1 0,4 0-1,6 4-1,7 5 2,9 9-1,5 7 0,9 12 1,4 6 0,5 7 0,0 2 0,3 5 0,-7-2-1,-3 0 1,-10-5 0,-8-2 0,-7-4 1,-9-3 0,-13 0 0,0 0 1,-19-8 0,-4 6 0,-3 3 0,-6 3 0,-3 10 1,0 3-1,6 6 1,4 4 0,11 3 0,10 0 0,16-2 0,12-4 0,15-6-2,7-7 2,10-9-2,3-6 0,-1-7 0,-3-5-2,-10-3 3,-10-5-2,-13-1 0,-13 1 0,-13 1-1,-15 3 0,-8 3 1,-8 7 0,-6 3-1,1 14 0,1-1-2,20 17-18,-3-9-11,21 8-2,3-8 1</inkml:trace>
  <inkml:trace contextRef="#ctx0" brushRef="#br0" timeOffset="7063.5537">13336 6208 44,'0'0'36,"-8"-19"0,8 19 0,-15-14-28,15 14-3,-27 9 0,5 4-2,-7 7-2,1 10 1,-1 2 0,1 6-1,7 0 0,12 2 0,11-3 0,16-3 0,17-7-1,14-11 0,14-6-1,14-8 0,9-7 0,1-8 0,1-6-1,-4-4 2,-5-8-2,-14-3 2,-12-1-1,-21 1 0,-15 5 0,-16 2 1,-16 8 0,-12 8 0,-12 10 1,-5 13 0,1 7 0,5 9 1,6 3 0,13 3-1,15 0 1,18-4-2,20-3 1,16-9-1,17-6 0,10-10-2,17-4 0,2-11-2,6 0-1,-11-10 0,-2 0 0,-17-10 1,-9 2 0,-20-5 0,-16 2 1,-19 0 2,-19 5 3,-13 6-2,-20 4 3,-7 15-1,-9 4 2,9 12-1,3 5 0,17 10 0,17 0-2,25 2 2,21-2-1,21 0-1,13-4 1,10-3 0,0-4 1,-4-3-1,-12-3 0,-14 0-1,-20-1 2,-16 3-2,-20 0 0,-16 0-1,-13 0 0,-7-2-1,-2 0 0,3-2-1,14-4-1,10-8-2,21 4-5,14-27-6,33 8-20,5-18-1,25 1 1,7-13 0</inkml:trace>
  <inkml:trace contextRef="#ctx0" brushRef="#br0" timeOffset="7310.5784">15306 6085 23,'26'-23'32,"-26"23"3,-15-13-1,-12 25-22,-25-6-2,12 15-2,-2-3-3,19 7-2,14-2-1,19 2-1,18-2 0,19 0 1,8-5 1,7 5-1,-6-3 0,-7 1 1,-18-1 1,-12 3-1,-22-2 0,-19 1-1,-19-3 0,-11-6-4,1 7-11,-11-19-24,17-2-1,4-14-1,28-3 0</inkml:trace>
  <inkml:trace contextRef="#ctx0" brushRef="#br0" timeOffset="8114.6588">17058 6244 51,'-41'-6'37,"-10"2"-2,-5 9 1,-15 0-33,8 10 1,-6 5 0,10 8-2,15 1 0,13 3-1,19 0 0,19-4 0,19-6 0,15-10-1,17-10 0,7-8 1,1-8-2,-2-5 1,-7-7-1,-9-1 0,-15 1 0,-12 2 1,-12 7-1,-12 6 0,-10 11 2,-4 8-1,1 8 2,4 6-1,6 4 1,12 3-1,12-3 0,16-4-1,17-7-1,10-11-3,15-2-4,-2-14 1,16-1-1,-14-14 2,4 2-1,-21-8 1,-7 2 3,-18-3 2,-18-3 2,-15 6 2,-23-1 2,-2 11-1,-16 3 2,5 11-1,-3 4 0,12 15-1,7 2-1,22 8 2,13 1-3,17 5 1,8 0-1,10 0 2,1-3-1,1-1 1,-12-2-1,-11 1 1,-21-4 0,-15 0-1,-18-3 0,-10-1-3,-13-1 0,-4-6-7,12 6-28,-12-15-3,17 1-3,3-13 1</inkml:trace>
  <inkml:trace contextRef="#ctx0" brushRef="#br0" timeOffset="8537.7011">19472 5894 47,'-17'-27'34,"-13"14"1,-20 3-5,-7 24-23,-12 12-1,8 20-1,-2 13-2,17 15 0,12 4-2,24 2 0,22-2-1,17-9-1,20-6-8,-1-23-4,20-6-21,-15-17-1,-3-4 0,-20-16 1</inkml:trace>
  <inkml:trace contextRef="#ctx0" brushRef="#br0" timeOffset="9097.7571">18970 6350 36,'0'0'32,"12"-1"-1,32 13-11,5-16-6,32 14-2,-6-13-4,11 9-2,-11-10-2,-4 5-1,-20-5 2,-12 7-3,-23 1 0,-16-4-1,-18 19 1,-7-3-1,-8 4 1,4 4-1,4 0 0,12 3 0,13-4 0,15-1-1,13-5 0,12-7 0,9-6 0,5-7 0,-1-6 0,-6-5 0,-7-4 1,-12-5-1,-12-2 0,-15-1 0,-12-4-1,-11 2 0,-8 3 1,-3 3-1,-2 5 0,7 10 0,6 5 1,22 2 0,-5 17 0,23 1 0,12 4 0,10-2 0,9 3-1,4-5 1,2-1 1,-3-2-2,-8-2 2,-7-3 0,-11-2 1,-6-3 1,-20-5-1,14-3 1,-14 3 0,-5-19 0,0 1-1,5-3 0,3-9-1,8-5-4,18 6-6,-5-12-30,29 9 1,6-5-2,30 9 1</inkml:trace>
  <inkml:trace contextRef="#ctx0" brushRef="#br0" timeOffset="9482.7956">21835 6134 51,'20'-34'35,"-22"1"-1,-10 15-3,-25-1-27,-10 18 1,-17 10-1,-2 19-1,-3 14 1,7 17-1,8 8-1,19 6 1,20 1-3,20-2 0,17-2-3,8-17-11,16-2-21,-6-18-2,2-6-1,-15-16 1</inkml:trace>
  <inkml:trace contextRef="#ctx0" brushRef="#br0" timeOffset="10277.8751">21436 6490 41,'65'5'34,"7"-7"2,16 2-2,-4-12-26,10 8-1,-17-11-2,-3 5-2,-16-5-1,-16 1-1,-21 3-1,-15-1 0,-18 6 0,-14 3 0,-12 7 0,-9 5 1,0 8 0,2 6 0,3 2 1,14 8-1,14-1 2,20 0-2,19-6 0,17-4 0,15-6-2,9-11-1,7-4 0,-4-10-2,2 0-2,-17-11 0,-1 6 1,-18-10 0,-7 8 1,-14-3 1,-6 3 3,-8 16 2,1-16 2,-1 16 1,0 0 0,7 16 0,-7-16 1,20 27-2,0-12-1,7 1 0,1-3-1,5-2-1,4-3 0,-1-6 0,0 0-1,-6-2 0,-1-3 1,-5 2-2,-1-2 1,-5 1 0,-2 0 0,-3 1-1,-13 1 1,18-4 1,-18 4-2,0 0 2,13-7-1,-13 7 1,0 0 0,-2-12-1,2 12 1,0 0-1,0 0 1,0 0-1,-7-11 0,7 11 1,0 0-1,-13 1 0,13-1 0,0 0 0,-16 2 1,16-2-1,0 0 0,0 0 0,-11-1 0,11 1 0,0 0 0,0 0 0,-12-1 0,12 1 0,0 0 0,-14 1 0,14-1-2,0 0-3,-4 13-24,4-13-8,0 0-2,-22-5 1</inkml:trace>
  <inkml:trace contextRef="#ctx0" brushRef="#br0" timeOffset="11579.0052">22419 6455 40,'6'12'38,"15"11"1,-5-3-1,12 14-15,-6-10-17,9 9 0,-7-3-4,2-2-1,-7-5 0,-2-5-1,-4-8 0,-13-10 0,19 0 0,-19 0 0,18-27 0,-9 6 0,4-4 0,0-3-1,4 3 1,-1 0-1,4 5 1,0 6-1,2 7 1,1 8 0,-1 7 0,1 8 0,2 3 0,-2 4 1,0 0 0,3 1-1,-3-5 1,0-3 0,-1-7-1,-3-4 0,1-8 0,-4-2 0,2-6 1,-1-5-2,2 1 1,2-3 0,2-3 0,4 5-1,2 0 1,0 5 0,1 5-1,-2 3 1,-2 4 0,0 8 0,-2 4 0,3 2 0,1 3 0,6 2-1,7 0-1,4-2-1,14 2-2,-2-9-4,15 9-4,-14-17-1,15 12 0,-23-21 2,10 8 3,-22-13 4,-6-1 5,-12-2 3,-19-11 6,0 10 2,-26-13 0,7 18 0,-26-9-3,9 15-2,-11 0 0,6 12-3,0 3 0,9 7-1,5 0 0,13 1-1,11 1 0,10-5 0,8-3 0,7-6-1,7-7 1,2-3-1,3-4 0,-2-1 0,0-2 0,-6 0 0,-3 1 0,-3 2 0,-5 7-1,-4 4 2,-12-3-1,17 11 0,-10 1 1,6 2-1,5 1 0,7 1 1,6-4-1,7-4 0,6-4-1,4-3 0,1-5 0,-7-7 0,-3-4-1,-10-9-1,-4 0 0,-11-9-1,0-1-1,-10-9 1,6 1-2,-6-15 2,8 9-1,-6-2 1,3 9 2,0 10 3,-5 8 1,-4 23 1,0 0 2,6 31 0,-7-1 1,15 13 1,-1-5-2,15 4-1,7-6-1,14-6-1,8-9 0,6-6-1,0-10 0,-3-4-1,-3-7 0,-8-5 0,-9-5-2,-13-5 2,-10-1-1,-10 1 1,-9 0-1,-10 3 1,-5 8-1,-4 7 1,-1 10 1,2 8-1,6 8 1,8 5-1,10 3 1,10 1-1,10-4 1,11-6-2,11-4-1,5-9-2,10-1-2,-5-16-6,13 9-5,-21-20-14,11 4-6,-15-10 2,1 1 0</inkml:trace>
  <inkml:trace contextRef="#ctx0" brushRef="#br0" timeOffset="11796.0269">25684 6291 35,'-25'-19'33,"5"19"0,-12-2-7,22 23-3,-13-7-10,23 16-3,0-3-3,13 6-2,1-3 0,10 0 0,-1-4 0,2 0-2,-6-6 1,-3 2-1,-10-5-1,-9-3 0,-12-2-2,-20-1-4,-7 11-24,-34-17-12,-19 9 0,-46-8-2</inkml:trace>
  <inkml:trace contextRef="#ctx0" brushRef="#br0" timeOffset="12502.0975">7346 7275 50,'32'29'35,"-1"9"0,10 20-4,-4 2-29,7 9 1,-5-2-1,2-1 0,-8-12-1,-2-12 0,-6-18-1,-5-17 1,-2-20-1,-1-11-1,0-12 1,3-9-2,9-1 1,0 0-1,8 8 0,0 8 1,0 16-1,-6 17 2,-8 18 0,-12 17 2,-17 9-1,-13 9 1,-15 2-1,-6 0 1,-6-7-2,-2-10 1,6-12-3,2-13-2,23-5-13,3-22-18,22-8 0,10-16-1</inkml:trace>
  <inkml:trace contextRef="#ctx0" brushRef="#br0" timeOffset="12840.1313">8232 7580 46,'-7'35'36,"8"10"1,-7-9-1,21 1-30,-3-8-2,9-1-1,5-10 0,8-7-2,4-13 0,3-7-1,-1-7 0,-5-7 1,-4-8-1,-7-4 0,-7-1 1,-4 3-1,-8 6 0,-4 8 0,-1 19 1,0 0-1,0 0 1,2 22-1,8 5 1,7 5-1,5-1 0,6-5 0,7 1-2,0-11 0,7 0-8,-15-19-21,13 1-6,-12-13-1,3-1 2</inkml:trace>
  <inkml:trace contextRef="#ctx0" brushRef="#br0" timeOffset="13029.1502">8918 7277 46,'0'13'37,"13"20"0,-4 10 0,16 19-30,-8 1-3,6 5-1,-4-1-6,-7-9-6,3 1-27,-12-14 0,3-10-1,-12-18-1</inkml:trace>
  <inkml:trace contextRef="#ctx0" brushRef="#br0" timeOffset="13156.1629">8894 7666 55,'23'-19'37,"8"2"-2,14 11-36,21-3-29,15 1-6,26 7 1</inkml:trace>
  <inkml:trace contextRef="#ctx0" brushRef="#br0" timeOffset="13689.2162">10919 7605 42,'-4'-27'35,"-9"-5"1,-1 10-1,-13 3-30,-5 19 0,-14 9-2,0 19 0,-4 12-1,6 12 0,7 6 0,11 1-1,15-3 0,16-7-1,14-13 0,13-15-1,11-15 1,7-15 0,3-13 0,-2-11-1,-2-8 1,-8-11-3,-5-3 3,-10-4-2,-5 3 2,-11 1-2,-6 7 2,-7 10-1,-2 11 1,5 27 1,-13-5 0,9 31 0,3 13 1,5 16-1,6 7 1,7 3 0,3 1-3,9-8 1,7-6-5,-3-22-5,16-5-25,-11-17-1,3-6 0,-9-12-1</inkml:trace>
  <inkml:trace contextRef="#ctx0" brushRef="#br0" timeOffset="13840.2313">11385 7659 39,'-22'-11'33,"15"25"2,0-1-9,10 23-19,0-1-3,11 3-5,16 2-24,-3-9-10,17-7 3,-1-13-3</inkml:trace>
  <inkml:trace contextRef="#ctx0" brushRef="#br0" timeOffset="14080.2553">12140 7366 29,'13'-70'34,"-5"15"3,-22 4-2,-6 21-17,-17 8-12,-3 26-1,-14 13 1,1 21-2,-5 19-1,3 18-1,6 15-1,8 7 0,12 3-1,15-4 0,10 0-2,12-12-3,23-7-28,-8-29-4,13-9-2,-4-21 2</inkml:trace>
  <inkml:trace contextRef="#ctx0" brushRef="#br0" timeOffset="14373.2846">12260 7343 33,'-10'-36'36,"-5"17"0,-19 3 0,4 18-23,-27-2-5,7 22 0,-12 10-4,7 22 0,1 10-3,13 13 1,11 5 0,17 4-1,17-2 0,15-1-1,14-8 0,5-15-2,7-9 0,-7-16-4,4 2-8,-24-19-23,1-3-1,-19-15-1,0 0 1</inkml:trace>
  <inkml:trace contextRef="#ctx0" brushRef="#br0" timeOffset="14583.3056">11345 7875 56,'1'-15'38,"34"6"1,11-13-1,31 7-33,7-10-1,19 3-2,2 1-1,2-4-2,4 12-6,-22-7-30,2 12 0,-24-5-2,-4 10 1</inkml:trace>
  <inkml:trace contextRef="#ctx0" brushRef="#br0" timeOffset="14959.3432">12257 7771 24,'-1'12'32,"16"-1"3,5-7-1,20 6-23,-7-13-2,16 1-4,-1-8-2,4 0-1,-4-6-1,-3-3 0,-5-3 0,-7-2-1,-12-3 0,-11-1 0,-12 2 0,-10 3 0,-12 7 0,-10 8 1,-7 9 0,-4 12 0,-3 11 1,5 15 0,-1 3 0,13 6 2,6-1-2,15 0 0,9-7-1,12-5 0,13-12-1,9-10-2,13-6-1,0-12-4,14 5-6,-18-17-23,15 2-1,-12-9 1,1 3 1</inkml:trace>
  <inkml:trace contextRef="#ctx0" brushRef="#br0" timeOffset="15454.3927">12884 7737 23,'0'0'31,"12"7"4,-14 5-9,15 19-11,-14-13-5,13 12-2,-6-8-3,8 2-2,-5-7 0,4-2 0,-13-15-1,13 6 0,-13-6-1,-4-23-1,-5-1 1,1-1-1,2-6 0,1-5 0,3 0-1,9 3 0,6 5 0,6 6 0,8 9 0,8 7 0,5 11 0,6 5 1,8 6 0,7 2 0,4-2-1,7 0 2,-1-7-1,-3-3 0,-3-9 0,-11-3 0,-9-4 0,-17-4 0,-12-6 0,-15 1-1,-11 3 1,-10 1 0,-9 8 0,-5 5 1,-6 10-1,2 10 1,-1 8 1,6 6-1,4 4 0,11 1 1,7-1 0,11-4-1,9-5-1,7-8 0,9-4-4,3-12-1,16 4-9,-16-16-22,17 1 0,-7-8 0,3 2 1</inkml:trace>
  <inkml:trace contextRef="#ctx0" brushRef="#br0" timeOffset="15830.4303">13883 7739 15,'14'-2'35,"-14"2"0,1 27 0,-14-16-20,16 20-3,-13-13-4,10 7-3,-4-8-2,8-3-1,-4-14 0,13 10-1,-13-10 2,23-14-3,-9-2 2,3-5-2,-1-3 0,1-1 0,0-3 1,0 0-1,-1 0 0,-2 0-1,3 7 2,-1 8-1,0 4 1,2 12 0,0 7 0,4 11 1,-1 7-1,6 8 0,0 0 0,4 0 0,2-3-1,2-6 0,1-7 0,-4-9-1,2-6-2,-11-13-2,4 3-11,-23-21-21,7-1 1,-13-14-3,7-1 2</inkml:trace>
  <inkml:trace contextRef="#ctx0" brushRef="#br0" timeOffset="16027.45">14615 7339 46,'14'38'36,"-11"13"1,6 17 0,-10-2-30,11 11 0,-5-8-4,7-3 0,-1-11-2,3-13 0,6-14-3,-9-17-3,10 3-12,-21-14-21,9-19 1,-18-7-1,0 0 2</inkml:trace>
  <inkml:trace contextRef="#ctx0" brushRef="#br0" timeOffset="16138.4611">14516 7634 52,'-15'-14'37,"15"14"0,33-5-2,19 5-32,31-1-34,22-10-4,36 4-2,23-9 1</inkml:trace>
  <inkml:trace contextRef="#ctx0" brushRef="#br0" timeOffset="16656.5129">16206 7747 60,'-11'37'38,"12"9"-1,-4-12-7,15 7-23,-3-13-3,8-5 0,-1-16-3,5-7 0,-1-12 0,1-9 0,-2-8-1,-1-7 1,0-6-1,6-1 0,-3 1 0,5 6 0,1 9 0,0 16 1,-1 11 0,0 15-1,-2 14 0,-2 9 0,3 8-2,-6-3-2,10 14-19,-9-25-15,7-4-1,-7-17 0,10-8 1</inkml:trace>
  <inkml:trace contextRef="#ctx0" brushRef="#br0" timeOffset="17010.5483">16938 7648 30,'-20'26'36,"19"6"2,-6-1-1,15 16-16,-4-16-13,14 6-2,2-13-3,9-3 0,3-13-2,5-8 0,2-11 0,-3-5-1,0-7 0,-5-6 0,-5-1 0,-1-4 0,-7 4 0,-1 5 1,-3 6-1,-2 9 1,-12 10 0,19 11 0,-11 10 0,-1 7 0,3 5 0,-1 1-1,1 0 0,0-6-2,6-2-2,-16-26-11,30 18-23,-17-22-1,10 0 0,-10-11 0</inkml:trace>
  <inkml:trace contextRef="#ctx0" brushRef="#br0" timeOffset="17527.6">17619 7588 51,'-1'41'38,"-8"-5"-2,10 7 1,-6-10-32,16 0 1,-1-14-3,8-5-1,4-11-1,6-8-1,3-10 1,2-4-1,2-6 0,0-5 0,1-2 0,0-1 0,-1 5 0,-4 6 0,-3 5 0,-5 13 0,-5 9 0,1 10 1,-6 6 0,1 6-1,1 0 1,0-2-1,3-2 1,4-8-1,2-6 0,3-7 0,3-5 0,1-5 0,-3-2 0,3-2 0,-1-1 0,-1-1 0,1 4 0,-3 1 0,-3 5 0,0 3 0,-3 6 0,0 5 1,1 4-1,0 7 0,2-2 1,5 3-1,3 0 0,0-3-1,5-1-1,-3-9-3,6 2-6,-22-22-17,9 6-9,-18-17-2,0-1 3</inkml:trace>
  <inkml:trace contextRef="#ctx0" brushRef="#br0" timeOffset="18570.7043">18879 7196 39,'9'45'36,"-9"9"-1,8 16 1,-9-3-23,11 7-8,-5-11-1,11-3 1,-2-13-3,7-11 0,3-18-2,0-14 1,2-15-1,3-10 0,0-11 0,2-6 0,4-2-1,2-4 0,6 5 0,3 4-1,5 11 1,1 7 0,-1 13 1,-6 14 0,-6 12 0,-8 14 1,-14 9-1,-13 6 2,-20 2-1,-12-2 0,-16-7 0,-8-6 0,-7-10 0,0-7-1,2-11 1,11-6-1,14-8-1,18-3 0,14 7 1,36-16-1,11 6 0,14-3-1,12-1 1,7-6-1,5 0 1,-3-6-1,-7-3 1,-9-6 0,-12 1 0,-14-1 0,-15 3 1,-16 5 0,-16 9 0,-13 11 0,-12 12 1,-3 15 0,-2 11-1,4 6 1,6 8-1,12 1 0,14 0 0,14-5 1,13-6-2,12-11 1,11-9-1,9-6 1,5-9-1,3-7 1,0-7 0,-6-4-1,-3-3 1,-8-4 0,-11-4 0,-9 0 0,-11-3 1,-8-1-1,-9-2 1,-2 2 0,-6-6 2,2 3-2,1-2 1,4 1-1,6 2 0,6 3 0,8 5-1,9 3 1,7 7-2,6 6 1,4 4 0,3 6-1,-2 2 1,-3 2 0,-6-1-1,-10 2 1,-11-2 0,-17-2 0,0 0 0,-20-6 0,-4 4 0,-6 1 0,-2 2 0,4 3 0,6 2 0,9 7 1,10 4-1,10 6 0,10 6 0,6 6 0,8 4 1,1 8 1,-1-1-1,0 4 2,-8-3-1,-8-1 1,-11-9 0,-8-2 0,-15-9-1,-11-11 0,-15-6-1,-7-5 0,-6-3-4,-16-13-9,12 11-26,-20-13-1,6 6-2,-4-4 0</inkml:trace>
  <inkml:trace contextRef="#ctx0" brushRef="#br0" timeOffset="28150.6622">13656 13745 21,'12'-18'32,"-3"-2"2,-12-8-17,-6 3-13,-7-2-1,-5 9 1,-14-4 0,-3 4 0,-13-1-1,1 5 0,-6-2-1,3 7 0,-2 2-1,8 5 0,7 4 1,12 4-2,10 6 1,14 6 0,13 6-1,16 12 1,9 4-1,7 6-1,7 5 0,5 5 1,-2 3-1,-3 5 1,-7-1 1,-5-4-1,-13-5 1,-8-2 0,-18-7 0,-11-5 1,-15-9-2,-9-10 1,-12-8 0,-13-6-1,-6-9 0,-1-7 0,-2-5 0,-2-4 0,2-3-1,3-5 0,11 4-2,9-5-2,23 21-6,-5-15-19,31 21-6,0 0-1</inkml:trace>
  <inkml:trace contextRef="#ctx0" brushRef="#br0" timeOffset="28520.6992">13226 13415 8,'0'0'34,"11"-19"0,-11 19 2,-3 14-27,3 17-1,-17 12-2,7 27 0,-7 13-2,5 31-1,-1 10-2,8 8 2,2-2-3,9-10 0,11-14-2,0-24-4,18-10-23,-12-46-10,10-15 2,-7-25-2</inkml:trace>
  <inkml:trace contextRef="#ctx0" brushRef="#br0" timeOffset="28940.7412">14151 13514 20,'0'0'35,"0"0"0,0 0 0,-16 11-30,5 16-2,-13 8 0,1 15-2,-5 4 1,-2 10-2,3 2 1,5 5-1,7-4 0,15-2 1,9-14 0,13-6 1,9-10-1,14-9 1,9-9-1,6-8 1,7-5-2,3-5 1,-2-6-1,-1-3-2,-3 0-3,-16-17-11,2 11-20,-22-9-2,-2 4 1</inkml:trace>
  <inkml:trace contextRef="#ctx0" brushRef="#br0" timeOffset="29135.7607">14503 13755 16,'-16'-14'37,"16"14"0,-24 18 0,31 19-29,-21 12-2,7 25-1,-6 8-2,2 8-3,-3-3-2,-4-14-7,19-3-28,-8-24 0,20-12 0</inkml:trace>
  <inkml:trace contextRef="#ctx0" brushRef="#br0" timeOffset="29653.8125">15678 13723 26,'-2'-16'35,"-16"-8"2,-3 2-3,-14-11-34,7 1 1,-5-1 0,-3 1 0,-2 5 0,4 9 0,-2 10 1,1 17 0,1 13-1,1 19 1,5 9-2,7 9 0,7 2 0,14-1-1,11-4 1,18-12-2,7-13 2,14-17-1,7-12 1,6-11 0,1-12 0,-6-8 0,-4-7 0,-9-3 1,-8-3 0,-10 0 1,-7 1 0,-9 6 0,-9 7 1,-4 16 0,-9 12-1,-4 22 1,-9 17-2,-3 18 0,-9 21-1,0 20 1,-3 7-2,2 2 1,9 0-1,2-14-1,16-4-2,-2-29-18,21-5-15,0-32-2,18-10 0</inkml:trace>
  <inkml:trace contextRef="#ctx0" brushRef="#br0" timeOffset="30479.8951">16340 13697 25,'-9'-22'32,"9"22"-4,-32-27-15,15 34 1,-24 2-3,6 23-4,-15 4-1,4 20-4,-6 8 2,10 12-3,6 5 0,10 3-1,13-4 0,16-6 0,13-9 0,18-10 2,12-15-2,12-13 1,5-17-1,7-12 0,0-14 1,-1-11-1,-2-12 1,-6-9-1,-8-11 1,-8-5-1,-10-6 1,-9-10-1,-12-2 2,-8 0 0,-11 3 1,-13 7-1,-14 12 0,-12 15 0,-14 14 0,-10 21 0,-13 19-3,-8 15-2,4 25-10,-5-3-25,27 11-1,9-9-1</inkml:trace>
  <inkml:trace contextRef="#ctx0" brushRef="#br0" timeOffset="31855.0326">22301 13582 26,'-16'-21'35,"-3"5"-2,-13-11-23,6 13-3,-14-7-1,4 10-1,-12-2-2,1 9 0,-6 3-1,3 7 0,-3 4-1,3 8 0,5 3 0,6 6-1,11 3 0,15 8 0,13 4-1,14 4 0,18 4 0,12 5 0,10 5 0,13 7 1,3 3 1,2 0-1,-5-4 2,-7 2 0,-11-8-1,-13-5 1,-18-10-1,-19-8 1,-22-11-2,-21-5 1,-19-11-1,-20-6 0,-16-4-2,-15-9-1,-3-3-2,-10-19-9,27 5-22,1-18-1,29-2 2</inkml:trace>
  <inkml:trace contextRef="#ctx0" brushRef="#br0" timeOffset="32133.0604">21985 13256 42,'-18'23'37,"-4"8"0,16 22-13,-11 12-22,6 22 0,-4 20-1,3 21 1,-4 9-2,3 2 0,2-3-1,-2-8 0,3-16 0,-2-22-4,16-11-9,-9-41-23,20-12 0,-2-29-1</inkml:trace>
  <inkml:trace contextRef="#ctx0" brushRef="#br0" timeOffset="32875.1346">22715 13492 6,'14'10'26,"-14"-10"-4,13 8-4,-13-8-2,0 0-3,0 0-4,13 5-2,-13-5-1,0 0-2,0 0 0,0 0-1,0 0 0,0 0-2,0 0 1,0 0-1,-12-11 1,12 11-1,0 0 0,-14 4 0,14-4-1,-11 6 1,11-6 1,-18 20-1,5-2-1,-3 11 1,-8 10-1,-3 14 1,-7 12-1,-2 15 0,0 7 0,7 5-1,4 3 1,14-3 0,13-9 0,16-7 0,18-13 1,16-15-1,12-14 0,9-11 0,11-13 0,4-13 0,-2-7-1,-4-10 1,-7-10-1,-11-8 1,-14-8 0,-12-7 0,-21 1 0,-17 4 1,-17 5-1,-14 8 1,-18 12 0,-13 18-1,-11 18 1,-7 17-1,0 11 0,3 3-2,13 9-1,6-11-5,35 10-24,1-22-6,32-2 0</inkml:trace>
  <inkml:trace contextRef="#ctx0" brushRef="#br0" timeOffset="33365.1836">23669 13697 8,'-8'-24'35,"3"6"1,-7 0 1,12 18-31,-27-6-1,9 18-1,-9 8-1,3 9-2,-1 2 0,9 7 0,4 2-1,13 2 0,10 2 1,14-2-1,13-2 0,11 2 1,9 3 0,2 4 0,2 2 1,-2 3 0,-6 3 0,-6 5 0,-13-3 0,-10 2 0,-15-6 0,-12-3-2,-15-9 2,-12-3-3,-14-11 2,-7-6-2,-5-8 1,-4-14-3,2-8 1,0-17-3,12 0-4,-4-29-16,24 7-14,-2-18 2</inkml:trace>
  <inkml:trace contextRef="#ctx0" brushRef="#br0" timeOffset="33584.2055">23733 13673 22,'0'0'39,"35"19"0,-11-14 0,20 12-33,6-18-2,20-1-1,12-7-1,11-6-2,10-2-2,-7-10-6,13 12-24,-22-11-7,-5 11 2</inkml:trace>
  <inkml:trace contextRef="#ctx0" brushRef="#br0" timeOffset="48187.6657">24650 13727 2,'0'0'2,"0"0"-1,0 0-2,-12-12-3</inkml:trace>
  <inkml:trace contextRef="#ctx0" brushRef="#br0" timeOffset="50156.8626">24678 13819 14,'-12'-8'12,"12"8"0,0 0 0,0 0 0,-14-6-2,14 6-2,0 0 1,0 0-3,-14-3-1,14 3 0,0 0-1,0 0-1,-15 3 0,15-3 0,0 0 0,0 0-1,0 0 0,0 0-1,0 0 0,14-3 0,2-6 0,9 0 0,7-1-1,7-1 1,7-2 0,8 1 0,4 2-1,3 1 1,-4 6-1,-1 9 0,-11 1 1,-9 7-2,-14 7 1,-15 3 0,-13 4 0,-13 4 0,-17 2 0,-11-2 0,-8 0 0,-4 1 1,-4-3-1,0-4 0,5-3 0,6 2 0,12-6 0,13-1 0,13-8 0,14-10 0,16 9 0,9-9 0,13-1-1,5-2 1,6 0 0,3 1 0,1 10 0,-2 9 1,-3 8-1,-3 10 0,-8 11 0,-5 10 1,-7 12-1,-10 5 0,-7 0 1,-7-1-2,-10-5 2,-5-6 0,-5-12 0,-3-9-1,-8-16 2,-2-13-1,-5-11 0,-3-10 0,-7-13 0,-4-8-1,-7-7 0,-4-6 1,1 3-2,-6 0-1,13 23-17,-11-6-18,20 22-1,4 5 0</inkml:trace>
  <inkml:trace contextRef="#ctx0" brushRef="#br0" timeOffset="435080.3511">12454 14782 27,'14'-11'11,"8"-3"-1,26 16-1,8-7 1,27 12-6,22-1-1,25 6 0,24 0-1,27 4 0,21-5 0,22 1 1,14-6 0,20-1-1,3-9 0,9 1 0,0-9 0,-1-1 0,-9-5-1,-9 2 0,-16-5 0,-15 3 0,-27 0-1,-24 3 1,-36 1-1,-31 5 1,-34 1-1,-34 4 0,-34 4 0,-53-1 0,-27 2-1,-33 3 1,-35 0 0,-32-1 0,-29 0 0,-26-1 0,-20 0 0,-18 1 0,-14-1 1,-10 1-1,-5 1 0,4 1 0,2 0 1,9 1-2,14 3 2,14 2-1,18-1 0,28 4 0,26 1 0,29 3 0,29 3 0,31-1 0,31-2 0,33 2 0,36-1 0,34-1 0,36-3 1,36-1-1,37-5 0,35-2 1,37-1-1,34-5 0,34-3 1,22-5-1,25-3 0,13 2 1,14-1-1,8 3 1,1 1-1,-2 4 0,-17-3 0,-13 4 0,-25 5-1,-25-1 1,-36 1 0,-39-1-1,-43-1 1,-39-1 0,-44 2 0,-39-4 0,-46 0 0,-55-7-1,-40 0 1,-40-5 1,-48-2-1,-45 0 0,-47 0 1,-43 2-1,-43 1 1,-35 8-1,-35 8 0,-34 8 0,-9 13 0,-3 12-2,20 21-26,21-1-4,48-7-2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06-20T23:53:33.4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43">
        <inkml:traceFormat>
          <inkml:channel name="X" type="integer" max="2640" units="in"/>
          <inkml:channel name="Y" type="integer" max="1628" units="in"/>
        </inkml:traceFormat>
        <inkml:channelProperties>
          <inkml:channelProperty channel="X" name="resolution" value="254.01711" units="1/in"/>
          <inkml:channelProperty channel="Y" name="resolution" value="254.01778" units="1/in"/>
        </inkml:channelProperties>
      </inkml:inkSource>
      <inkml:timestamp xml:id="ts1" timeString="2013-06-20T23:56:57.086"/>
    </inkml:context>
  </inkml:definitions>
  <inkml:trace contextRef="#ctx0" brushRef="#br0">2285 4972 29,'0'0'30,"16"0"3,-16 0-5,25-2-9,-25 2-3,19-5-3,-19 5-4,13-5-3,-13 5-1,0 0-1,0 0-2,0 0-1,12-17 0,-12 17-1,-6-12 1,6 12-1,-11-16 0,11 16 0,-23-19 1,7 11-1,-8 1 0,-6 3 0,-5 3 0,-4 4 0,0 8-1,-6 4 1,-7 7-1,-9 5 1,4 9 0,7 6 0,2 1 0,13 6 1,1-1 0,13 0 0,20-3 0,17-3 0,12-6 0,10-6 0,12-5 0,-1-5 0,9-6-1,-2-5 1,-10-4-1,0-4 1,-10-2-1,-9-3-1,-7-1 0,-20 5 1,10-17-1,-10 17 0,-28-17 1,6 14-1,-11 1 1,-4 7 0,-1 4 0,-11 6 0,0 6 0,-5 9 1,5 2 0,8 5 0,16 0 2,11 4-1,11-4 1,21 0-1,12-10 1,25-4 0,7-8-2,10-5 1,-1-5-4,-3-15-5,0 5-31,-12-12-2,6 5-2,-25-11 1</inkml:trace>
  <inkml:trace contextRef="#ctx0" brushRef="#br0" timeOffset="1612.1612">2527 5330 55,'11'-9'35,"-10"-3"-1,14 9 0,-15 3-24,20 8-2,-16 8-3,10 15-2,-11 5 1,6 11-1,-5 2-1,3 6 0,0-2-1,-3-5 0,0-5 0,2-7 0,0-9-1,2-10 1,-8-17-1,18 9 1,-18-9 0,16-25 0,-7-1 0,2-7 0,1-7-2,-1-5 1,0-2-1,-2-2 1,4 2-3,-2-2 0,6 13-4,-15-2-27,22 17-2,-17 2-3,10 15 3</inkml:trace>
  <inkml:trace contextRef="#ctx0" brushRef="#br0" timeOffset="2282.2282">2972 5584 74,'22'-2'37,"18"3"0,-13-14-3,10 3-29,-3-8-3,2-1-1,-8-2-1,-2-2 1,-8 0-1,-8 0-1,-9 5 1,-7 4-1,-11 8 1,-9 4 0,-6 10 0,-3 10 1,-2 10 0,1 8 0,6 4 1,6 2 0,10 1 0,16-2-1,10-7 1,16-9-1,11-9 0,7-10-2,11-7-1,2-11-3,4-2-1,-14-14-8,13 13-16,-27-17-7,2 12 2,-18-14 10,4 21 11,-21-10 6,3 10 5,-5 13 12,-8-11 13,9 22 13,-1-11-3,2 37-8,-13-23-9,18 20-3,-10-12-3,10 8-4,-6-9 0,5-1-2,-2-7 0,-4-13-1,0 0 0,17 5-1,-11-16 0,5-5 0,0-4-1,6-6 1,5-8-1,4-5 1,6 1-1,12 3 1,-1 2 0,5 10 0,-4 5 1,0 14-1,-7 16 0,-4 12 0,-6 12 0,-7 5-6,12 22-31,-21-14-4,18 10 0,0-11-2</inkml:trace>
  <inkml:trace contextRef="#ctx0" brushRef="#br0" timeOffset="2590.259">5611 4831 82,'11'57'38,"1"13"-1,17 24-8,-3 10-26,4 10 0,-3 2-2,-4-6-2,-1-5-3,-18-26-33,11-12 1,-18-29-2,6-12-1</inkml:trace>
  <inkml:trace contextRef="#ctx0" brushRef="#br0" timeOffset="3100.31">5272 5371 66,'-10'35'39,"8"-14"-1,29 2 1,-1-18-34,37-12-2,15-13 1,9-12-3,4-13-1,1-10-2,-3-3 0,-11-10-2,-10 4-1,-19-4 0,-11 14 1,-17 8-1,-10 19 3,-11 27 1,0 0 2,-21 32 4,1 22-2,3 23 2,-6 6 0,9 11-1,1-6 2,10-3-2,6-15 0,8-12-1,7-19 0,12-19-1,7-16-1,7-13 1,6-9-3,3-5 1,1-7-1,0 4 1,0 0-1,-1 4 0,-6 11 1,-4 5 0,-7 12 0,-4 8 0,-2 9 1,-4 2-2,1 7 1,-3-3-3,8 1-1,-3-16-12,17 7-23,-10-20 0,9 1-1,-10-19 0</inkml:trace>
  <inkml:trace contextRef="#ctx0" brushRef="#br0" timeOffset="3377.3377">6925 5392 61,'-16'20'38,"-4"0"-2,26 16 1,-7-8-29,11 4-3,4-5-1,12-4-2,6-9 0,8-5-1,1-10 0,0-11-1,-3-5-2,-5-4 2,-6-8-2,-13 0 2,-11-2-1,-12 0 1,-13 6 0,-9 2-1,-5 7 0,-2 6-1,4 10-3,-1-2-5,25 14-26,-7-5-1,24 7 0,4-9 0</inkml:trace>
  <inkml:trace contextRef="#ctx0" brushRef="#br0" timeOffset="3640.364">7418 5370 56,'11'14'37,"-15"-2"-1,10 12-1,-10-6-28,17 12-1,-1-7-2,15 4 0,7-7-2,12-3 0,6-11 0,6-6-2,-2-9 1,-2-8-1,-6-7 1,-11-5-2,-8-5 1,-15-3-2,-10 5-1,-15-1-2,1 17-7,-18-5-26,16 16 1,-7-3-1,19 8 1</inkml:trace>
  <inkml:trace contextRef="#ctx0" brushRef="#br0" timeOffset="4063.4063">8441 5487 57,'10'-22'36,"-11"8"-1,-26-12 0,-8 8-30,-19-1 1,-5 9-5,-5 3 0,2 9 0,5 4 0,9 6-1,12 4 1,17 4-1,13-1 0,16 0 0,16-2 0,10 3 0,9-2 1,10 3 0,3-2 2,1 6-1,-2 6 1,-3 8 0,-10 7 0,-8 2-1,-13 5 1,-11 3-1,-16-1-2,-10-1 1,-11-9 0,-8-9-1,-9-9 1,-3-13 0,-4-11 0,-2-14 0,1-11-1,3-7-1,9-7-1,6-13-3,19 7-12,-8-30-23,28 1 0,2-22-1,24-4 0</inkml:trace>
  <inkml:trace contextRef="#ctx0" brushRef="#br0" timeOffset="4461.4461">8544 4914 51,'10'67'37,"-9"-3"0,12 14-1,-11-5-26,12 1-6,-1-3-1,6-3 0,-1-13 0,4-8-2,-2-12 1,0-10-1,-3-9 0,-2-10 0,3-12 0,-3-6 0,2-8-2,1-3 1,5-6-1,3 1 1,5 3 0,4 5 0,-1 5 1,5 9 0,1 6 1,1 10 0,-1 5 1,-3 11 0,-2 1-1,-4 1 1,-5-1-1,-3 0 0,-6-5 0,-4-5-3,-4 1-1,-9-18-8,18 15-25,-18-15-6,1-16-1,-1-8 1</inkml:trace>
  <inkml:trace contextRef="#ctx0" brushRef="#br0" timeOffset="6308.6308">10843 4933 51,'24'32'37,"-12"5"-1,11 26 0,-13 3-30,15 14 2,-7 4-3,4 1-1,-7-4-2,0-12-2,-2-7-2,-10-28-9,3-2-25,-6-32-1,-11 9-1,-5-24 0</inkml:trace>
  <inkml:trace contextRef="#ctx0" brushRef="#br0" timeOffset="6955.6955">10516 5433 55,'2'32'37,"24"0"1,8-22-3,23-5-29,8-14-1,12-6-2,-1-13-2,2-9-3,-2-9 1,-10-7-3,-9 0 1,-17-7-2,-9 6 2,-17 1 0,-7 12 2,-9 10 0,-7 17 2,9 14 1,-22 29 1,15 14 0,-2 9 2,11 11-1,-2 0-1,10-2-1,6-7 0,3-8 0,1-14-1,6-9 1,4-14-1,3-8-1,2-6 0,2-5 0,2-1 0,0-4 0,3 6-1,0 4 2,2 5-2,4 5 1,2 4 0,0 7 0,6-3 1,-1 3-1,4-5 0,0-2 0,-2-7 0,-6-6-1,-3-3 0,-5-9 0,-7 2-1,-12-8-1,-8 3 1,-15-4-1,-5 4 1,-12 2 1,-9 8 2,-7 8 0,-10 6 2,5 10 0,-2 10 1,15 7 0,6 1 0,17 2-1,17-6 1,23-5-3,28-4-4,23-22-9,41 0-26,4-19-1,38 0-1,14-15-1</inkml:trace>
  <inkml:trace contextRef="#ctx0" brushRef="#br0" timeOffset="24073.4071">14189 5184 31,'25'-34'35,"3"-3"2,9 17-11,-7-5-5,9 34-9,-19 7-2,6 31-3,-16 11-3,-2 19 0,-12 5-1,3 5 0,-6-5-1,-2-10-1,0-17 0,4-15 0,0-22 0,5-18 0,5-17-3,4-11 3,7-12-3,7-10 2,8-5-2,5-5 1,7 1-1,5 4 0,5 10 2,-6 11-1,-2 16 0,-8 15 1,-12 16 0,-7 15 1,-16 13-1,-13 8 2,-12 0-2,-9-1 1,-11-4 1,-3-8-2,-1-9 2,-4-9-2,6-12 0,7-10-1,8-4-1,11-12-1,20 2-6,4-18-13,30 12-17,5-10-1,24 10 2,2-7 0</inkml:trace>
  <inkml:trace contextRef="#ctx0" brushRef="#br0" timeOffset="24366.4364">15134 5337 44,'-10'19'36,"-17"-7"1,0 9-1,-13 0-25,13 8-5,0 1 0,11 4-4,10-3 2,11 0-3,9-5 1,11-7-1,5-10-1,6-8 1,3-9-2,2-6 1,-6-6-1,-5-6 0,-10-5-1,-11-1 1,-9 2 0,-10-2 0,-8 5-1,-10 1 0,-1 12-1,-4 0-2,11 16-6,-10-5-24,32 3 0,-14 9-3,30-1 3</inkml:trace>
  <inkml:trace contextRef="#ctx0" brushRef="#br0" timeOffset="24563.4561">15469 5292 50,'25'6'38,"-9"0"0,7 15 0,-11-1-29,16 13-3,-2-1-1,7 2-1,2 1-2,1-2-1,0-3-2,-3-10-1,0 3-5,-33-23-27,25 9-4,-25-9-2,0 0 3</inkml:trace>
  <inkml:trace contextRef="#ctx0" brushRef="#br0" timeOffset="24735.4733">15397 5625 68,'-28'3'40,"28"-3"0,0 0 0,30-21-33,13-8-3,18-6-1,18-7-5,8-18-9,23 3-29,-3-17 1,21-2-2,1-10-1</inkml:trace>
  <inkml:trace contextRef="#ctx0" brushRef="#br0" timeOffset="25297.5295">17679 5409 53,'-25'-21'36,"2"20"1,-16-4-1,8 7-27,-20 7-6,2 18 0,-4 4 1,8 10-2,7 0 1,13 2-2,16-3 1,17-7-1,19-11 1,12-13-2,12-10-1,7-13 1,2-7-2,-3-9 3,-8-5-3,-9-1 1,-12 3 0,-9 3 0,-12 6 2,-6 9-1,-1 15 1,-14 2 0,2 14 0,1 10 0,2 4 2,4 2-3,6 4 0,2-7-2,12 2-3,-15-31-24,32 19-8,-11-25-1,11 2-1</inkml:trace>
  <inkml:trace contextRef="#ctx0" brushRef="#br0" timeOffset="25627.5625">18038 5498 67,'-2'22'37,"9"13"0,-11-21-6,10 14-26,-7-14 3,8 0-5,-7-14 0,11 1-1,-11-1-1,18-25 1,-5 0-3,1-3 1,4-2-1,4-3 1,1 3 0,7 3-1,2 5 1,0 7-1,2 11 1,-1 9 0,-1 12 0,1 8 2,-3 7-3,0 3 1,2 3-1,-1-6-4,14 11-11,-9-23-21,16-1 0,-9-15-2,15-1 3</inkml:trace>
  <inkml:trace contextRef="#ctx0" brushRef="#br0" timeOffset="25996.5994">19017 5377 58,'-32'-13'35,"-21"4"1,2 24-13,-17 3-14,12 22 1,-6 0-3,15 10-2,9-3-1,18-2-2,15-7 1,16-7-3,15-14 2,10-14-2,9-12-2,7-10 3,2-11-4,-4-10 2,-3-9-1,-5-9-1,-4-7 0,-9-9 0,-6-7 2,-10-4-3,-6 6 4,-3 9 0,-6 11 2,-1 19 1,-7 21 1,10 19 0,-16 46 0,11 15 0,3 11-2,8 11 0,9 6-5,2-14-8,24 6-28,-1-21 1,23-2-2,7-22 0</inkml:trace>
  <inkml:trace contextRef="#ctx0" brushRef="#br0" timeOffset="26589.6587">20222 5243 56,'0'0'38,"0"0"0,-1 12 1,-5 4-33,12 26-1,-6-1 0,5 11-1,3 1 1,6 3-3,6-7 0,7-10-1,9-9 1,8-19-2,6-7-1,3-13 1,1-7-4,1-10 2,1-4-1,-7-2 0,0 2 0,-11 2 0,-3 7 2,-5 7-2,-5 10 2,1 10 1,-3 7 0,2 5 1,2 5 0,5 3 1,5-6-1,6 0 2,2-8-2,-1-6 1,-3-13-1,1-4-1,-10-10 0,-5-3 0,-11-6 0,-11-4-1,-10-6 1,-7-2-1,-6-2 1,-11-3-1,-2-1 0,-8 1-2,6 12-4,-14-8-23,19 20-7,-4-5-1,14 16 0</inkml:trace>
  <inkml:trace contextRef="#ctx0" brushRef="#br0" timeOffset="26987.6985">21349 4961 39,'18'26'37,"-9"7"1,8 20-1,-12-2-21,7 13-10,-3-1-1,5 2-1,-4-6-2,5-6 0,-6-15-2,3-10 1,1-13-1,4-10 0,2-10 0,6-7 0,3-7 0,4-7 0,6 1 0,-2-4-1,2 5 1,0 2 0,-5 7 0,-2 8 1,-7 9 0,-3 8 1,-6 7-1,1 7 1,-3 3-1,-2 6 1,1-1-2,0-2 2,0-5-3,0-7 0,5-1-3,-6-17-6,14 8-29,-14-20 1,10 7-1,-8-14 0</inkml:trace>
  <inkml:trace contextRef="#ctx0" brushRef="#br0" timeOffset="27491.7489">22202 5288 60,'12'3'40,"-18"12"-2,18 13 1,-12-3-34,16 5-1,5-3-2,6-4-2,6-1-1,2-8-2,11-2-3,-7-11-2,15 9-5,-14-24-3,19 14-5,-24-25 0,16 14 3,-22-21 7,4 4 7,-10-8 4,-14-9 6,0 12 5,-28-13 8,9 23 0,-34-16-1,11 28-6,-24-2-3,9 22-3,-8 1 0,11 15-1,7 0-2,15 6-1,15 2 0,17 2-1,16-4 0,11-3-1,9-2 0,5-3 1,0-3 0,-6 3-1,-10-2 1,-13-2 1,-14 1-2,-16 1 0,-16-1 2,-12 0-2,-8-1 1,-5-6-2,0-3 1,1-5-3,8-2 0,3-14-1,22 6-7,-8-26-14,26 10-13,2-19-1,15 1 2</inkml:trace>
  <inkml:trace contextRef="#ctx0" brushRef="#br0" timeOffset="28137.8135">22800 4823 53,'4'24'38,"7"21"-1,-9 3 0,8 12-31,-1 4-2,7 6 0,-2 0-2,4-1 1,-3-6-2,1-4 0,-4-8-1,-1-8 1,-4-9-1,0-7 1,-2-8-1,-5-19 0,17 15 0,0-19 1,3-9-2,3-4 0,4-8 0,3-4-2,2-5 2,0-4-2,-1 2 1,-8 0-1,-3 7 2,-9 4 0,-4 13 1,-7 12 1,0 0 0,-24 24 0,8 2 0,0 6 0,2 1 0,6 3 0,6-3 0,7-2 1,9-7-2,11-6 2,11-5-2,9-5 1,9-5-1,4-9 1,2-5-2,1-4-1,-2-4 1,-8-6-1,-8-4 1,-10-3-1,-11-1 1,-10 2-1,-11 6 1,-10 5 2,-12 6 0,-4 13 0,-9 9 1,-2 10-1,0 6 1,5 9 0,6 2 0,10 0 0,12 0-2,12-4 1,11-5-2,11-4 0,13-2-1,6-8-3,13 4-4,-13-18-20,17 8-7,-6-10-2,9 6 3</inkml:trace>
  <inkml:trace contextRef="#ctx0" brushRef="#br0" timeOffset="28407.8405">24360 5579 56,'19'3'39,"-19"-3"-3,20-12 1,-29-2-27,9 14-4,3-30-2,-4 9-2,-7-9 0,-1-3-2,-6-6 1,-2-2 0,-3-5 0,2 0 0,4 3 0,6 2-1,9 5 1,12 8-1,10 7 0,12 7 0,9 9 0,7 5 0,3 2-1,-4 4-2,2 13-10,-26-18-25,1 5-1,-27-6-1,0 0 0</inkml:trace>
  <inkml:trace contextRef="#ctx0" brushRef="#br0" timeOffset="28632.863">21920 4813 76,'0'0'39,"0"0"-7,29 2-30,-16 3-42,17-7 0,16 4 0</inkml:trace>
  <inkml:trace contextRef="#ctx0" brushRef="#br0" timeOffset="32539.2536">25627 5448 52,'19'66'35,"5"16"0,-11 6-1,9 6-28,-5-9 0,1 0-1,-8-17-3,-1-10 1,-9-20-1,1-12 1,-1-26-1,0 0-1,-12-25 1,8-11-1,-1-10 0,1-10 0,0-9-1,3-7 1,1-9-1,1-3 0,4-6-1,5 1 1,4 5-2,7 11 2,6 9-1,4 15 0,5 22 1,4 17 1,1 23-1,-2 16 1,-7 12 0,-8 8 0,-13 6 0,-14 1 0,-15-6 1,-17-4-1,-16-8 0,-8-10 0,-6-9-1,1-7 0,8-11-1,8-17-2,19 4-7,5-24-25,34 4-3,7-18-1,25-1 2</inkml:trace>
  <inkml:trace contextRef="#ctx0" brushRef="#br0" timeOffset="32713.271">26334 4910 74,'12'40'39,"-18"1"-1,8 19 0,-17 4-36,15 4 0,6 1-2,4-6-5,24 9-26,-13-26-6,17-1 0,-7-22-1</inkml:trace>
  <inkml:trace contextRef="#ctx0" brushRef="#br0" timeOffset="33028.3025">26718 5287 69,'-46'9'39,"-11"2"-2,11 18 2,-4-1-35,16 14 0,13 0-2,20 2-1,18-6 0,16-6-1,11-11-1,6-10 1,7-11-1,-3-12 0,-3-9 0,-9-8 0,-10-6-1,-13-6 2,-10-4 0,-14-1-1,-9 4 1,-11 5 0,-7 3 0,-5 9-1,1 11-1,-3 1-5,21 22-25,-8-9-4,20 11-1,6-11 0</inkml:trace>
  <inkml:trace contextRef="#ctx0" brushRef="#br0" timeOffset="33246.3243">27116 4993 67,'0'0'38,"10"41"-1,-11-3 1,11 18-33,-6 2 0,5 10-2,4-1-3,0-1 0,3-5-2,-8-20-11,9 0-24,-12-16-1,5-5 0,-10-20 0</inkml:trace>
  <inkml:trace contextRef="#ctx0" brushRef="#br0" timeOffset="33434.3431">26853 5301 76,'-20'-17'41,"20"17"-1,19-15 0,36 7-35,6 1 0,22 3-3,15 4-2,1-3-4,12 16-30,-22-16-6,-3 11 1,-24-5-3</inkml:trace>
  <inkml:trace contextRef="#ctx0" brushRef="#br0" timeOffset="35726.5723">28797 5245 65,'0'0'39,"28"25"-1,-22-4 0,14 15-32,-14 6-1,6 9-1,-4 0-3,-1-3-4,10 6-17,-8-25-18,9-5 1,-5-24-3,11-6 2</inkml:trace>
  <inkml:trace contextRef="#ctx0" brushRef="#br0" timeOffset="36070.6067">29234 5247 64,'-47'-1'37,"4"10"0,-8-9 0,8 9-32,5-4-1,13 6-1,12 2-1,20 3-1,13-1 0,15 4-1,10 4 0,8 4 1,2 0-1,1 6 1,-10-1 2,-9 3-2,-14-3 2,-11-1 0,-17-7 0,-9-1-1,-15-7 2,-4-7-3,-8-8 0,-2-6-1,1-8-3,-5-11-2,11 7-20,-11-20-15,9 1 0,-9-17-1,11 3 1</inkml:trace>
  <inkml:trace contextRef="#ctx0" brushRef="#br0" timeOffset="36221.6218">28775 4858 66,'5'-22'42,"7"14"-2,-14-8 1,2 16-26,18-3-36,-18 3-15,0 0-4,-28 3-1,1 7-1</inkml:trace>
  <inkml:trace contextRef="#ctx0" brushRef="#br0" timeOffset="37390.7387">1312 6499 68,'-36'-65'37,"36"65"-1,0 0 3,0 0-28,0 0-3,0 0 0,0 0-3,0 0-1,6 78 0,-6-78-1,21 87-1,-21-87-2,33 95 1,-33-95 0,22 100 0,-22-100-1,24 89 0,-24-89 1,21 61-1,-21-61 0,0 0-1,0 0 1,54 9-1,-54-9 1,0 0-1,40-48-1,-10-4 0,-1 3 0,10 17 0,3 15 1,8 29 0,-12 18-1,-4 17 1,-5 1 1,11-3 0,-8-8-3,-5-16-2,0-2-28,-4-24-6,5-4 1,-4-17-2</inkml:trace>
  <inkml:trace contextRef="#ctx0" brushRef="#br0" timeOffset="37563.756">2084 6646 73,'-17'20'38,"6"5"0,5 15 1,-4-8-30,17 17-3,8-5-4,3-1-1,8 2-8,-4-19-31,16-2 2,6-15-3,19-4-1</inkml:trace>
  <inkml:trace contextRef="#ctx0" brushRef="#br0" timeOffset="38170.8167">2890 6687 67,'-20'-2'38,"-8"-9"-1,16 11-1,-16-8-28,16 10-1,-11-4-2,4 5-2,-3 1-1,0 5-1,-4 3 0,2 6-1,1 5 0,1 1 0,3 7 0,1 1 1,7 1-1,13-3 0,7-3 0,7-7 0,9-7-1,2-9 1,6-9 0,3-10-1,-1-5 1,5-6-1,-5-4 1,-6-2-1,-7 0 0,-2 1 0,-4 6 0,-3 7 1,-13 18-1,18-10 1,-11 23-1,2 9 1,9 10-1,0 11 2,2 10-2,6 7 1,2 8 0,1 3 0,0-2 0,-3-3 0,-8-3 0,-6-8 1,-14-10-1,-5-6 2,-18-19-1,-11-7 1,-9-12-1,-10-9 0,-6-9 1,2-9-2,1-10 0,4-10-1,13-2-3,0-17-6,28 4-23,-3-26-5,20-1-1,-1-10 1</inkml:trace>
  <inkml:trace contextRef="#ctx0" brushRef="#br0" timeOffset="38929.8926">3087 6467 89,'27'33'39,"2"21"0,-15-4-6,8 14-28,-8-1-2,4 1 1,-3-6-2,-1-11-1,-1-11-1,-1-13 0,-12-23 0,22 5 0,-11-20 0,4-8-1,3-9 1,-1-4-2,5 1 1,0 3 0,1 6 0,5 10 0,4 9 0,0 11 1,8 10 0,9 7 0,5 3 0,11-1 1,4-2-1,6-10 0,1-6-1,-2-8 1,-4-10-1,-10-10 1,-12-4-1,-11-5 0,-12-4 1,-16-1-2,-10 3 2,-16 5 0,-9 8-1,-9 10 1,-3 11 0,-1 11 0,-1 15 0,5 9 1,7 7-1,10 4 1,13 0-1,11-4 1,12-6-1,12-5-1,11-13 0,7-12 0,11-6-1,5-10-1,3-4 1,4-5 0,1-2-1,-2-2 2,-2 5 0,-8 3 0,-7 6 2,-7 9 0,-8 5 1,-7 8 0,-11-2 1,-3 7 0,-9-6 0,-3-1 1,-5-11-1,0 0 0,-17-17 0,6-8-1,-7-8-1,-3-7 0,2-3 0,2-5 0,5 0-1,8-1 0,8 5 0,9 3 0,13 11-1,13 3 1,7 6 0,4 7-1,2 8-2,-5 2-2,2 14-8,-30-13-21,2 12-7,-21-9 0,-30 3 1</inkml:trace>
  <inkml:trace contextRef="#ctx0" brushRef="#br0" timeOffset="39132.9129">2117 6320 97,'-36'-7'40,"14"-7"0,34 4-4,19 10-72,2-7-4,11 19 1,15-1-3</inkml:trace>
  <inkml:trace contextRef="#ctx0" brushRef="#br0" timeOffset="39658.9655">6330 6569 65,'-10'12'37,"-7"5"0,14 20 0,3 4-34,13 11 1,7 1-1,13 3 0,10-6-1,12-9 0,8-10-2,3-16 0,-2-13 0,-4-13 0,-7-12-1,-9-10 0,-13-7 1,-14-6-1,-14-1 0,-13-2-1,-8 7 0,-9 3-2,4 19-2,-10-2-19,16 23-11,1 6-1,19 17 1,5-1 1</inkml:trace>
  <inkml:trace contextRef="#ctx0" brushRef="#br0" timeOffset="40071.0067">7083 6835 49,'19'27'37,"-6"1"1,10 18-1,-7-1-20,12 18-11,-3-2-2,8 7 0,-7-7-1,5 0-2,-7-10 0,-2-8-1,-9-17 1,-7-11 0,-6-15-1,0 0 1,-24-34 0,2-5 0,-6-8 0,-3-8 0,0-7-1,4-7 0,4-11 1,9-8-2,10 1 1,11 3-1,17 7 1,13 10-2,14 13 2,10 15-1,7 19 1,0 20 1,-7 15 0,-8 11 0,-19 6 0,-18 6 0,-23 3 0,-20 1-1,-22 0 0,-15-5-2,-7 7-8,-24-21-25,15 5-4,-7-15-2,17-1 2</inkml:trace>
  <inkml:trace contextRef="#ctx0" brushRef="#br0" timeOffset="40561.0557">9041 6630 58,'29'-9'38,"-7"-8"-1,5 8 1,-19-2-33,-8 11 0,0 0-1,-21 7-1,-8 9 0,-5 9-2,-4 10-1,3 3 1,5 7-1,14-1 1,12-5-1,18-8 0,13-4-1,13-14 1,11-14 0,5-12-1,-2-12 1,-5-7-1,-9-7 0,-17-6 0,-13-1 0,-15 2 0,-17 8 0,-12 7-1,-9 15 0,-7 6 0,2 18-2,0 4-4,28 21-24,-3-7-4,24 8-1,9-10 1</inkml:trace>
  <inkml:trace contextRef="#ctx0" brushRef="#br0" timeOffset="40906.0902">9485 6651 54,'0'0'38,"0"26"-1,-9-5 0,11 11-31,-11-2-1,8 9 0,-7-8-1,7-3-1,-2-9-2,5-8 1,-2-11-2,0 0 1,14-26 0,-4-1 0,3-7-1,5-3 0,3-4 1,2-1-1,4-2 0,1 7 0,2 8 1,1 7-1,-2 9 1,1 11 1,-3 11-1,-1 10 0,-6 9 0,2 10 0,-1 8-5,-11-7-12,16 15-23,-11-12-1,11 3-2,-2-13 1</inkml:trace>
  <inkml:trace contextRef="#ctx0" brushRef="#br0" timeOffset="41266.1262">10930 6150 36,'-38'7'35,"21"15"3,9 6-2,24 24-17,5-2-12,14 21 0,-3 4-2,4 10-1,-2-2-2,-3-2-2,-3-8-4,-16-22-19,2 0-14,-17-22-1,3-9-1,-14-21 0</inkml:trace>
  <inkml:trace contextRef="#ctx0" brushRef="#br0" timeOffset="41919.1915">10534 6621 51,'8'33'38,"10"-13"-1,24 2 0,9-19-29,22-1-2,1-16-2,12-5-1,-3-10-2,-1-9-1,-7 0-2,-12-4 0,-9 1-2,-13-7 1,-7 6-4,-16 0 2,-3 10 1,-10 4 0,-1 11 1,-4 17 3,0 0 2,-2 34 0,-2 5 2,4 15 0,-4 1 1,5 6 0,0-3-1,7-4-1,2-12-2,6-7 1,3-14-1,11-10-1,1-9 0,3-4 0,2-9 1,2-1-2,-1-1 1,-1 3-1,1 3 1,-3 7-1,2 3 1,1 3 0,2 7 0,6 0 0,4 1 0,6-3 1,7-4-1,4-6 0,-1-3 0,-2-6 0,-1-6-1,-9-5 0,-8-2-2,-15-5 0,-9 5-1,-17-8-1,-6 8 2,-14-1 0,-6 8 2,-7 7 1,-6 9 3,3 13 1,-3 3 1,8 14 1,4 1-2,16 7 2,11-3-3,23-4-3,25 2-9,10-26-24,41 3-4,10-21-3,30-2 1</inkml:trace>
  <inkml:trace contextRef="#ctx0" brushRef="#br0" timeOffset="42272.2268">13900 6403 54,'20'36'41,"-13"-11"-2,13 16 1,-9-3-25,12 6-11,-3 0-2,6-3-1,4-6-5,-10-21-20,11 4-14,-15-22-1,2-1-1,-12-18 1</inkml:trace>
  <inkml:trace contextRef="#ctx0" brushRef="#br0" timeOffset="42625.2621">14265 6499 61,'0'37'39,"7"7"-1,-11-11 0,9 3-32,-5-13-2,6-3-1,-6-20-1,13 8-1,-13-8 0,14-28-1,-3 5 0,1-7 0,7 0 0,0-6-1,5 4 1,2 5 0,5 4 1,2 10-1,3 8 0,0 10 1,-1 10 0,0 8 0,-4 7-1,-3 3 1,-1 3-2,-4-6 0,3 2-2,-5-13-3,13 8-25,-12-21-7,13 0-1,-5-16 1</inkml:trace>
  <inkml:trace contextRef="#ctx0" brushRef="#br0" timeOffset="42828.2824">15339 6404 62,'0'0'38,"-36"-17"1,2 26-1,-20 6-32,6 11-2,-3 6 1,7 9-3,9 3 1,16 1-3,17 1-1,13-6-1,21-2-4,4-21-6,29 1-26,-5-18-1,14 0 0,-8-17 1</inkml:trace>
  <inkml:trace contextRef="#ctx0" brushRef="#br0" timeOffset="43135.3131">15720 6503 55,'-15'-1'36,"-12"1"0,3 16 0,-11 2-29,12 13-2,0-2-2,11 7 0,8-4-2,15 0 1,8-6-2,9-7 1,11-7-1,5-9 0,5-5 1,-2-10-1,-2-4 0,-10-9 0,-9-5 0,-9-4 0,-14 0 0,-12-1-1,-9 4 1,-9 6 0,-5 7-1,-3 6 0,3 11 0,1 4-2,9 13-4,-5-9-19,22 12-10,5-19-1,8 25 0</inkml:trace>
  <inkml:trace contextRef="#ctx0" brushRef="#br0" timeOffset="43790.3786">16135 6604 41,'36'21'37,"-9"-7"1,4 7-1,-11-10-18,5 9-13,-11-10-1,6 3-1,-9-8-2,1-7-1,-12 2 0,6-22 0,-6 1 0,-2-2-1,-2-3-1,1-4 1,3 2-1,3 1 0,6 4 0,4 4 0,6 8 0,3 6 0,2 8 1,1 6-1,1 6 0,-1 3 1,0 3 0,-3-1 1,-3-1-1,0-5 0,2-2 0,1-8 0,1-4 0,3-1 1,1-5-1,2-1-1,2 0 1,3 1 0,-2 3 0,3 2-1,-1 2 1,2 3 0,4 4 0,0 1 0,5-1 1,4 1-1,4-2 0,2-4 1,2-3-1,1-4 0,-4-5 0,-4-4 0,-6-2 0,-8-6 0,-9-1 0,-9 1 0,-10-1 0,-10 3 0,-9 5 1,-7 5 0,-9 7 1,0 10 1,-3 7-1,6 10 2,4 4-1,14 7 1,11-3-2,17 6 1,18-6-2,18-2-2,18-4-1,4-13-9,24 8-25,-17-22-3,6 1-3,-21-16 2</inkml:trace>
  <inkml:trace contextRef="#ctx0" brushRef="#br0" timeOffset="44106.4102">13655 6177 63,'0'0'38,"0"0"-6,18-7-30,13 4-33,10 10-8,11-2 0</inkml:trace>
  <inkml:trace contextRef="#ctx0" brushRef="#br0" timeOffset="44721.4717">19201 6545 55,'35'-22'35,"-21"-10"0,-6 8 1,-21-6-32,-6 10 3,-20-1-2,-2 14-1,-14 5 0,-1 15-1,-3 8 0,8 11-1,4 5 0,18 7 0,14-5-1,22-2 0,17-6-1,17-9 0,15-12 0,6-11-1,2-11 1,-2-11-2,-8-4 2,-12-1-1,-11-4 0,-10 1 1,-11 7-1,-9 5 2,-6 7-1,5 12 1,-17 7 0,11 9 0,5 9 0,7 7 1,10 0-2,6 0 0,11 0-4,-2-17-12,15 7-22,-8-16 0,7-2-2,-12-18 1</inkml:trace>
  <inkml:trace contextRef="#ctx0" brushRef="#br0" timeOffset="44939.4935">19750 6322 74,'24'17'40,"26"12"1,2-8-1,22 8-34,2-4-1,9-2-2,0-2-2,-4-3-2,-4 5-6,-28-15-25,-4 13-8,-28-12 0,-8 9-1</inkml:trace>
  <inkml:trace contextRef="#ctx0" brushRef="#br0" timeOffset="45115.5111">19877 6649 80,'0'-17'41,"8"-15"-1,25 1 0,1-10-36,24-5 0,7-1-4,6-2-4,17 17-34,-20-8-2,6 19 0,-16 0-2</inkml:trace>
  <inkml:trace contextRef="#ctx0" brushRef="#br0" timeOffset="45405.5401">20832 6331 71,'-4'26'40,"-11"-2"-2,12 18 2,-5 1-35,14 1-1,3-4-2,10-1-1,9-3-4,2-13-2,15 6-21,-9-23-12,12 0-1,-9-17 0,12 1 1</inkml:trace>
  <inkml:trace contextRef="#ctx0" brushRef="#br0" timeOffset="45705.5701">21370 6441 39,'6'-38'35,"-4"7"2,-20-1 0,2 17-24,-22-3-2,9 19-4,-11 2-1,10 13-1,3 3-2,14 6 1,10 4-3,16 5 1,11-2-1,11 1 1,8 0-1,4 2-1,0-4 1,-4-2 1,-8-3-1,-9-5 0,-11-1 1,-10-6-1,-5-14 1,-27 13-2,0-12 0,-6-2-1,-7-3-2,-8-12-3,2 10-12,-22-21-22,7 4 0,-13-15-1,7 4 1</inkml:trace>
  <inkml:trace contextRef="#ctx0" brushRef="#br0" timeOffset="45826.5822">20651 6175 69,'0'-34'39,"-6"2"0,14 16 0,-8 16-43,26-19-32,14 16 0,11-3-4,30 9 0</inkml:trace>
  <inkml:trace contextRef="#ctx0" brushRef="#br0" timeOffset="47080.7076">22256 6008 55,'-12'44'39,"-32"12"-1,-14 30 1,-37 13-34,-12 21 1,-20 4-3,-2 2-1,8-7-4,8-20-7,28-2-31,13-26 1,41-15-2,22-29 1</inkml:trace>
  <inkml:trace contextRef="#ctx0" brushRef="#br0" timeOffset="47470.7466">22405 6391 63,'-31'-7'39,"-4"8"-1,-11-4 0,5 8-36,-7 6 1,11 5-1,5 5 0,14 3-2,15 2 0,18 2-1,14 0 1,9 2 0,10-2 0,3 0 0,0-4 0,-8 3 1,-12-2 1,-13 0-1,-13-3 1,-14 0-1,-15-3 1,-15 0-1,-7-2 0,-7-4-2,-2-2 0,0-4-1,4-2-1,1-12-5,26 10-24,-5-17-6,23 1-1,3-13 1</inkml:trace>
  <inkml:trace contextRef="#ctx0" brushRef="#br0" timeOffset="47712.7708">22926 6457 61,'0'0'39,"-13"9"-1,-20-4 1,-2 13-34,-16 3-2,2 10 1,-3 3-2,12 4-1,11 0-1,13 1-1,20-1-2,13-11-2,25 4-4,-1-27-12,33 9-16,-7-16-1,14 2 2,-5-13 0</inkml:trace>
  <inkml:trace contextRef="#ctx0" brushRef="#br0" timeOffset="48072.8068">23395 6614 29,'2'-20'35,"-22"1"2,-9 16 0,-25-7-13,13 28-10,-19-6-7,11 13-2,4-1-2,15 4 0,11-7-2,15-3 0,13-5-1,11-8 0,14-7 0,5-4 0,6-5 1,-3-4-1,-1 0 0,0-2 0,-6 2 1,-4 3-1,-5 5 1,-7 4-1,-6 7 1,-13-4 0,17 23 0,-10-2 0,4 0 0,4 4 0,6-2-1,3-3 0,6-3-2,3-5 0,2-2-2,-4-13-1,2 4-4,-18-22-14,8 12-15,-13-17-1,4 6 1,-11-16 1</inkml:trace>
  <inkml:trace contextRef="#ctx0" brushRef="#br0" timeOffset="48424.842">23808 6277 50,'2'-41'38,"7"21"-2,-11 8 1,12 37-26,-12 5-2,14 22-2,-1 3-2,8 6-2,7-2 0,9-2-1,8-11 0,10-12 0,5-9-2,0-10 0,1-10 0,-4-9-1,-3-6 1,-7-7-1,-9-2 0,-10-7 0,-8 1 1,-10-2-1,-14 5 1,-8 6 0,-12 7 1,-6 10 0,-6 10 1,-1 12-1,0 9 1,10 11 0,10 0 0,13 3-1,21-1-2,22-5 0,34 4-10,10-23-23,51 5-5,19-16-1,45 3-2</inkml:trace>
  <inkml:trace contextRef="#ctx0" brushRef="#br0" timeOffset="48860.8856">26363 6372 40,'-21'-47'35,"-17"3"3,-6 19 0,-21-1-16,0 28-16,-18 13 1,4 23-2,-4 12-1,11 15-1,12 10-1,16 7-1,21 1-1,18-8-1,20-3-2,11-17-2,19 2-16,-9-30-18,4-8 1,-18-23-1,-3-4 1</inkml:trace>
  <inkml:trace contextRef="#ctx0" brushRef="#br0" timeOffset="49416.9412">25479 6704 58,'7'14'36,"13"-8"-1,28 5 0,14-10-29,22 2-2,6-6-2,4-2-1,-5-5-1,-9-4 0,-11-2-1,-17 2 1,-22 0 0,-30 14 0,-2-13 0,-23 16 1,-12 6 1,-3 11-1,-2 5 1,7 4 0,11 4-1,13 2 1,16-4-2,16-6 1,14-4-1,8-11 0,10-6-1,0-8 1,-4-9 0,-7-6-1,-9-4 1,-12-4 0,-10-1 0,-15 3 1,-12 5-1,-7 5 0,-4 8 1,0 8-1,4 10 0,8 7 1,8 6-1,16 0 0,10 2 0,11-2 0,10-6 0,5-5 0,1-8 0,2-4 0,-7-8 0,-6-5 1,-9-7 0,-10-4 1,-8-4 0,-8-4 0,-8-6 1,-2 1-1,-4 0 0,1 2-3,8 12-6,-9-9-26,23 16-6,0-2 1,17 15-3</inkml:trace>
  <inkml:trace contextRef="#ctx0" brushRef="#br0" timeOffset="49768.9764">27920 6250 61,'26'11'38,"-9"18"-1,3 25 1,-7 5-32,5 20-1,-9 2-2,1 2-3,1-5-3,-7-17-10,3-1-25,-7-22 1,2-8-1,-2-30 0</inkml:trace>
  <inkml:trace contextRef="#ctx0" brushRef="#br0" timeOffset="50453.0448">27502 6666 62,'0'0'38,"19"15"-2,20-20 2,34 1-33,2-10 0,14-3-3,2-5-2,-1-3 0,-4-5-2,-12-8-2,-6 2-1,-26-13-3,-2 7 1,-23-4 0,-3 10 2,-18 4 2,-5 18 2,-5 15 2,-9 12 4,8 25 0,-12 6 2,14 16 1,-5-5-2,15 8-1,2-14-1,12-3-1,6-13-1,9-8 0,3-13-1,7-7 0,2-8-1,0-5 0,0-4 0,-4 1 0,-3 1-1,-2 2 1,-5 4 0,-2 5 0,-3 7 0,1 4 0,0 3 1,3 2-1,7 2 1,5-4-1,5-1 1,3-3 0,5-9-1,2-3 1,2-4-1,-2-7-1,-6-4 0,-6-4 0,-4-3 0,-7-4 0,-9 2 0,-8-1 0,-10 2 0,-9 6 2,-8 4 0,-5 9 1,-5 6 0,2 13 2,-1 3 0,11 8 0,6 5-1,18 2 1,11 0-2,19-1 0,16-5-3,12-5-3,24 11-21,-10-20-15,10 3 0,-13-6-3,1 0 2</inkml:trace>
  <inkml:trace contextRef="#ctx0" brushRef="#br0" timeOffset="51458.1453">1108 8327 30,'-62'-59'35,"62"59"3,0 0-3,-33-70-14,33 70-2,0 0-6,0 0-3,0 0-4,0 0-1,0 0-2,0 0 0,63 5-2,-63-5 0,0 0 0,62 79 0,-62-79-1,0 0-1,54 68 1,-54-68 0,0 0 0,0 0-1,0 0 1,0 0-1,53 4 0,-53-4 0,6-54 0,-6 54 0,8-62 1,-8 62-1,18-55 1,-18 55 1,0 0-1,0 0 1,0 0 0,64-47 0,-64 47 0,0 0 0,63 35 0,-63-35 0,0 0 0,0 0-1,61 64 0,-61-64 0,0 0 1,0 0-1,59 5-3,-41-28 0,10-22 0,-7-3 1,-2-2-1,15 9 1,0 12 0,11 19 1,-16 11 3,4 11-1,-1 10 1,4 7-2,-6 6 2,-9 3-2,8 5-1,-12-9-2,9 6-3,-12-23-15,9 4-19,-5-13 1,16-3-1,-2-14 1</inkml:trace>
  <inkml:trace contextRef="#ctx0" brushRef="#br0" timeOffset="51819.1814">2287 8092 64,'-15'-13'37,"-12"3"1,-2 11 0,-14-1-27,9 18-7,-1 4 0,3 10-1,0 1-1,14 3 0,9-2-2,14-4 1,12-11 0,7-7-1,5-14 0,0-9 0,3-10 1,5-7-1,-4-5 0,-5-4-1,-3 2 1,-10 2 0,3 3 0,0 12 1,-18 18-1,16-6 0,-15 17 0,2 11 0,-1 8 1,-2 6-1,1 7 0,1-4-1,7-1 0,4-7 0,14-6-5,-8-21-7,18 3-24,-7-22-2,3-2-2,-7-17 2</inkml:trace>
  <inkml:trace contextRef="#ctx0" brushRef="#br0" timeOffset="52201.2196">2627 7823 27,'0'-40'36,"-8"10"2,8 30-11,-22-7-4,21 36-6,-14 6-4,17 24-7,-3 2 0,15 10-3,3-5 0,10 0-1,4-15 0,22-8-1,2-16 0,8-15 0,0-16-1,-4-11 1,-3-12-1,-8-10 0,-6-7 0,-19-2 0,-12 0 0,-11 2 0,-9 6-1,-9 7 2,-7 13-2,-6 12 2,-7 17-1,6 14 0,4 9 1,6 11-1,8 7 0,6 5 0,13-7 0,13-5-1,16-11-1,3-15-3,28 2-15,-18-26-19,24-8-1,-2-16-1,10-2 0</inkml:trace>
  <inkml:trace contextRef="#ctx0" brushRef="#br0" timeOffset="52574.2569">3739 7878 20,'-12'0'35,"0"-2"0,12 2 2,-35-9-22,35 9 0,-32-1-5,16 4-1,-13-7-3,0 6-2,-3 2-1,3 4 0,-1 2-2,7 4 1,3 3-1,9 5 0,8-1 0,11 3-1,7-3 1,13-1-2,2 0 2,4-1-2,-1 0 1,-2-3 0,-5-1 0,-5 1 1,-12-1-1,-11 3 1,-7-1-1,-10-1 0,-7 0 0,-6-2-2,1 4-2,-14-12-7,25 11-28,-19-11 1,21 4-2,1-8 1</inkml:trace>
  <inkml:trace contextRef="#ctx0" brushRef="#br0" timeOffset="52775.277">4038 8340 63,'-4'26'43,"1"16"-1,-22-5 0,1 16-22,-12-7-17,-9 3-2,3 11-14,-14-18-29,17 2 1,-8-17-2,21-3 1</inkml:trace>
  <inkml:trace contextRef="#ctx0" brushRef="#br0" timeOffset="57820.7815">13609 7814 61,'14'29'41,"-6"-2"-2,8 16 1,-9-4-35,15 7-1,2-4-2,2-3-5,9 6-11,-11-22-25,12-2 0,-8-17-1,6-2 0</inkml:trace>
  <inkml:trace contextRef="#ctx0" brushRef="#br0" timeOffset="58174.8169">14000 7855 56,'6'25'40,"-9"3"-1,13 11 1,-13-7-33,14 5-1,-8-6-2,5-3-2,2-9-1,-1-7 1,-9-12-2,20-12 0,-11-8 0,0-5 1,2-5-2,2-6 1,0-4 0,6 3 0,3 0-1,5 10 1,7 8 0,2 7 0,1 13 0,1 12 0,1 10 0,-4 12 0,-5 6 0,-6 2-1,-1 2-3,-7-10-6,11 1-29,-16-15 0,10-3-1,-6-18 1</inkml:trace>
  <inkml:trace contextRef="#ctx0" brushRef="#br0" timeOffset="58518.8513">14882 7742 54,'-11'-25'40,"-14"4"-3,-1 13 3,-15-2-30,2 16-7,-3 4 1,8 10-2,3 7-1,13 6 0,14 4-1,16 0 0,14 9 1,12 0-1,10-1 1,5-1-1,3-4 0,-4-5 1,-10-3-1,-11 0 1,-13-12-1,-14-4 0,-12-3 0,-14-5 0,-10-4 0,-5-2 0,-2-3-1,2-4-2,5 2-1,0-13-9,32 16-26,-22-29 1,32 14-2,3-16 1</inkml:trace>
  <inkml:trace contextRef="#ctx0" brushRef="#br0" timeOffset="58850.8845">15182 7944 77,'-7'26'39,"6"11"1,-7-14-10,9 13-26,5-3 0,12 1-1,6-9-2,8-11 0,11-3-1,4-10-1,5-5 1,1-5-1,-6-6 1,-2-11-1,-10-1 0,-9-2 1,-10-1-1,-9 3 1,-7 5 0,-7 8-1,7 14 1,-24 4 0,11 14 1,-1 8-1,4 5 0,3 1-1,11 3-1,1-8-6,26 8-26,-3-21-4,21 1-2,7-13 1</inkml:trace>
  <inkml:trace contextRef="#ctx0" brushRef="#br0" timeOffset="59127.9122">16632 7405 54,'-26'-31'39,"-15"12"-1,3 23 1,-18 9-33,6 26 1,-16 10-1,3 19-2,-4 10-2,6 14 0,4 6 0,9 3-1,8-3 0,11-5-1,12-9-1,7-9-2,11-5-5,-12-25-28,20-7-4,-8-21 0,10-4 0</inkml:trace>
  <inkml:trace contextRef="#ctx0" brushRef="#br0" timeOffset="59473.9468">16799 7761 41,'44'-46'36,"-17"-5"1,-2 5-1,-28-12-27,3 19-3,-23-3 2,-5 15-3,-21 11 0,-8 17-1,-16 16 0,-4 24-1,-6 16-1,3 17 0,3 17 0,14 12 0,17 6-1,16 1-1,20 0 1,15-10-1,14-10 0,10-12-1,5-15-2,-4-18-1,-2-7-6,-28-38-27,17 12-2,-26-34-2,0-4 2</inkml:trace>
  <inkml:trace contextRef="#ctx0" brushRef="#br0" timeOffset="59668.9663">15736 8083 52,'-20'-8'41,"20"8"-3,32-5 3,25 11-25,18-17-12,21 2-1,12-3-2,8-2-2,3 6-7,-18-11-31,4 5 1,-24-8-2,-6 11 1</inkml:trace>
  <inkml:trace contextRef="#ctx0" brushRef="#br0" timeOffset="59848.9843">16819 7960 67,'-17'18'40,"9"10"0,-12-12-3,11 18-31,-11-2 0,8 5-3,-1 1-1,4-1-4,11 6-16,-4-23-22,17 2 0,2-17-1,18-2 0</inkml:trace>
  <inkml:trace contextRef="#ctx0" brushRef="#br0" timeOffset="67664.7658">5907 7894 37,'0'0'39,"-9"-11"0,9 11 0,14 20-21,11 8-12,-3 7-1,12 12 0,-1 6-2,2 7-2,0 0 0,-3-1-3,0-2-5,-20-18-28,10 0-4,-19-22-1,3-3 1</inkml:trace>
  <inkml:trace contextRef="#ctx0" brushRef="#br0" timeOffset="67927.7921">5569 7883 63,'9'-16'41,"9"-9"-2,29 4 1,6-11-35,28 5 0,15-3-1,17 4-1,8 2-1,6 7-2,-5 8-3,-17 0-6,-2 21-31,-34-2 0,-23 17-1,-33 1 0</inkml:trace>
  <inkml:trace contextRef="#ctx0" brushRef="#br0" timeOffset="68136.813">5782 8514 75,'23'-2'42,"32"1"-2,10-25 0,25 3-38,22-1-4,2-16-23,25 10-15,0-6-1,17 7-1,-4-2 0</inkml:trace>
  <inkml:trace contextRef="#ctx0" brushRef="#br0" timeOffset="68716.871">8211 7767 56,'9'32'38,"10"22"0,-6 5 1,20 13-35,-8 4-2,7 4 1,-4-5-1,2-6-1,-2-13 0,-3-12 0,-4-17-1,-3-18 0,-5-15 1,-1-10-1,-4-14 0,-1-8 0,2-4-1,3-7 1,2 2 0,0-1-1,6 5 1,1 8 0,5 14 1,4 11-1,-1 10 0,2 13 1,1 9-1,2 11 0,-2 7-1,-1-2-3,4 8-11,-16-15-23,16-3 0,-8-12-2,8-2 0</inkml:trace>
  <inkml:trace contextRef="#ctx0" brushRef="#br0" timeOffset="69092.9086">9213 8095 40,'-32'-6'36,"-13"1"3,1 15-2,-11 4-31,14 14 0,-2 1 0,14 5-1,8-3-3,16-2 0,13-6-1,11-8-1,10-9-1,8-11 1,4-7-1,0-6 0,-1-3 0,-5-5 0,-3 2 0,-8-1 0,-5 6 1,-4 4 1,-15 15 0,18-13 0,-18 13 0,5 19 1,-6-1 0,-1 8-1,1 1 0,2 5 0,1-2-1,4-4 0,6-3-2,0-11-2,18 8-14,-8-22-20,13 2-2,-7-15 1,11 1 1</inkml:trace>
  <inkml:trace contextRef="#ctx0" brushRef="#br0" timeOffset="69638.9632">9589 8101 42,'-12'0'38,"15"12"-1,-6 4 1,12 12-33,0-4 0,12 4 1,1-3-4,10-2-1,4-9 0,7-4 0,2-6-1,0-10 0,-3-5 0,-1-4-1,-5-5 1,-6-5-2,-6 1 1,-9-6 0,-9 0 0,-6 1 1,-5 5-2,-5 9 2,-2 6 0,12 9 2,-19 2-2,15 12 2,6 6-1,10 1 0,9 2 0,11-6 0,10-5-1,11-3 1,6-6-1,7-5 1,2-5-1,0-1 0,-3-7 0,-6-3-1,-9-3 1,-9-5 0,-12-1-1,-13 0 1,-10 3-1,-13 0 2,-11 6-2,-10 5 2,-11 10 0,-6 17 0,-3 7 2,2 10-2,1 4 2,8 8-1,12 0 1,18 3-1,16-3-1,20-7-1,21-6-1,19-7-5,39 9-19,8-21-14,28 3-2,11-10 1</inkml:trace>
  <inkml:trace contextRef="#ctx0" brushRef="#br0" timeOffset="70677.067">17231 7970 42,'0'0'37,"-8"-17"1,8 17-1,-28-20-27,12 22 1,-16-3-5,2 9-1,-12 7 0,3 9-2,1 2 0,6 6-1,8 1 0,15 2-1,13 0 0,18-2 0,18-8-1,13-7-1,10-3 0,5-8-1,4-4-2,-10-12-5,11 5-27,-25-14-4,0 4-1,-21-9 2</inkml:trace>
  <inkml:trace contextRef="#ctx0" brushRef="#br0" timeOffset="70878.0871">17537 7978 61,'-12'11'40,"14"7"-1,-10-1 2,16 11-34,-10-4-1,11 8-2,-1-2-2,5-2-2,6-2-2,-2-11-4,17 8-26,-16-19-8,10 2-1,-11-15 1</inkml:trace>
  <inkml:trace contextRef="#ctx0" brushRef="#br0" timeOffset="71263.1256">17721 8072 51,'0'0'38,"23"7"0,8-2-1,-1-12-28,15 7-5,-1-11 0,1 1-1,-3-6-4,-3 0 2,-10-2-2,-8-3 1,-11 3-1,-11 2 1,-11 3-1,-10 4 1,-7 6 0,-10 8 0,-7 11 2,-3 7-1,-1 2 2,7 5-2,5 5 1,11 2 0,11-3 0,15 0-1,15-11 0,12-4-1,11-5 0,7-4-1,6-3 0,3-9-3,5 4-3,-17-20-17,12 11-15,-12-9-1,4 3 1,-14-8 1</inkml:trace>
  <inkml:trace contextRef="#ctx0" brushRef="#br0" timeOffset="71639.1632">18259 8069 51,'-10'33'38,"5"-17"-1,8 15-1,-4-12-27,11 7-3,-4-7-2,5 2-1,0-8-1,1-3-1,-12-10 0,22 8-1,-22-8 1,17-12-1,-11-1 0,1-3 0,-3-4 0,2-1 0,2-8 1,2 1 0,4 0-2,4 1 2,2 7-1,0 9 1,1 6 0,1 9-1,-3 11 0,2 7 0,-3 8 0,1 2 0,0-2 0,3-3 0,3-1-2,-4-7 0,7-2-2,-10-13-6,14 7-23,-21-18-5,7 3-1,-11-13 0</inkml:trace>
  <inkml:trace contextRef="#ctx0" brushRef="#br0" timeOffset="71857.185">18809 7659 52,'5'-43'39,"8"30"0,-13 13-1,24 34-27,-17 8-4,11 26-1,-4 4-3,6 2-2,1 0 0,1-8-2,2-9-1,-6-14-3,5 0-4,-20-29-26,10 3-4,-13-17-1,0 0 1</inkml:trace>
  <inkml:trace contextRef="#ctx0" brushRef="#br0" timeOffset="72030.2023">18792 7960 64,'-19'-22'41,"19"22"-1,5-27 0,21 19-33,2-7-2,12 3-3,5 3-2,-3-6-6,10 12-27,-23-13-6,-3 8-2,-23-7 1</inkml:trace>
  <inkml:trace contextRef="#ctx0" brushRef="#br0" timeOffset="72303.2296">17560 7419 79,'19'-4'42,"-19"4"-2,21-10 0,-21 10-40,0 0-14,0 0-27,-32 0 1,13 15-2,-16-2 1</inkml:trace>
  <inkml:trace contextRef="#ctx0" brushRef="#br0" timeOffset="73038.3031">17169 7351 70,'28'-8'41,"-28"8"-3,27-1-5,-1 7-69,-26-6 0,14 18-3,-14-18-1</inkml:trace>
  <inkml:trace contextRef="#ctx0" brushRef="#br0" timeOffset="73592.3585">13365 7477 63,'0'0'40,"0"0"-7,30-3-32,5-1-35,25 9-5,24-6 1</inkml:trace>
  <inkml:trace contextRef="#ctx0" brushRef="#br0" timeOffset="74298.4291">20118 8060 49,'-2'-22'40,"1"-1"-1,15 11 0,4 1-32,14 7 1,2 1-3,12 7-2,3-4 0,7 0-1,-1-2-1,-2-5-1,-4-6 0,-10-5-1,-9-2 0,-11-7 0,-15 3 0,-15-1 0,-11 5 1,-10 4-1,-12 13 2,-5 9-1,-5 9 2,2 17-1,7 7 0,13 7-1,14 4 1,18 0-1,18-4 0,16-8-2,20-3-2,4-22-6,23 1-28,-16-18-1,7-4-2,-14-12 1</inkml:trace>
  <inkml:trace contextRef="#ctx0" brushRef="#br0" timeOffset="74605.4598">20900 7849 46,'2'27'39,"-5"4"-2,16 10 0,-3-8-29,17 10-2,1-9-2,11 2-2,1-9 0,5-6-2,-1-12 1,-2-4 0,-2-10-1,-6-7 0,-5-7-1,-2-9 3,-7-4-3,-2-7 3,-6-7-1,0-4 1,-4-3-2,-1 1 2,-5 3-2,-5 10-3,8 21-16,-18-8-19,13 26 0,-18-6-3,16 22 1</inkml:trace>
  <inkml:trace contextRef="#ctx0" brushRef="#br0" timeOffset="79999.9992">21701 7884 35,'-1'18'35,"4"11"3,-3-2-3,6 9-31,3-2-7,3-6-30,6-5-2,0-7-1,8-1-1</inkml:trace>
  <inkml:trace contextRef="#ctx0" brushRef="#br0" timeOffset="80722.0714">22289 7887 64,'-31'-9'37,"3"7"1,-19-4-14,9 14-21,-6 3-1,3 8 1,2 11-2,10 3-2,8 2 1,12 2-1,13-4 1,13-5-3,10-3 2,11-9-1,9-9 1,3-10 0,3-4 0,-3-14 0,-1-3-2,-9-8 1,0-2-2,-13-9 1,-3 1-2,-12-11 3,-3-2-2,-12-1 4,-3 2 1,-2 5 1,-6 8 2,3 21 0,-7 8 1,8 26 1,-5 13-2,11 22 0,1 3-1,8 14-1,8-2 0,9-7-3,10-7 2,10-6-2,8-12 2,8-7-3,5-7 1,1-12-3,0-4 1,-2-7-1,-3 0 1,-8-13-1,-6 1 0,-13-7 4,-6 0-1,-11-1 3,-11-3 0,-11 6 2,-13-1 0,-7 14 2,-16 2 0,2 10-2,-9 8 0,2 12-1,3 2 0,11 6-1,8 0 0,14 1-3,15-3 2,11-3-2,13-6 1,10-8-2,12-4 1,0-8-2,8 2-3,-12-15-12,14 8-20,-15-9-2,6 1 1,-13-11-1</inkml:trace>
  <inkml:trace contextRef="#ctx0" brushRef="#br0" timeOffset="81066.1058">23308 7975 44,'2'13'38,"-1"6"-2,-4-1 1,18 13-28,-12-10-1,15 8-5,-1-5 1,5-5-3,0-2 1,2-3 0,0-5-1,-3-6-1,-4-3 0,-5-7 0,-4-4 1,-2-5-2,-1-7 2,-2-5 0,-2-2-1,4-2 1,4 0-1,1 3 1,6 6-1,2 6 2,0 10-2,2 10 1,2 11 0,2 10-1,0 4 1,4 4-2,2 1 2,1 0-3,4 2 0,-2-11-5,13 10-18,-13-22-13,4 3-3,-13-14 2,7 1-1</inkml:trace>
  <inkml:trace contextRef="#ctx0" brushRef="#br0" timeOffset="81503.1495">24170 7867 60,'-24'-10'39,"5"17"-1,-9 3 1,5 17-35,3 2 1,10 10-4,10 0 1,10 4-2,15-5 0,8-1-1,11-9 2,9-8-3,5-8 1,2-8 1,2-5-1,1-8 1,-4-5 0,-5-7 0,-4-8 0,-8-4 2,-9-5-2,-8 1 2,-11 0-2,-13 5 2,-13 8-2,-6 8 3,-11 15-2,-3 11 1,-3 12 0,7 10-2,3 3 3,12 3-3,13-1 2,17-1-2,11-5 1,15-7-2,10-7 1,7-7-1,7-2 0,-4-11-4,5 11-11,-24-22-24,4 2-1,-21-12 0,-11-2-1</inkml:trace>
  <inkml:trace contextRef="#ctx0" brushRef="#br0" timeOffset="81826.1818">21898 7421 74,'28'-12'42,"3"9"-2,-26-17-1,-5 20-39,0 0-22,-9 11-18,10 1 0,-1-12-3</inkml:trace>
  <inkml:trace contextRef="#ctx0" brushRef="#br0" timeOffset="99000.8991">25920 7655 18,'23'-21'28,"7"10"2,11-1-14,-6-12-3,16 19 0,-19-15-1,11 20-1,-21-11-1,7 24-1,-21 1-1,2 20 0,-12 10-3,-1 14-1,-6 13 0,4 10-3,1 2 1,8 3-3,8-6 1,4-10-3,11-7-2,-5-25-18,13-3-16,-7-21 0,8-8 0,-11-17-1</inkml:trace>
  <inkml:trace contextRef="#ctx0" brushRef="#br0" timeOffset="99558.9549">25939 8065 46,'-29'2'36,"7"-6"3,22 4-3,0 0-32,37-11 2,-5-1-1,13 6-2,3-4-1,5 5 1,0-4-1,3 3 1,-2 3-2,3-3 0,-1 4 1,8-2-1,0 2 0,5-2 0,-4 0-1,-3 0 0,-8 0 0,-9 3 1,-12-2-1,-14 3-1,-19 0 2,-7 14-1,-19 2 0,-9 3-2,-9 5 3,-2 5-2,1 3 1,4 0-1,9 2 1,9-3-1,16-5 1,14-3 0,16-5-1,13-9 1,11-6 0,10-5 0,5-7 0,-2-9 0,-3-5 0,-8-5 0,-11-8 0,-9-4 0,-18-1 0,-13 1 1,-18 6-2,-16 3 2,-14 7-1,-12 6 0,-6 15-3,-10-3-17,15 24-17,3 0-2,23 5-2,17-3 1</inkml:trace>
  <inkml:trace contextRef="#ctx0" brushRef="#br0" timeOffset="101743.1733">28084 7837 26,'-20'-3'35,"-7"0"0,3 7 0,-17-5-23,14 16 0,-13-7-5,11 13-2,1-6 0,15 8-2,8-4 0,17 7 0,12-4-1,12 2-1,9-2 1,5 1-2,2 1 1,-4 1-1,-11-2 0,-10 0 0,-14-2 0,-13 4 1,-16-2-1,-9-4 0,-14-2 1,-5-4-2,-3-2 1,0-6-1,9-2 0,5-10-1,14-2-1,8-7-2,25 7-12,-3-14-20,23 1 0,0-6-1,13 2 0</inkml:trace>
  <inkml:trace contextRef="#ctx0" brushRef="#br0" timeOffset="102086.2076">28366 8036 45,'-6'20'40,"9"8"-2,-6-6 1,15 7-22,-2-11-11,15 1-2,2-7-2,5-2-2,3-6 1,-1-5-1,1-6 0,-4-4 0,-4-3 0,-5-4-1,-4-5 1,-5-2 1,-4 0-1,-4 2 1,-2 2-1,-1 7 1,-2 14 0,0 0 0,5 14-1,2 8 0,3 6 1,7 4-2,3 4 1,5-1-3,8-1-5,-12-13-26,18 4-4,-10-14-2,8 1 1</inkml:trace>
  <inkml:trace contextRef="#ctx0" brushRef="#br0" timeOffset="102524.2514">29197 8065 64,'-23'-27'40,"0"11"-1,-17-3 0,4 10-34,-9 2-1,-2 14 0,4 6-3,4 5-2,11 2 2,8 4-3,13 0 2,10-4-1,13 2 1,6-9-2,9-4 2,6-1-1,5-2 0,1 0 1,2 3-1,-1 7 0,-3 6 1,-5 8 0,-5 11-1,-8 9 2,-10 8-1,-5 7 2,-12 1-1,-8-4 2,-6-4-1,-4-5 0,-9-16 0,-2-10 0,-4-12-2,-2-10 1,3-10-1,0-9-2,5-10 1,1-10-2,12 1-1,4-14-3,21 6-5,-5-21-23,32 7-3,4-8-2,22 9 3</inkml:trace>
  <inkml:trace contextRef="#ctx0" brushRef="#br0" timeOffset="103215.3205">29686 8120 52,'50'-7'37,"-20"-5"1,-9 4-1,-28-13-28,7 21-1,-36-23-5,3 19 0,-10 3-2,-1 6 0,-1 2 0,5 6-1,3 3 0,9 5 0,11-2 0,12-2 0,9-2 0,10-4 0,12 4 0,5-3 1,6 1-1,1 1 1,2 2-1,-1 3 0,-3 5 0,-5 7 1,-5 5-2,-6 5 1,-3 6 0,-4 6 1,-5 1 0,-3-1 1,-5-4-1,-2-3 1,-5-6-1,-5-8 1,-6-8-1,-6-10 0,-7-5-1,-3-6-1,-2-6-1,-2-8 0,2-6 1,0-6-2,6-6 1,8-7-1,13-5 1,9-7-1,19 1 2,11-3-1,19 4 1,13 1 0,12 7 0,11 4 1,7 9 0,-1 3 0,-3 3 0,-2 2 0,-10-1 1,-8 0 0,-17-2 0,-11-1 1,-18-1-1,-17 3 1,-14-1 0,-15 4-1,-15 6 0,-7 10 1,-7 6 0,3 10-1,0 6 0,18 6 1,10 5-1,14 4-1,17-1-1,13-6 0,18-1-2,11-8 0,12-4-1,-3-13-2,9 3-5,-19-27-17,15 8-9,-13-15 0,5-4 1</inkml:trace>
  <inkml:trace contextRef="#ctx0" brushRef="#br0" timeOffset="103538.3528">30798 8057 53,'-2'-26'39,"-22"2"-1,4 12 0,-29-3-25,23 19-4,-11-3-5,7 12-1,5 4-1,6 2-1,13 3 0,10 2-1,10 0 0,13 2 0,7 1 1,9 0-1,4-3 1,-1 3 0,-5 0 1,-5 0 0,-10-1 0,-9 2 0,-15-4 0,-12-3-1,-12-7 0,-7-3-1,-9-6 1,-3-6-2,0-3 0,-6-11 0,5-4-1,0-8-1,11 1-2,-2-12-5,28 15-26,-6-18-3,20 5-1,5-10-1</inkml:trace>
  <inkml:trace contextRef="#ctx0" brushRef="#br0" timeOffset="103754.3744">31093 7752 78,'9'24'40,"10"19"0,-7 0 0,19 14-35,-11-1 1,5 4-3,-2 3-1,0-2-1,-4-4 0,-4-5-2,-5-5-2,-19-18-9,14 6-28,-26-19-1,6 0-1,-12-18 1</inkml:trace>
  <inkml:trace contextRef="#ctx0" brushRef="#br0" timeOffset="103920.391">30924 8110 73,'27'-7'41,"6"-4"-1,27 12 2,10-5-34,9 8-2,5 1-6,-4-9-26,7 8-14,-15-9 0,-9 2-2</inkml:trace>
  <inkml:trace contextRef="#ctx0" brushRef="#br0" timeOffset="105388.5378">1499 9113 60,'0'0'38,"0"0"-1,0 0 2,0 0-25,0 0-2,0 0-4,0 0-3,0 0 0,-3 63-2,30 6-3,-2 45-2,8 11-1,5 7-2,-12-7-8,1-8-29,0-37 0,-1-42-1,-26-38 3</inkml:trace>
  <inkml:trace contextRef="#ctx0" brushRef="#br0" timeOffset="105901.5891">1358 9493 72,'-55'-19'40,"55"19"-2,0 0 1,0 0-34,0 0 0,0 0 0,0 0-5,64 3-1,25-7-1,3-18 0,6-20 0,-17-12-1,-9-2 0,-27 0 0,-28 10 2,-12 5 0,-12 8 0,-4 11 1,-2 15 0,13 7 1,-5 24 0,3 13 0,9 17 0,8 10 0,5 9 1,9-3 0,5 1-1,2-7 1,-2-12-1,4-11 1,0-12-1,0-15 0,6-8 0,-4-7-1,-7-8 1,0-1-2,-5-2 1,7-1 0,-3 6 0,0 5 0,3 5-2,-3 7 0,5 6-1,4 1 1,7-1-3,0 6-1,-1-19-12,25 8-21,-16-15 3,11-1-2,-11-12 2</inkml:trace>
  <inkml:trace contextRef="#ctx0" brushRef="#br0" timeOffset="106252.6242">3014 9511 17,'-42'-4'35,"-10"6"0,13 12 1,-12-3-17,29 26-3,-12-8-3,30 9-6,-1-10-1,24 0-4,9-8 1,12-8-2,5-10 0,6-10-1,0-7 0,-2-5 0,-4-3-1,-8-1 1,-7-2-1,-11 0 1,-6 1-1,-5 6 1,-4 1 1,-4 18-1,2-14 2,-2 14-1,3 14 1,1 5-1,3 7 1,9 3-1,2 2 1,9-3-3,5-5 0,3-7-4,9 0-3,-11-22-25,11 3-6,-8-13-1,4-3 1</inkml:trace>
  <inkml:trace contextRef="#ctx0" brushRef="#br0" timeOffset="106447.6437">3507 8963 61,'-9'19'40,"3"18"-2,25 29 1,-1 5-34,22 14 0,-2-2-4,5-3-1,5 3-13,-12-23-25,0-9 0,-21-21-1,-3-10 0</inkml:trace>
  <inkml:trace contextRef="#ctx0" brushRef="#br0" timeOffset="106606.6596">3385 9384 77,'0'0'40,"0"0"0,36 6-2,34-10-43,36 8-33,18-16-1,46 2-2,23-16 0</inkml:trace>
  <inkml:trace contextRef="#ctx0" brushRef="#br0" timeOffset="107071.7061">5717 8882 60,'18'0'39,"-11"18"0,15 28-1,-9 9-33,7 22 1,-1 6-4,5 8-2,3-1-1,-3-9-2,11 0-10,-15-28-26,10-13 2,-11-27-4,2-9 3</inkml:trace>
  <inkml:trace contextRef="#ctx0" brushRef="#br0" timeOffset="107702.7692">5478 9275 47,'8'62'38,"10"-12"-1,22-1-1,0-21-30,30-9 0,2-20-2,7-13-3,-2-17 0,-5-10-3,-6-4 0,-11-9-2,-10 0 1,-15-4-1,-8 4 1,-15 1 0,-5 15 1,-6 11 1,-4 10 2,8 17 0,-14 19 2,13 20 1,-2 10-1,12 13 1,3 1 0,10 2-1,5-4-2,7-9 1,5-12-1,9-13-1,2-14 1,5-8-1,1-9 0,-2-4 0,-2-5 0,0 2 0,-5 2-1,-1 4 0,-1 6 1,-3 4 0,-2 4-1,1 3 1,2 2 0,0-3 0,4-4 0,-2-6 0,2-9-1,-4-7-1,2-4-2,-12-15-3,7 9-4,-27-23-8,10 21 0,-29-20 3,3 18 9,-17 0 5,-9 6 4,-3 21 4,-18 2 5,15 29 8,-15-7 1,27 29-2,-5-8-9,25 8-3,17-3-5,18-15-9,38-4-29,15-21-1,38-7-1,20-23-1</inkml:trace>
  <inkml:trace contextRef="#ctx0" brushRef="#br0" timeOffset="108406.8396">8674 9349 43,'17'16'37,"-8"6"1,4 18-1,-7-8-31,11 14 0,-4-8-1,2 1-3,0-11-1,2-8 0,-3-11 0,0-10-1,-1-10 0,0-10-1,-1-8 1,1-9 0,2-5-1,3-5 1,5-4 0,6 1-1,2 7 1,1 15 0,1 9 0,-2 17-1,-3 18 1,-2 12 0,-5 15 0,-7 7 1,-3 1-1,-3-5 0,-3-4 0,0-9 1,1-16 0,-6-16-1,18 3 0,-3-17 0,4-9 0,8-5 0,6-8 0,4-4 0,7 2 0,2 0 0,2 8 0,-1 9 0,-2 13 1,-6 11-1,-7 14 0,-4 10 0,-7 10 0,-3 5 0,-3 4-3,-4-10-4,16 6-20,-12-19-10,14-3-1,-4-17 0</inkml:trace>
  <inkml:trace contextRef="#ctx0" brushRef="#br0" timeOffset="108784.8774">10036 9260 41,'-39'-14'36,"4"17"1,-6 0-12,15 32-14,-8-4-1,17 14-4,0-4-1,12 2-3,9-7-1,10-8 0,5-7 0,6-10-1,3-12 1,0-9-1,2-6 0,0-4 0,-5-4 0,-1-3 0,-4-2 0,-2 4 0,-4 7 0,-14 18 0,18-16 0,-18 16 0,9 21 0,-6 1 1,-1 9-1,4 1 0,4 0 1,4-4-2,7-4 0,4-10-2,13 0-5,-7-21-3,20 7-17,-12-21-9,5 1-1,-11-15 1</inkml:trace>
  <inkml:trace contextRef="#ctx0" brushRef="#br0" timeOffset="109174.9164">10553 8918 48,'0'0'37,"-22"-4"0,13 43-12,-11 3-16,17 27 0,-7 0-3,10 11-2,7-3-2,6-3 0,8-7 0,12-12 0,7-14-2,10-17 1,10-11-1,1-13 0,3-12 0,-1-10-1,-5-10 1,-12-7 0,-6-7-1,-13-3 1,-13 3 0,-14 3-1,-12 9 1,-11 11 1,-6 15-1,-4 17 1,-3 17 0,2 13 0,1 9 0,9 4 0,7 2-1,11-4 0,14-6-1,8-12 0,20-9-3,8-18-4,27 4-21,-3-23-10,13-3 1,-4-14-1</inkml:trace>
  <inkml:trace contextRef="#ctx0" brushRef="#br0" timeOffset="109490.948">11467 8994 33,'-35'-7'35,"8"15"1,-4-2 0,20 15-27,-9-6-3,17 11-1,1-3-2,13 4-1,4 1-1,9 4 1,3-3 1,6 5-1,-1-3 1,0 2 0,-5-4 1,-3 2 0,-8-4 0,-7 0-1,-10-3 0,-6-3-1,-13-5-1,-5 0 0,-8-6-1,-6-2-1,-1-2-4,-15-16-14,14 10-21,-8-14-1,18 1 0,5-13 0</inkml:trace>
  <inkml:trace contextRef="#ctx0" brushRef="#br0" timeOffset="110070.0059">12881 9082 47,'0'0'38,"0"0"0,21 38-1,-20-12-29,12 14-1,-2 2-4,3 4-2,2 3-5,-4-15-22,11 5-10,-5-15-3,7-8 2</inkml:trace>
  <inkml:trace contextRef="#ctx0" brushRef="#br0" timeOffset="110429.0418">13162 9127 35,'-17'31'37,"17"4"1,-6-2-1,11 14-21,-10-15-8,14 4-3,-4-12-1,4-8-2,-9-16-1,19 0 0,-7-17 1,0-6-2,3-8 1,2-4-1,3-2 0,6 0 1,4 3-1,7 4 0,5 8 0,6 12 0,-3 11 0,0 12 0,-1 13 0,-4 8 1,-4 9-2,-7 0 1,0 6-3,-11-12-6,14 2-28,-15-19-1,8-6-2,-3-19 1</inkml:trace>
  <inkml:trace contextRef="#ctx0" brushRef="#br0" timeOffset="110626.0615">14053 8994 57,'-32'28'38,"-6"4"0,13 17-1,1-1-35,18 7 0,16 0-2,12-8-3,26 5-18,-1-26-15,16-6-2,-1-19 1,9-4 1</inkml:trace>
  <inkml:trace contextRef="#ctx0" brushRef="#br0" timeOffset="110933.0922">14551 9101 20,'-30'-1'36,"-16"5"1,3 23-1,-12-3-21,22 27-2,-9-7-6,24 8 0,9-9-5,15-4 0,14-5-2,11-14 1,9-12-1,5-11 1,1-12-1,-2-8 0,-8-7 0,-8-4 0,-11-5 0,-12-4-1,-11 2 0,-12-3-1,-8 11 0,-9 5-1,-1 11 1,-5 6-1,10 16-3,-3-4-8,22 19-21,3 1 0,19 5 0,10-8 0</inkml:trace>
  <inkml:trace contextRef="#ctx0" brushRef="#br0" timeOffset="111639.1628">14734 9211 36,'20'17'36,"-9"-2"0,1 17-3,-17-14-22,17 17-1,-16-13-4,9 6 0,-10-10-3,6-5 0,-1-13-1,0 0-1,3-17 0,2-2 0,1-4-1,2-4 0,5-3 0,-1-3-1,4 5 0,0 0 0,3 6 0,-2 8 0,2 6 0,-3 7 0,-2 10 1,0 8 0,-1 3 0,3 6 1,0 3-1,2-3 1,1-6 0,7-3-1,6-11 1,3-4-1,2-5 1,1-3-1,0-7 0,0 1-1,-2 2 1,-4 1 0,-3 6-1,-3 5 1,-1 2 0,-4 5 0,0 3 0,7 4 1,3-1-1,7 2 0,8-4 1,11-2-2,12-1 1,8-4 0,6-3 0,-2-3 0,0-3 0,-7-6-1,-9-3 1,-12-3 0,-17-7 0,-13-5-1,-17-1 1,-12 0 0,-16 2 0,-9 7 0,-9 5 1,-6 7-1,-6 14 1,0 14 0,1 5 1,11 9-1,12 1 0,17 3 0,13 0 0,19-2-1,15-9 0,14-9-1,16-3-1,7-9 0,8-3-1,-4-9-2,8 1-1,-15-20-9,12 10-20,-19-14-3,0 1 3,-16-11-1</inkml:trace>
  <inkml:trace contextRef="#ctx0" brushRef="#br0" timeOffset="111857.1846">16754 9119 38,'-47'-25'35,"2"13"2,-5 7-1,19 19-24,-8-4-2,25 18-2,7 3-4,19 8-1,6-4 0,10 5 0,2-5 0,5 1 1,-7-7-2,-2-2 1,-12-8 0,-8-2-1,-11-2-1,-15-7-3,-10 9-8,-29-17-29,0 5-1,-31-9-1,-20 5 0</inkml:trace>
  <inkml:trace contextRef="#ctx0" brushRef="#br0" timeOffset="112267.2256">13048 8728 67,'0'0'41,"-12"3"-1,-6-9-1,18 6-36,2 12-4,-2-12-34,11 16-4,0-10-1,16 8 0</inkml:trace>
  <inkml:trace contextRef="#ctx0" brushRef="#br0" timeOffset="113946.3935">7951 9254 43,'0'0'37,"14"1"0,-22-16 0,16 2-30,-13-14-1,6 0-1,-5-9-3,0 0 0,0-5 0,-1 3-2,1 4 1,-1 5-1,3 6 0,-1 9 0,3 14 0,0 0 0,19 20 0,-2 6 0,5 5 0,7 5 0,6 1-1,5-5 1,3-4 0,-4-9 0,3-9 0,-4-8 0,-4-10-1,-7-10 1,-4-8 0,-8-6 0,-4-2 0,-6-6 0,-5-1 0,-5 1 1,-4-2-3,-5 1 3,-7 5-2,2 7 2,-5 2-2,5 10 3,-1 4-2,4 10 1,5 6 0,11-3 1,-6 17 0,6-17 0,20 19-1,0-10 0,5-6 0,6-2 0,6-6-1,4-3 0,9-1-1,3-2 1,8-1-1,0-1-1,2 2 0,-6-1-1,-3 6-1,-10 0 1,-7 3 0,-12-1-1,-9 7 1,-16-3 0,0 0 2,-1 11 0,1-11 0,-13 11 1,13-11-1,-11 11 1,11-11 1,0 0-1,0 0 0,0 0 1,0 0 0,0 0 0,0 0 1,0 0-1,0 0 1,0 0 0,0 0 1,13-4-1,-13 4 0,0 0 0,0 0 0,0 0-1,0 0 1,0 0-1,0 0 0,0 0 0,0 0 0,0 0 0,-12 0 0,12 0-1,-24 18 1,8-4 0,-5 3 0,0 5 1,-3 3-1,-3 2-1,0 5 1,-1-1-1,0 1 1,2-3-2,2-2 1,3-4-2,2-5 2,6-1 1,13-17-1,-18 12 0,18-12 0,0 0 0,0 0 1,19-15-1,-1 8 0,5-1 1,8 3-1,8 2 0,8 0 1,9 0-1,5 2 1,3-2-1,-1 3 0,-3-4-4,3 13-12,-27-16-21,5 9-4,-15-8-1,1 4 0</inkml:trace>
  <inkml:trace contextRef="#ctx0" brushRef="#br0" timeOffset="114943.4932">18339 9305 36,'1'-22'35,"0"7"2,-12-8-2,11 23-24,-39-30-2,10 25-2,-16 1-2,0 16-1,-10 7-2,7 11 1,-3 0-1,10 5 0,10 2-1,17-1 0,15-5 0,16-8-1,14-12 1,10-6-1,8-8-1,4-12 1,-2-3-1,-2-6 1,-6-7-1,-11 1 1,-8-1 0,-8 4 0,-10 5 0,-7 9 0,1 13 1,-15 3 0,6 16-1,2 8 1,7 6-1,7 1 0,11 0-2,6-8-2,20 9-14,-7-25-20,13-1 1,-8-17-3,4 0 2</inkml:trace>
  <inkml:trace contextRef="#ctx0" brushRef="#br0" timeOffset="115433.5422">18665 9185 49,'12'8'37,"-3"14"-1,11 17-9,-7-9-15,19 14-2,-12-12-5,9 4-2,-6-12-1,-1-5-1,-7-8 0,-15-11-1,13-12 0,-17-7 0,-4-8 0,-3-6-1,-2-1 1,-2-3 0,2-4 0,2 5-1,8 6 2,5 5-2,11 13 1,10 6 0,11 6 0,9 3 0,14 7-1,10-1 1,2 4 0,1-7 0,-3-2 0,-9-5-1,-9-4 0,-15-2 0,-16-4 1,-16-2-2,-14-2 1,-12 6 0,-12 2 1,-8 7 2,-6 7 0,-2 11 1,1 7 0,6 14 1,9 0 0,15 6-1,17 1-1,18-2-1,24-3-3,14-15-6,35 1-28,4-22-3,27-4-2,9-18 1</inkml:trace>
  <inkml:trace contextRef="#ctx0" brushRef="#br0" timeOffset="116065.6054">20622 8869 43,'-2'43'39,"9"19"0,-8 6 0,4 14-29,-2-6-4,9 3-1,-1-11-3,7-11-1,-2-16 0,4-14-1,0-22 1,4-14-2,0-13 1,2-13 0,1-4 0,3-9 0,4-6 1,0 2-2,3 7 1,0 8 1,-1 14-1,-1 14 0,-2 11 0,-3 15 0,-2 16 0,-1 7 0,2 1-1,-2-1-2,4 1-4,-11-23-14,15 6-17,-10-19-1,9-5 0,-10-16 1</inkml:trace>
  <inkml:trace contextRef="#ctx0" brushRef="#br0" timeOffset="117198.7187">21468 9135 45,'0'0'37,"0"0"1,4 21 0,-3 2-32,18 15 1,3-9-5,12 2-1,11-6-2,10-8-1,12-4-4,-3-21-3,14 6-6,-23-28-3,14 13 0,-31-22 3,0 8 7,-26-6 5,-13 0 4,-12 11 6,-25-10 7,9 31 4,-32-10 1,20 29-4,-14-4-6,15 23-1,4 5-4,18 13-1,13 4-1,18 3-1,12 2-1,14-4 1,9-2-1,4-5 1,0-7 1,-7-6-2,-9-4 2,-12-4-2,-12-4 2,-13-3-2,-17-2 1,-12-6-1,-10-3 0,-7-5 0,-8-6 0,0-11 1,-2-4-2,2-10 1,4-11 0,4-9-1,10-11 0,7-14-1,16-6-2,8-15-2,21-6-1,2-17-5,27 12 0,-3-9 2,21 22 1,-7 9 5,8 20 1,-4 22 6,-7 23-1,3 32 8,-19 10 1,8 30 0,-21 1-1,9 17-2,-11-4-3,2 5-2,-2-10 1,2-3-2,0-12-2,1-11-1,3-14 1,-1-13 0,3-10 0,-1-7-1,1-6 1,2-5-1,0-3 1,1-2-1,1 7 1,0 4-1,-1 6 1,3 4 0,1 5 0,1 0-1,5 3 1,1-1 1,7 2-1,1-6 0,1-2 0,0-7-1,-3-3 0,-7-1 0,-4-4-1,-13-6 0,-9 0 1,-11-2-1,-10 4 1,-12 4 0,-7 6 1,-9 6 0,-1 11 0,0 9 1,5 2-1,7 5 1,14 4-1,12 0 1,14 0-1,14-2 0,13-11 0,11-6-1,7-2 0,-2-5 1,-3-7-1,-6-5 1,-7-1 0,-10-6 0,-14-2 0,-10 0 1,-13-5 1,-3 2 0,-6-4 0,-3-2 0,-6-6 0,6 1 1,0-3-1,8 3 2,4 0-4,9 2 1,8 1-1,8 8 1,7 4-3,6 5 4,4 7-6,-3 1 0,4 19-12,-25-14-17,2 10-5,-18-11-3,-11 20 2</inkml:trace>
  <inkml:trace contextRef="#ctx0" brushRef="#br0" timeOffset="117475.7464">21316 8760 62,'-23'-16'40,"23"16"-1,-4-16-4,8 1-68,25 14-2,6-6-6,21 11 2</inkml:trace>
  <inkml:trace contextRef="#ctx0" brushRef="#br0" timeOffset="117927.7916">24792 8714 51,'-24'30'41,"0"11"-3,18 25 0,13 4-33,15 12-2,12 3 0,13-1-3,7-9-2,-3-20-13,10-2-22,-15-27 0,-2-6-2,-20-23 0</inkml:trace>
  <inkml:trace contextRef="#ctx0" brushRef="#br0" timeOffset="118769.8758">24522 9050 49,'-29'28'38,"12"-7"0,28 3 0,14-9-34,29-7 1,14-13-2,15-5-2,4-4-1,-2-8 0,-4-3-1,-9-5-1,-13-4 1,-15 0-1,-10 3 0,-16 2 2,-7 7 0,-7 10 2,-4 12-1,-12 8 0,3 15 0,2 15 1,0 7 0,9 8-1,1-6 0,12 1-1,4-7 1,8-7 0,6-13 0,5-10-1,4-9 1,1-9-1,0 1 0,1-6 1,-1-3-1,0 1 0,0 6 0,1-1 0,-6 9 1,1 7-1,-3 0 0,-3 6 0,0 5 0,-1 2 0,0-2-1,0 4 0,2-6-1,-2-6 0,5-1-1,-5-11-2,6 0-2,-13-13 1,4 4 0,-14-9 1,-1 3 1,-12-6 1,-5-1 3,-9 3 1,-7 1 2,-1 12 2,-14-2 0,7 10 1,-9 0-1,9 15 0,-1 1 0,11 9-1,7-4-1,12-1-1,7-3-1,12-3 0,6-9 0,6-4-1,3-7 0,0-4 0,-2-2-1,-2-5 1,-4 1 0,-3 0 0,-6 6 0,-3 0 0,-16 10 0,18-9 1,-18 9 0,0 0 0,-3 22-1,0-6 2,0 4-2,3 1 1,0 2-1,3 1 0,5-1-1,1-7-1,8-2-3,-17-14-7,35 9-21,-35-9-6,28-7 0,-18-9 0</inkml:trace>
  <inkml:trace contextRef="#ctx0" brushRef="#br0" timeOffset="119084.9073">26507 9155 41,'0'0'37,"-3"31"2,-3-15-1,12 13-27,-12-18 0,12 8-5,-2-6-2,5 1-1,-9-14 0,22 7-2,-9-14 0,2-4-1,1-1 0,3-4 0,2-2 1,1-3-1,1 3 0,3 2 0,-1 3 0,0 8 1,-1 2-1,-1 8 0,-1 8 0,0 7 0,4 11-4,-11-12-17,16 17-18,-4-9-1,16 10 0,2-3-1</inkml:trace>
  <inkml:trace contextRef="#ctx0" brushRef="#br0" timeOffset="119512.9501">27870 8867 43,'5'13'38,"7"24"1,-7 9-1,14 20-23,-9 8-10,15 11-1,-1 1-3,9-3-1,6 2-8,-8-23-30,16-6 0,-11-27-1,4-7 2</inkml:trace>
  <inkml:trace contextRef="#ctx0" brushRef="#br0" timeOffset="120175.0163">27642 9242 53,'16'37'38,"11"-11"-2,25 11-6,5-24-22,16 1-1,1-15-5,2-7-1,-3-9-1,-7-11-1,-8-1-1,-12-7 1,-9-5-2,-12-4 0,-10 7 2,-10 0-1,-6 9 2,-8 11 0,-4 9 1,-1 15 0,-3 18 0,4 15 1,3 9 1,6 7-2,6 2 0,9 1 1,5-7-2,8-7 1,6-11 0,7-11-1,4-8 0,4-8 1,3-7-1,2-3 0,3 2 0,-2-3 0,-1 2 0,-2 3 0,-3 3 0,-1 0 1,-2 8-1,0 0 0,0-2 0,2 1 0,1-2 0,4-3 0,0-5 0,-2-4-1,0-7 0,-9-6 0,-6-5-1,-7-6 1,-11-2 0,-11-5-2,-10-1 2,-10 4 1,-8 8 1,-4 8 2,-4 12-1,2 16 1,3 7 1,10 15 0,10 5-1,21 10 1,15-2-2,17-2-2,26 3-7,2-20-26,33 5-5,-1-14-2,11 2 0</inkml:trace>
  <inkml:trace contextRef="#ctx0" brushRef="#br0" timeOffset="121106.1094">1403 10976 80,'0'0'39,"0"0"-1,0 0 1,0 0-33,0 0-2,0 0-1,0 0-1,26-66 0,-26 66-1,20-60-1,-20 60 1,27-65-1,-27 65 0,20-31-3,16-10 1,11 17 0,-2 20-1,-3 19 1,9 19 0,6 1 0,3 6 0,-12-14 2,-6-9 1,-3-10-1,-3-11 0,-8-9 1,-1-9-1,-11-8 1,-3-9 0,-4-5 0,-8-3 0,-5-7 0,-2-1-1,-2-2 1,-4 0-2,3 7-1,-6 3-1,10 19-6,-7-2-26,12 29-3,13-3-2,11 25 1</inkml:trace>
  <inkml:trace contextRef="#ctx0" brushRef="#br0" timeOffset="121496.1484">2384 10421 70,'0'0'37,"23"6"0,-12-11-10,32 10-17,-6-11-4,16 9-1,-5-6-2,3 3-2,-6 3-1,-13 2 1,-1 9-3,-18 5 1,-12 9 0,-12 5 1,-14 10-1,-7 5 0,-6 2 2,-10 7 1,3-2 0,-1 1 0,4-5 1,10-2 0,8-9 0,12-6 1,8-10-3,19-10-1,12-11-1,12-9-2,15-4-3,7-27-25,38 5-9,0-12-1,26 6-3</inkml:trace>
  <inkml:trace contextRef="#ctx0" brushRef="#br0" timeOffset="121964.1952">4316 10503 31,'-2'20'39,"9"4"-1,-6 0 0,11 16-16,-3-7-17,9 5-2,1 5-6,-7-14-25,12 4-9,-7-17-2,6-3 2</inkml:trace>
  <inkml:trace contextRef="#ctx0" brushRef="#br0" timeOffset="122300.2288">4656 10506 43,'10'26'39,"-11"4"0,7 12-1,-15-10-30,13 7-2,-7-11-2,7-4-2,-4-10-1,0-14 0,12-1-1,-5-16 0,4-3 0,0-7 1,5-5-1,0-3 0,6 2 0,2 1 0,1 6 1,4 8 0,0 8 0,1 10 0,-4 12-1,1 9 1,-2 8-2,-4 3-3,10 18-24,-13-16-10,9 5-2,-3-15 2</inkml:trace>
  <inkml:trace contextRef="#ctx0" brushRef="#br0" timeOffset="122781.2769">5737 10368 41,'-48'-12'39,"0"21"2,-6 2-5,14 17-25,-1 4-7,16 12 1,8-1-3,14 2 0,15 1-3,11-6 1,12-5-2,1-10-1,9-7-2,-5-14-1,4-3 0,-7-13 1,3-5 0,-9-10 1,0 0 3,-6-5 1,-5-4 3,0 5 1,-8-11 2,-1 10 0,-11-4 2,2 12-3,-11-3 1,-2 9-3,-5 4 0,-2 6 0,-7 8-1,1 5 0,-5 3-1,0 6 0,-2 4 0,3 3 0,2-2-1,4 4 1,8 3-2,6-1 1,9 5-1,8-7 0,11 0-2,0-7-5,20 11-26,-12-16-5,11-1-3,-6-10 2</inkml:trace>
  <inkml:trace contextRef="#ctx0" brushRef="#br0" timeOffset="124741.4729">6066 10480 37,'0'0'38,"18"29"1,-10-16-1,10 9-30,-6-4-1,7 5-1,-6-5-3,1 1 0,-3-6-2,-11-13 0,17 11-1,-17-11-1,8-11 1,-7-3-1,0-2 0,-2-4 0,1-2 1,-2-2-3,0-3 4,2 5-2,2 0 1,-1 8-1,-1 14 2,14-14-1,-2 17 0,1 4 1,3 10-1,2 0 1,2 3-1,0-2 0,-1-1 0,-2-6 1,-1-4-1,-2-5 0,-1-3 0,-13 1-1,18-15 0,-13 2 0,3 0 0,-2-1 0,2 1-1,-1-1-1,-7 14 2,18-19-1,-6 14 1,1 3 1,1 5 1,4 3 0,1 5 0,8 4 3,6 2-2,9 1 2,6 0-2,8-1 0,6-5-1,5-2 1,1-3-1,1-6-1,-6-4 0,-6-3 0,-8-6-1,-9-2 0,-10-1 0,-11-3 0,-8-4 0,-9-1 0,-7-1 0,-7 2 1,-4 4 0,-5 5 0,-2 7 1,0 8-1,-2 13 1,1 8 1,2 6-1,5 7 1,7 1 0,11 2-1,7-2-1,9-5 0,14-5-2,7-11-2,21 6-11,-8-26-20,21 3-4,-7-16 0,12-1-1</inkml:trace>
  <inkml:trace contextRef="#ctx0" brushRef="#br0" timeOffset="125019.5007">7828 10267 47,'-33'-13'36,"3"16"3,-10 2-2,13 17-31,-9-3 0,14 11-2,2-1-1,13 3 0,10 0-2,10-1 0,9-6 0,6 1 0,3-3-1,-2-5 3,0-4-2,-6-1 1,-10-1 0,-8-1-1,-17-2 0,-8-1-2,-9 3-3,-19-12-21,2 12-15,-15-9 0,-2 4-1,-18-8 0</inkml:trace>
  <inkml:trace contextRef="#ctx0" brushRef="#br0" timeOffset="126607.6595">5500 10380 27,'-12'-9'33,"12"9"-1,-28 3 2,18 14-19,-16-13-5,14 18 0,-10 0-4,11 12 0,-3-3-2,5 6-2,5-1 0,5-2-2,7-1-2,5-7-1,11 3-9,-5-20-25,18 1-1,-3-15 0,13-3-1</inkml:trace>
  <inkml:trace contextRef="#ctx0" brushRef="#br0" timeOffset="126959.6947">3899 10179 73,'32'0'35,"3"0"-33,7 2-7,3 0-33,10 1 0</inkml:trace>
  <inkml:trace contextRef="#ctx0" brushRef="#br0" timeOffset="128191.8179">9239 10194 29,'-6'-27'36,"-7"-7"2,7 0-1,-13-9-26,9 12-3,-15-4-1,5 12-2,-10 8-2,1 15-1,-4 15-1,3 17 0,1 18-1,6 13 1,9 11-1,10 6 0,13 1 0,12-2-1,12-2-1,2-14-3,10 2-13,-10-25-19,1-7-3,-16-19 2</inkml:trace>
  <inkml:trace contextRef="#ctx0" brushRef="#br0" timeOffset="128651.8639">8794 10467 27,'38'6'37,"10"-4"1,15 5 0,-8-12-31,22 5-1,-8-14 0,3 7-1,-12-6-3,-7 1 2,-16 1-3,-12 3 0,-25 8 0,0 0-1,-12 10 0,-10 8 0,-3 7 0,-2 3 0,6 5 0,6-1 0,8 1 0,12-4 1,12-9-1,7-5 0,6-9 0,6-8 0,1-7 0,-2-6 0,-4-8 0,-9-4 0,-8-4 0,-13-1 0,-10 0 0,-11 4 0,-9 2 0,-7 6 0,-3 10-1,-3 10 0,5 9 0,5 5-3,11 11-2,5-7-8,25 13-23,2-7-1,21 1 1</inkml:trace>
  <inkml:trace contextRef="#ctx0" brushRef="#br0" timeOffset="128861.8849">9695 10540 48,'16'12'37,"-16"-12"1,16 28-14,-16-28-14,6 25-2,-6-25-1,0 16-2,0-16-1,0 0 0,1-25-2,5 5 0,3-11-1,4-6-2,11 0-3,-1-17-25,26 12-10,4-7-2,19 9 2</inkml:trace>
  <inkml:trace contextRef="#ctx0" brushRef="#br0" timeOffset="129250.9238">11257 10017 53,'10'12'38,"5"29"0,-15 0-1,24 28-32,-3 9-3,7 12 0,4 0-5,-2-8-3,17 1-32,-17-22 1,5-6-3,-12-24 2</inkml:trace>
  <inkml:trace contextRef="#ctx0" brushRef="#br0" timeOffset="129896.9884">10997 10377 28,'-6'29'36,"17"0"3,14-10-3,24 2-20,9-23-10,20-1-2,2-17-1,7-6 0,1-10-3,-4-4-1,-10-1-2,-16-5 1,-10 6-1,-20-1-1,-9 8 2,-13 5-1,-6 15 2,0 13 1,-22 9 2,11 18 0,0 6 0,6 12 2,-2 5-2,11 4 1,5-8 0,9-7-2,4-7 0,9-8 0,4-9 0,6-6-1,4-9 1,4-1-1,-3-3 0,0 1 0,-2 2 1,-4 3-2,-3 5 1,-2 2 0,-1 5 0,-2 0 1,1 0-1,5 0 0,2-4 0,5-3 0,3-6 0,4-6 0,-2-4-2,0-6 0,-3-5 0,-9-5-2,-5 0 1,-13-3 0,-6 1 0,-15-1 1,-4 4 1,-9 6 2,-8 9 2,-3 9 0,-4 8 0,4 13 0,1 6 2,10 9-1,3-2-2,18-1-2,16 3-5,4-17-22,32 3-11,12-18 0,27-2-1</inkml:trace>
  <inkml:trace contextRef="#ctx0" brushRef="#br0" timeOffset="130357.0344">14488 10340 52,'71'-22'40,"-13"-6"-5,2 3 2,-23-15-30,-4 4-4,-19-4-1,-16 1-2,-16 1 1,-14 6-1,-12 5 1,-12 8-2,-6 15 2,-1 16 0,0 15 0,5 15 0,8 15 0,12 12 0,14 8-1,15 3 2,18-3-3,10-5 1,8-5-3,3-16 0,6-2-8,-18-24-26,6-4 0,-24-21-2,0 0 0</inkml:trace>
  <inkml:trace contextRef="#ctx0" brushRef="#br0" timeOffset="130743.073">14064 10479 42,'0'0'39,"13"2"-1,9-1 0,31 5-28,-4-9-3,19 4-3,7-7 0,7-2-2,2-3-1,-1-2 0,-4-3 0,-12-3-2,-9 3 2,-16-4-2,-12 2 1,-16 3-1,-14 2 1,-15 4-1,-14 5 0,-9 7 1,-6 5 0,-5 8 1,-1 10-2,5 6 3,6 3-2,12 3 1,14-2 0,17 0 0,14-4-2,17-7 2,14-8-2,6-8 0,12-4-3,-5-12-2,6 7-11,-22-20-20,8 5-3,-19-12 3,2 4-2</inkml:trace>
  <inkml:trace contextRef="#ctx0" brushRef="#br0" timeOffset="131266.1253">15179 10350 33,'0'0'37,"4"13"-1,0 13 1,-16-4-25,22 15-2,-13-9-3,10 4-2,-3-8-2,4-1 0,1-10-1,2-4-1,-11-9 0,16-6-1,-10-6 0,-1-3 0,1-11 2,-4-1-3,1-3 2,-1-4-2,4-3 2,0 1-2,6 0 1,-2 4-1,5 13 1,3 8 0,0 7-1,3 12 1,-2 7 0,-2 9 0,-3 8-1,2 2 2,-4-4-2,0-4 2,-3-3-2,-1-6 1,-8-17 0,16 12 0,-16-12 1,22-20-1,-7 2 1,4-2-1,4-4 2,1 0-2,3-1 1,3-2-1,2 6 0,0 3 0,-1 7 1,-4 7 0,-3 6-1,-4 9 0,-4 8 0,-6 9 0,-2 4-2,-5 1 1,3 5-3,-4-10-3,19 10-17,-14-19-13,21 3-4,-3-14 4,15 0-2</inkml:trace>
  <inkml:trace contextRef="#ctx0" brushRef="#br0" timeOffset="131671.1658">16290 10372 23,'2'-36'36,"-7"6"-1,-13-1 3,-2 16-17,-18-2-14,4 18-1,-15 7 1,5 14-3,-4 2-1,6 13-1,7 0-1,12-1 0,10-3-1,14-2 0,12-9-1,9-8 1,8-5-1,8-13 2,3-6-1,-2-5 0,-2-6 1,-3-3-1,-5 1 0,-4-2 0,-6 1 1,-5 5-1,-14 19 0,12-16-1,-12 16 1,-5 20 0,0-1-1,1 6 1,1 4-1,3 0 2,3-1-2,6-1 1,5-6-2,4-11 0,8-1-1,-3-10-4,8 6-8,-15-17-21,13 2-2,-11-14-1,4 3 4</inkml:trace>
  <inkml:trace contextRef="#ctx0" brushRef="#br0" timeOffset="132069.2056">16527 10016 39,'-6'-18'35,"6"18"3,-6 23-2,10 21-25,-14 1-3,11 16 0,-5-3-4,8 6-2,4-8-1,7-6 0,6-10-1,7-7 2,8-12-3,9-7 1,3-8-2,1-12 2,1-7 0,-3-4-1,-2-4 0,-7-6-1,-9 0 2,-12-4-1,-7 0 1,-11 6 0,-9 5-1,-8 8 2,-8 8 0,-5 11 0,-5 9 1,3 13-2,-2 8 0,7 4 1,7-1-1,7-4 1,13-1-3,10-10 0,16-2-4,2-19-5,27 4-23,-6-13-3,10 0-2,-4-10 2</inkml:trace>
  <inkml:trace contextRef="#ctx0" brushRef="#br0" timeOffset="132370.2357">17300 10238 44,'-23'-17'37,"-10"2"0,0 12 0,-9 3-29,16 16 0,-3-4-2,17 11-3,8-1-1,12 1 0,7 0-2,11 2 1,4-6 0,3 4 0,-2-1-1,-1-2 1,-10 1 0,-4-1 1,-14-4-2,-8-1 2,-11-1-3,-6-5 2,-7 0-1,-6-3-3,1 3-2,-8-14-16,18 13-18,-3-11 1,28 3-2,-19 0 1</inkml:trace>
  <inkml:trace contextRef="#ctx0" brushRef="#br0" timeOffset="132551.2538">17631 10527 61,'17'13'43,"-17"-13"-2,2 12 0,-16-14-29,-3 0-14,17 2-36,-16-8 0,16 8-5,-20-19 2</inkml:trace>
  <inkml:trace contextRef="#ctx0" brushRef="#br0" timeOffset="133338.3325">18368 9976 46,'16'-7'36,"5"12"1,8-10-4,20 11-25,3-12-1,18 3-2,8-7-2,8-2-2,-1-6-1,-3-3-2,-6 3-1,-19-7-5,-6 18-8,-32-10-19,-19 17-3,0 0 3,-15 1-1</inkml:trace>
  <inkml:trace contextRef="#ctx0" brushRef="#br0" timeOffset="133706.3693">18680 9937 51,'3'-12'40,"13"12"0,-16 0 0,39 9-28,-25 0-3,8 22-3,-7 6-2,2 13-2,-7 11-1,-2 10 0,-3-1-3,-2 0 2,1-3-3,1-9 1,3-5-3,-3-15-2,18 1-24,-14-28-7,10-3-3,-6-16 2</inkml:trace>
  <inkml:trace contextRef="#ctx0" brushRef="#br0" timeOffset="135954.5941">19151 10039 24,'0'0'35,"0"0"1,18 35 1,-15-8-24,11 24-3,-12-4-3,13 17-3,-9-7-2,6-1 2,-2-11-3,4-7 1,-1-11-2,2-6 2,2-16-2,4-11 0,2-9 1,1-4-1,2-6 1,-2-2-1,2-7 1,-1 0-2,-1 6 2,-2 2 0,-1 7 0,-2 7-1,0 7 2,2 9-1,-2 11 0,4 10 1,-2 2-2,2 8 0,-4 1 0,3-2 1,-2-4-4,-5-5 0,3 3-13,-18-28-20,12 19-3,-12-19 0,0 0-1</inkml:trace>
  <inkml:trace contextRef="#ctx0" brushRef="#br0" timeOffset="136134.6121">19909 10249 61,'10'26'40,"-7"-4"-1,10 8-1,2-4-35,5 6-3,8 1-6,-9-12-29,21 2-5,-5-15 1,10 2-1</inkml:trace>
  <inkml:trace contextRef="#ctx0" brushRef="#br0" timeOffset="136411.6398">20450 10186 56,'-30'-19'39,"-17"1"-1,3 14 1,-6 6-33,8 14-1,4 6-3,12 6 0,16 3-1,16 1-1,17 0 0,11 5 0,7-8-1,1 0 1,-2-3-1,-4-2 2,-12-4-1,-12 0 1,-12-4-2,-12-5 2,-12 3-3,-13-13-8,6 7-30,-14-13 2,7 2-2,-11-14 0</inkml:trace>
  <inkml:trace contextRef="#ctx0" brushRef="#br0" timeOffset="136562.6549">19683 9906 71,'-20'-30'41,"4"9"-4,16 21-10,19 2-63,8 12-1,22 11-2,10 3-1</inkml:trace>
  <inkml:trace contextRef="#ctx0" brushRef="#br0" timeOffset="136900.6887">21473 10215 34,'4'-18'38,"9"15"2,-13 3-1,20 33-22,-15-8-9,15 16-4,0 2-3,6 2-1,6 5-5,-6-16-16,11 4-19,-7-12 2,10-5-2</inkml:trace>
  <inkml:trace contextRef="#ctx0" brushRef="#br0" timeOffset="137185.7172">22010 10224 31,'-9'-23'37,"-13"1"1,3 15-1,-10 0-19,10 18-13,-3 2 1,14 11-3,7 3-2,11 7 0,8 3 0,9 5-1,6-1 0,0 0 2,-5-4-3,-8-1 3,-13-6-2,-9-2 2,-15-6-2,-10-8 1,-9-4-2,-8-9-2,6 6-11,-15-18-23,14 2-2,-3-14 0,12-1 1</inkml:trace>
  <inkml:trace contextRef="#ctx0" brushRef="#br0" timeOffset="137328.7315">21422 9914 61,'-19'-9'40,"4"6"-2,15 3-9,5 21-63,24-6-2,22 7-2,16-2-1</inkml:trace>
  <inkml:trace contextRef="#ctx0" brushRef="#br0" timeOffset="138149.8136">23150 9834 48,'5'-36'39,"7"25"-1,-12 11 0,26 32-30,-16 11-3,9 23-1,-2 11-2,5 11 1,-5 2-3,1-1 2,-3-11-3,-2-13 2,-4-18-3,-1-16 2,-3-16 0,-5-15-2,5-20 2,0-5-1,3-6 1,3-6-1,9-5 2,5 2-2,11 2 1,8 10 0,5 8 0,3 8 0,-1 9 0,-1 11 0,-14 11 0,-10 7 1,-16 2-1,-12 6 1,-19 0-1,-14-4 0,-8 0-1,-10-7 2,1-5-2,6-5 1,7-3-2,9-9 2,17-5 0,13 4 0,25-15 1,9 2-2,14 0 1,11-1-1,6-4 2,4-1-3,-1 4 1,-10-8 0,-4 2 0,-12 1 0,-11-2 0,-17-1 0,-12 5 1,-14 3 1,-12 3 0,-6 10 0,-6 5 1,1 11 0,3 8-1,11 9 1,10 5 0,17 2-1,17-1-2,17-3 0,21-1-3,8-12-1,25 4-15,-11-20-17,16 0-4,-10-17 1,2 5 4</inkml:trace>
  <inkml:trace contextRef="#ctx0" brushRef="#br0" timeOffset="138326.8313">24738 10251 43,'-29'-17'36,"-3"13"3,-13 3-2,6 15-28,-11 1-2,10 12-2,1 0-2,16 6-2,13 1-2,14-6-1,23 3-4,6-20-18,25 10-15,5-14 1,21 4-2</inkml:trace>
  <inkml:trace contextRef="#ctx0" brushRef="#br0" timeOffset="138722.8709">25309 10289 46,'-15'-14'37,"-3"10"2,-16 0-2,7 12-30,-25 2 0,1 9-3,-7 1-2,4 8 0,5-1-1,9 0 0,10 1-2,17-5 2,16-5-1,16-4 0,11-5-1,11-9 0,7-7 1,2-3-1,-1-6 2,-5-4-2,-5-1 1,-8-4-1,-6 3 2,-7 2 0,-9 5-1,-9 15 1,5-15 0,-5 15 0,-5 13 1,2 0-1,3 2 0,3 7 0,3 1-1,7-5 0,4 0-2,2-6 0,11 2-6,-10-21-13,13 15-19,-9-19-1,4 4 4</inkml:trace>
  <inkml:trace contextRef="#ctx0" brushRef="#br0" timeOffset="138995.8982">25632 10261 27,'14'-9'37,"-14"9"0,15-3 0,-15 3-20,16 27-7,-14-9-2,12 6-3,1 0-3,5 2 1,9-8-2,1-1 1,3-9-2,3-4 1,-2-4-1,-1-3 0,-4-9-1,-4-4 1,-10-2 0,-3-3-1,-6-3 0,-7-4-1,-4 1-3,-17-12-19,10 18-13,-14-5-3,12 15 3,-6-4-2</inkml:trace>
  <inkml:trace contextRef="#ctx0" brushRef="#br0" timeOffset="139596.9583">26358 10147 35,'15'-14'36,"-15"-6"1,0 20-1,-17-20-22,4 23-10,-10-1-1,4 10-1,-2 4-1,5 5 1,4 3-2,11 4 1,6 0-1,9 2 0,5-1 1,5 1 0,-3-3 0,1 2 1,-6-3-2,-9-3 1,-8-1-1,-7-6 0,-11-4 0,-7-3 0,-3-4-1,-2-4 1,0-7-1,3-3 1,3-5 1,9 0-1,12-3-1,9-1 1,14 0-1,9-4 1,11 7-1,9-4 0,8 3-1,5-4 0,6 1 1,-4-2 0,-5-2 0,-5-1 0,-8 2 0,-9 3 1,-16 2 1,-11 4-1,-9 13 1,-24-3 1,-7 10 1,-9 12 0,-6 2 0,1 6-1,2 2 1,7 5 0,10-5 0,16 2-1,13-4-1,16 1 0,17-4-1,13-3-1,18-3-3,0-16-20,27 11-13,0-10-5,20 2 1,10-10-1</inkml:trace>
  <inkml:trace contextRef="#ctx0" brushRef="#br0" timeOffset="140393.0379">27918 10210 42,'-9'37'34,"9"11"3,-11-4-4,19 5-28,-8-11 0,12-2-3,-3-12-1,3-6-1,0-11 0,0-15-1,-2-6 1,-1-8 1,0-6-1,1-4 1,2-4-1,3 0 1,2 3-1,4 7 1,-1 7 0,3 10 0,-2 10 0,0 11 0,-3 10 0,0 10 2,-3 1-2,1 2 0,-4-2-1,4-5 0,1-7 1,3-7-2,1-7 1,1-14-1,1-4 1,3-4 1,-1-4-1,1-3 0,1 1 0,-4 1 1,0-2 0,-2 9 0,-6 3 0,0 8 0,-15 2 0,18 14 0,-11-2 1,2 12-1,3 0 0,3 0-1,3 1-1,4-6-1,8-1-1,-4-11-7,11 9-15,-13-21-14,6 2 1,-11-14 0</inkml:trace>
  <inkml:trace contextRef="#ctx0" brushRef="#br0" timeOffset="140844.083">28896 10327 34,'-14'18'36,"9"0"0,8 8 0,-4-9-25,23 12-2,-1-10-3,15 2-2,2-6-2,7-2-2,0-13 1,0-4 0,-5-9-2,-5-3 2,-9-6-1,-7-2 0,-3-7 0,-6 1 1,-2-2-1,-5 3 1,0 4-1,1 8 0,-4 17 0,0 0 0,15 2 0,-7 25 0,1 14 0,0 10 0,1 13 0,1 9 1,-1 4 1,0 9 0,-3-4-1,-1-4 2,-9-7-1,-4-7 1,-10-12-1,-6-12 0,-13-14 0,-11-14-1,-10-10 1,-8-10-1,-4-11 0,-5-11-2,0-2-4,-14-20-19,19 11-18,-5-7 1,13 9-3,-4-1 1</inkml:trace>
  <inkml:trace contextRef="#ctx0" brushRef="#br0" timeOffset="141717.1703">1254 11894 72,'0'0'39,"13"-52"-2,-13 52-5,0 0-24,0 0-1,0 0-2,52 33-4,-52-33-2,0 0-3,26 64-22,-26-64-14,0 0 2,26 67-3</inkml:trace>
  <inkml:trace contextRef="#ctx0" brushRef="#br0" timeOffset="142055.2041">1524 11853 74,'0'0'37,"0"0"1,0 0-8,0 0-21,53 36-5,-30-11-2,-14 0-1,2-12-2,-11-13 2,20 1-3,-9-13 0,5-12 0,6-8 2,1-1 0,-3-4 1,13 6-1,8 2-2,0 11 2,-2 14 1,6 10-1,-4 14 1,1 8-1,-6 10 0,-1 3-1,-4 12-6,-12-14-31,17 1 0,-6-18-2,9-8 4</inkml:trace>
  <inkml:trace contextRef="#ctx0" brushRef="#br0" timeOffset="142332.2318">2869 11405 51,'-23'-40'39,"1"17"-2,-19 4 0,23 18-30,-21 6-3,3 18-1,-5 11 1,4 19 0,2 11-2,13 9 2,5 5-2,8 2-1,12-2-1,8-3 1,9-9-4,5-14-2,6-7-3,-11-28-19,10 6-12,-17-18-1,3-2 1</inkml:trace>
  <inkml:trace contextRef="#ctx0" brushRef="#br0" timeOffset="142777.2763">2430 11833 45,'0'0'38,"0"0"-2,34 11 0,-4-25-15,22 11-19,12-8 0,10 1-2,0-5 0,4-3-1,-14 0 2,-1-3-2,-10 2 1,-15 1 0,-18 4-1,-11 1 0,-9 13 1,-16-2 0,-3 7 0,-4 6 0,-11 11 1,2 8 0,2 4 0,5 6 0,2-3 0,17 1 1,8-3-1,13-3 1,13-10-1,6-7 1,6-10-1,7-6 0,2-9 0,-6-4 0,-1-8 0,-13-2-1,-7-6 1,-8-1-1,-13-2 0,-6-2-1,-11 3-1,-9 0-3,0 23-13,-16-10-21,6 18 0,-5-2-1,22 16 1</inkml:trace>
  <inkml:trace contextRef="#ctx0" brushRef="#br0" timeOffset="143249.3235">3363 11853 55,'20'25'36,"5"9"1,-5-14-7,5 14-23,-12-6 0,10 6-3,-10-13-1,5-1 0,-18-20-2,18 10 1,-18-10-2,7-22 1,-9-1-1,0-9 0,1-4 0,-7-9 0,7-1 0,-5-2-2,10 4-1,0 2-3,21 25-23,-11-2-9,14 19-1,2 4 0</inkml:trace>
  <inkml:trace contextRef="#ctx0" brushRef="#br0" timeOffset="143828.3814">4031 11851 44,'0'0'37,"0"0"2,0 0-2,7 32-27,-16-14-1,9 13-3,-9-6-1,5 3-2,-1-6 0,3-4-1,0-6-1,2-12 0,0 0-1,1-13-1,3-5 2,2-6-2,5-6 1,0-2-2,6-5 2,2-2-1,2 4 0,1 0-1,4 4 1,-2 9 0,0 11-1,-3 10 1,-3 13 0,-5 12 1,-1 9-1,-6 4 1,-2 4 0,-2-3 0,0-4 0,-1-7 0,0-11 0,-1-16 0,12 5 0,-1-15 0,2-9 0,5-4 0,2-4 0,5-2 0,1-1 0,1 1 0,1 3 0,-3 8 0,-6 8 0,0 10 0,-2 9 0,-1 7 0,-2 9 0,4 5-1,5 8-1,1-5-3,22 13-13,-13-19-20,22 1-2,-2-12 1,13-1 0</inkml:trace>
  <inkml:trace contextRef="#ctx0" brushRef="#br0" timeOffset="144196.4182">5120 11882 27,'-29'-17'35,"-9"-2"2,2 10-1,-17 1-23,19 13-7,-6 3-2,6 11 0,2 2 0,10 3-2,6-1 1,9-1-2,11-6 0,10-5-1,9-10 0,7-6 0,6-8-1,3-4 1,2-4 0,-3-4-1,-2 2 0,-3 1 1,-6 7-2,-7 6 4,-4 8-2,-16 1 1,15 24-1,-11 0 1,-2 6-1,0 3 2,2-1-1,1-2 0,3-3-2,3-11 0,7-4-3,-4-16-5,18 3-16,-12-20-14,5 2 1,-6-16 0</inkml:trace>
  <inkml:trace contextRef="#ctx0" brushRef="#br0" timeOffset="144399.4385">5486 11359 51,'16'-8'40,"-16"8"-1,21 42-8,-16-1-20,9 23-3,-9 6-3,2 7-1,-7-2-4,-4-3-1,0 7-12,-19-24-28,2-2 1,-17-20-3,0-3 1</inkml:trace>
  <inkml:trace contextRef="#ctx0" brushRef="#br0" timeOffset="144767.4753">1233 11522 80,'0'0'40,"0"0"-3,0 0-34,0 0-38,0 0-2,0 0-2</inkml:trace>
  <inkml:trace contextRef="#ctx0" brushRef="#br0" timeOffset="145262.5248">6867 11547 33,'0'0'36,"-31"5"1,-3 25-2,-17 3-30,-2 16-1,-6 6-1,10 8 2,8-2-3,20 1 0,24-6-3,23-16-3,37-7-31,6-20 0,25-7-3,7-17-1</inkml:trace>
  <inkml:trace contextRef="#ctx0" brushRef="#br0" timeOffset="145593.5579">7342 11673 24,'-48'4'35,"3"17"2,-6 1-13,16 24-13,-5-5-2,21 14 0,3-8-4,23-1-1,12-10-3,16-10 1,10-10-2,9-12 0,1-15 1,0-7-2,-6-6 0,-6-5 0,-11-7 2,-13-1-2,-7-1 1,-15 1 0,-8 3 1,-10 3 0,-6 3 0,-4 6-1,-5 12 0,0 7 0,4 11-1,-1-3-12,17 19-22,1-3-4,16 7 3,5-9-2</inkml:trace>
  <inkml:trace contextRef="#ctx0" brushRef="#br0" timeOffset="145970.5956">7734 11604 35,'8'25'37,"7"19"2,-15-8-3,12 12-27,-13-5-4,3-2 0,-3-9-3,0-7 2,-2-11-3,3-14 0,0 0 1,0 0-1,3-34 0,2 3-1,4-7 1,4-5-1,2-3 1,5-1-1,4 3 0,3 4 0,3 14 0,2 8 0,3 12 0,3 14 0,6 15-2,2 5-3,16 24-27,-14-9-6,11 9-2,-5-9 0</inkml:trace>
  <inkml:trace contextRef="#ctx0" brushRef="#br0" timeOffset="146344.633">9203 11447 31,'24'-46'36,"-3"6"1,-13-10-14,2 11-15,-24-1-1,-3 11 0,-19 3-2,-5 16 0,-13 11-2,-2 21 0,-7 16-1,2 20-1,1 16 1,9 12-2,12 7 0,16 1-2,17-3 0,7-13-2,18-2-10,-7-28-24,11-12 1,-9-23-2</inkml:trace>
  <inkml:trace contextRef="#ctx0" brushRef="#br0" timeOffset="146637.6623">8482 11633 20,'22'5'35,"11"-2"2,23 8-1,2-9-22,15 1-10,-1-3-2,3 0-1,-7-3-1,-9-1 0,-11 1 0,-13 3-1,-12 5 2,-9 9 0,-9 6 1,-1 5 0,-5 7 0,5 5 0,-2-1 0,7 0-2,7-1-3,-4-19-14,21 6-18,-4-13-4,14-2 2</inkml:trace>
  <inkml:trace contextRef="#ctx0" brushRef="#br0" timeOffset="147253.7239">9780 11598 33,'-16'-20'36,"-5"17"2,-21-4-4,3 30-29,-12 7 0,1 14-1,-2 1-1,11 6 0,9-5-2,13-3 0,13-6-1,18-13 0,12-12 0,14-14 0,8-13 0,7-13 0,1-11 0,3-11-1,-2-7-1,-7-10-1,-2-1 0,-10-7-3,-6 3 3,-11 0 1,-4 8 1,-12 10 1,-4 13 1,-6 18 3,-6 12 0,6 26 2,-8 13-3,8 22 0,-1 9-1,9 10 0,7 0-1,9 1-1,8-9 2,6-10-2,10-13 0,6-13 1,4-16 0,1-13-1,-3-9 0,-3-10 0,-5-5 0,-7-5 0,-11 0-1,-12 1 1,-12 3 0,-9 6-1,-9 9 1,-12 9-2,-8 13 2,-2 12 2,0 14-2,3 8 0,7 4 0,12 3 1,11-2-1,14-5 0,12-8-1,9-11-2,16-9 0,2-15-3,12 3-2,-14-25-14,14 9-15,-11-13-2,2 8 2</inkml:trace>
  <inkml:trace contextRef="#ctx0" brushRef="#br0" timeOffset="147607.7593">10647 11630 24,'17'-7'37,"-17"7"0,17 0-1,-17 0-24,0 22-4,-4-3-3,4 8-1,-4-3-1,0 0-1,-1-2 1,0-4-2,1-5 0,4-13 0,0 0 0,0 0-1,0-21 0,5 2 0,1-6 1,7-2-2,3-4 2,2 1-2,2 1 1,5 1 0,-2 5 0,0 3 0,-1 12 0,-4 6 0,-3 10 0,-3 10 0,-3 7 0,-4 10 0,-1 4 0,2 2 0,1-6-1,3-3-1,7 0-4,-2-19-5,25 7-25,-13-18-4,17 2 2,-8-13-1</inkml:trace>
  <inkml:trace contextRef="#ctx0" brushRef="#br0" timeOffset="148012.7998">11449 11573 35,'6'-37'36,"1"15"2,-16-4-12,9 26-18,-21-1-1,2 21-1,-12 7-3,7 11 1,-1 1-2,8 5-1,6-4 0,9-5-1,11-5 0,11-7 0,13-10 0,10-11-1,8-7-1,5-10-1,4-1-1,-5-10-4,8 6-3,-23-19-7,12 18-2,-32-22 0,13 16 9,-27-7 6,-2 5 5,-7 12 4,-19-2 8,13 30 8,-27-12 1,21 32 0,-22-8-6,21 21-5,-4-6-3,14 7-2,12-8-2,13-5-3,16-4-1,16-11-4,34 5-23,6-25-11,34 1-2,17-20 0</inkml:trace>
  <inkml:trace contextRef="#ctx0" brushRef="#br0" timeOffset="150356.0341">13226 11438 33,'2'25'36,"5"8"1,-3-11-18,16 19-5,-17-14-5,12 8-4,-9-8-3,2-5-3,2 6-9,-10-28-26,8 17-1,-8-17 0</inkml:trace>
  <inkml:trace contextRef="#ctx0" brushRef="#br0" timeOffset="150765.075">13419 11528 31,'3'24'37,"5"10"1,-16-4-2,18 4-28,-15-10-3,9 2-1,-6-14-1,2-12-2,0 0 0,0 0 0,6-23 0,-3-5-1,3-4 1,0-4-1,7-2 1,4 2-1,4 3 0,7 4 0,3 10 2,7 10-1,4 11-1,3 9 1,0 12-1,-3 8 1,-1 7-1,-5 3 1,-6-1-2,-6-4 0,-3-3-3,-7-16-4,11 2-24,-25-19-6,22-13-1,-13-10 1</inkml:trace>
  <inkml:trace contextRef="#ctx0" brushRef="#br0" timeOffset="150979.0964">14102 11138 38,'7'-12'40,"14"22"2,0 12-4,21 17-23,-8 9-9,3 13-4,-4 2 0,-3 1-3,-2-1-1,-10-8-4,-2 3-12,-21-25-20,-1-2-2,-13-18 1,2-4 0</inkml:trace>
  <inkml:trace contextRef="#ctx0" brushRef="#br0" timeOffset="151656.1641">14017 11418 56,'16'6'39,"11"-2"0,34 13-11,3-11-22,17 4-1,7-3-2,6-1-2,2-3 0,-4-3-1,-9-4 0,-9-3-1,-12 0 1,-12-2-1,-10-1 0,-12-5 0,-9 4 0,-7-3 1,-8 2 0,-9 1 0,-11-1 0,-11 2 0,-8 6 0,-8 7 1,-9 3 0,-2 11 1,-1 5-1,6 8 0,4 6 0,15 4 1,15-2-1,15-2 0,15-5-1,17-4 0,16-9-1,5-11-1,10-5-1,-5-11-2,5 5-4,-10-14-1,8 9-1,-23-17-1,7 14 3,-13-11 2,1 6 5,-4-1 2,-7-3 3,5 14 4,-14-9 3,12 18 0,-25-2-1,29 9-2,-29-9-2,21 27-1,-12-11 1,2 2-2,-4-2-2,1 0 1,-8-16-1,13 17-1,-13-17 1,0 0-1,0 0 1,0 0-1,1-21 0,-2 6 0,2-4 0,6-4 0,3-6 1,6-1-2,4 3 0,1-3-2,8 12-4,-13-10-21,13 19-10,-7-1-1,8 14 0</inkml:trace>
  <inkml:trace contextRef="#ctx0" brushRef="#br0" timeOffset="151971.1956">15802 11434 47,'-5'-11'39,"5"11"-2,0 0 1,0 0-33,2 23 0,5 3-2,-2 0-1,9 5 0,5 0-1,7 1 0,9-10 0,7-6-1,7-8 1,4-7-1,6-10 0,-3-6 0,-2-5 0,-4-7 0,-10-2 0,-11 0 0,-8-3 0,-13-1-1,-13 7-2,-15 2-1,1 17-11,-24-2-23,13 13-1,-10 1 1,11 16 0</inkml:trace>
  <inkml:trace contextRef="#ctx0" brushRef="#br0" timeOffset="152416.2401">16619 11555 40,'12'-12'34,"-13"-4"3,1 16-15,-24-23-13,6 19-2,-22-5-1,3 14-1,-8 0-1,5 9-1,4 0 0,8 5-1,9-2-1,12 0-1,16-4 0,13-7 0,10-5 0,9-2 0,6-8 0,3-3 0,0 0-1,-1-4 1,-4 2 0,-6 4 1,-6-2-1,-8 5 0,-9 7 1,-4 5-1,-12-5 2,2 22-1,-5-7 0,0 6 0,0 2-1,6 0 1,3-5-1,6-4 0,6 0-2,3-9 0,6-1-2,-7-9-4,14 7-13,-19-17-17,8 2 0,-8-9 0</inkml:trace>
  <inkml:trace contextRef="#ctx0" brushRef="#br0" timeOffset="152617.2602">17041 11220 47,'0'0'39,"0"0"1,-9 29-4,18 13-27,-6-1-4,7 9-3,3-5-1,5-3-3,8-4-2,-4-17-13,15 5-21,-6-17-1,10 0 1,-6-15-1</inkml:trace>
  <inkml:trace contextRef="#ctx0" brushRef="#br0" timeOffset="152911.2896">17487 11301 36,'-7'-22'38,"-8"1"1,3 17-2,-8-1-29,20 5-1,-17 21-1,18 0-4,4 1-1,8 3-1,5 1 2,9 2-2,0-4 2,3 5 1,-6-4-1,1 1 1,-10-3 0,1 3 0,-11-6 0,-5-2-1,-12-4 0,-8-6-1,-7-4 0,-7-7-2,0-3-3,-17-20-17,9 11-20,-6-12-1,16 1-1,4-7 1</inkml:trace>
  <inkml:trace contextRef="#ctx0" brushRef="#br0" timeOffset="153575.356">19073 11278 18,'-34'1'36,"3"19"0,-13-4-4,-3 29-19,-7-9-6,10 17 0,1-2-4,16 3 0,13-6-2,18-3 1,17-14-2,17-9 1,13-18 0,9-8-1,2-14 0,-2-9 0,-4-8 0,-11-5 0,-12-1 0,-16-1 0,-16 5 0,-12 2 1,-15 7-1,-9 8 0,-9 7 1,-1 8-1,2 9 0,4 3-2,11 10-1,3-2-1,25 12-10,-5-14-21,29 1-3,2-10 2</inkml:trace>
  <inkml:trace contextRef="#ctx0" brushRef="#br0" timeOffset="154097.4082">19298 11356 29,'19'5'35,"-19"-5"3,13 31-2,-16-12-26,18 17-2,-6-5-2,11 6-1,1-4-1,10-1-2,2-7 0,6-6-1,-1-11-1,1-7 0,-7-10 0,-5-6 0,-10-8 0,-9-4 0,-10-4-1,-7-4 0,-4 5 1,-3-1 0,-1 5-1,3 10 1,6 4 0,8 12-1,12-1 1,12 15 0,13 3-1,12 2 1,14 1 0,9-2-1,7-2-1,1-6 1,-4-6-1,-9-8 1,-12-3-1,-15-4 0,-16-5 0,-20-4 0,-17 1 1,-12 0 1,-13 4 0,-7 6 0,-5 6 2,1 6-1,2 12 1,5 9-1,11 8 1,15 9 0,14 3-2,17-1 1,15 2-2,13-7-1,15 0-1,4-19-4,14 6-10,-18-23-19,8-1-1,-13-14 0</inkml:trace>
  <inkml:trace contextRef="#ctx0" brushRef="#br0" timeOffset="154376.4361">20545 11600 2,'10'-17'33,"3"11"2,-13 6 1,18 9-17,-18-9-7,13 27-3,-10-12-1,8 12-1,-4-7-1,4 5-1,-2-11-1,3 0-1,-12-14-1,20 10 0,-20-10-1,9-18 0,-10-2-1,-3-7 0,-5-4 0,-4-5 1,-6-6-1,1-3 0,0 0 0,4 0-2,6 3 1,8 7-1,13 12-5,-3-7-20,28 23-12,-4 0-1,20 13 0</inkml:trace>
  <inkml:trace contextRef="#ctx0" brushRef="#br0" timeOffset="154594.4579">21060 11201 23,'0'0'41,"0"-14"-1,5 26 0,-6-1-27,10 23-6,-12 0 0,7 15-5,0 2 0,6 5-2,7 2-2,2-8-4,16 9-9,-5-21-23,21-2-1,1-15 1</inkml:trace>
  <inkml:trace contextRef="#ctx0" brushRef="#br0" timeOffset="154937.4922">21705 11573 27,'4'-30'34,"-19"-3"2,-3 19-5,-20-8-21,3 20-3,-16 0-1,7 18-1,-5 2-1,10 9-1,7 1 0,17 1-1,9-3-2,14-4 2,13-7-4,8-6 2,6-9 0,4-3-1,1-7 1,-3-3-1,-1 0 1,-3-1 0,-4 2 0,-6 1 0,-4 6 1,-6 4-1,-13 1 1,8 17 1,-9-5-1,-1 8-1,1 4 0,1 2-1,6 2-3,-4-14-7,21 9-27,-23-23-1,35 23 1,-19-23 0</inkml:trace>
  <inkml:trace contextRef="#ctx0" brushRef="#br0" timeOffset="155397.5382">22100 11701 8,'15'19'34,"-1"0"-4,6 16 6,-14-9-22,20 21-1,-14-12-5,12 6-1,-9-9-2,10 0 0,-8-12-2,1-3-1,-4-9 0,-3-7-1,-11-1 1,5-25-2,-7 2 1,-5-6-1,-4-6 1,-7-6 0,-7-11 0,-4-6-1,-1-1 0,2-2 0,3-2 1,7 0-1,12 4 0,10 10 0,13 15 0,11 12 0,7 11 1,3 13-1,2 15 1,0 11 0,-13 8-1,-8 4 1,-15-3 0,-11 0 0,-13-4-1,-13-3 0,-11-7 0,-6-7-1,0-3 0,-2-9-3,15 10-8,-8-19-20,28 10-6,17-5-2,0 0 1</inkml:trace>
  <inkml:trace contextRef="#ctx0" brushRef="#br0" timeOffset="155623.5608">22813 11620 43,'0'0'39,"26"1"2,-26-1-2,14-6-33,-14 6 1,0 0-3,0 0-3,0 0-1,-8 14-5,-11-18-26,19 4-7,-27 8-3,13-5 1</inkml:trace>
  <inkml:trace contextRef="#ctx0" brushRef="#br0" timeOffset="171232.1215">14371 659 56,'0'0'36,"0"0"-2,0 13-4,11-2-22,-7 7 0,14 7-3,-4 9-1,6 11 0,-2 6-2,2 2 0,1 3-1,-2 2 0,0-8 0,-4-2-1,-1-4 1,-5-13-3,-3-8 1,-3-9-4,-3-14-19,0 0-13,0 0-1,-2-30-1,0 6 1</inkml:trace>
  <inkml:trace contextRef="#ctx0" brushRef="#br0" timeOffset="172015.1998">14293 758 58,'-15'-11'37,"20"-7"-1,3-2 1,34-6-32,-42 26-1,61-19-1,14-7-1,-75 26-3,86-6 3,1-7-3,-4 13 1,-15 22 0,-17 0-1,-22 20 0,-42 4 1,-21 2 0,-24-5-1,-10 5 1,-5-9-1,-2-3 2,6 0-2,9-17 1,14-5 0,18-5 0,28-9 0,0 0 0,31-1 1,12-7-1,14-6 0,9 7 0,3 3 0,-2 6 0,-8-2-1,-11 11 0,-15 6 1,-12 4 0,-17 8 1,-14 0-1,-15 1 1,-7 1-1,-9-1 2,-6-6-2,-3 0 1,-1-6-1,2-5 0,3-4 1,7-9-1,9 4 0,12-4 0,18 0 0,0 0 1,35-13-2,9 5 1,16-3 0,12-1-1,11-2 1,7-2-2,1-6 1,1 1-1,-7-7 2,-8-3-2,-13 3 2,-11 0-1,-14-2 1,-16 5-1,-18 0 1,-14 4 2,-12 8-3,-12 8 2,-10 5 1,-6 7-1,-3 14 1,0 12 2,5 3-3,8 10 1,12 4 0,15-6 0,19 3-1,21-11 0,16-12-2,16-12-1,14-15-1,12-8-3,0-17-2,15 2-14,-22-16-13,6 2-2,-18-7 1,0 2 1</inkml:trace>
  <inkml:trace contextRef="#ctx0" brushRef="#br0" timeOffset="172217.22">15824 909 48,'-17'1'35,"-20"0"2,6 12-1,-18 0-26,13 18 0,-8-2-5,9 6-1,5-3-2,9 0-1,15 0 0,15-3-1,12-3-1,15-12-1,16-6 0,8-13-2,16 1-4,-6-19-15,17 12-13,-13-15-1,7 5 2,-14-12-1</inkml:trace>
  <inkml:trace contextRef="#ctx0" brushRef="#br0" timeOffset="172586.2569">16394 929 59,'-18'-10'36,"1"10"0,-19-6-2,1 15-25,-15 3-4,0 14-1,-8 3-2,3 1 0,2-1-1,9 7 0,13-2 0,15-1 0,17-11-1,13-11 0,17-4 0,9-11 0,8-4 0,2-10 1,1-2-1,-3-3 0,-6-6 0,-4-1 0,-10 8 1,-7 1-1,-9 7 0,-12 14 1,6 13 0,-10 2-1,-4 16 1,2 0-1,0 0 2,6 2-2,4-6 0,7-9-3,5-3 2,6-8-4,9-5-5,-13-16-20,21 4-8,-15-12 0,11 5 2</inkml:trace>
  <inkml:trace contextRef="#ctx0" brushRef="#br0" timeOffset="172864.2847">16653 946 56,'0'0'35,"10"23"0,-11-5 0,19 9-26,-5 1-2,14 7-2,5-8-3,13-3 0,8-5 0,6-7-1,4-12 0,1 0 0,-4-11-1,-8-1 1,-9-4 0,-11-13-2,-15-1 1,-13 1 0,-11-1 0,-11 1 0,-6 4-1,-10 1-1,5 11-2,-10 6-9,22 7-24,-7 5 1,21 11-1,3-16-1</inkml:trace>
  <inkml:trace contextRef="#ctx0" brushRef="#br0" timeOffset="173441.3424">17632 858 66,'-53'-17'36,"6"7"0,-19 6-1,15 1-31,1 11 0,19 14 0,11 1-2,19 9-1,15-5 0,15 5 0,9-8 0,10 4 0,2-2-1,-2-2 0,-9-2 0,-8-5 0,-14-1-1,-13 0 1,-14 0-1,-14 0 1,-8-7-1,-9 2 1,-1 2 1,-1-7-2,8 0 3,8-3-3,15-3 1,12 0 0,19 0 0,14-5 0,15-1-2,10-12 2,10 6-2,7-9 2,3-8 0,2-3 0,-4 8-1,-7-9 1,-8 1 0,-11 2 0,-13-4 1,-12 13-1,-16 1 0,-17 8 1,-11-2 1,-9 15-1,-11 4 1,-6 11 0,-7 13 1,5 8-1,3 4 0,11 6 0,7 5 0,14-11-1,17 3 1,17-5-1,17-14-1,19-6-3,24 1-9,-2-23-23,37 3-4,3-8-2,28-5-2</inkml:trace>
  <inkml:trace contextRef="#ctx0" brushRef="#br0" timeOffset="174275.4258">19490 472 78,'0'0'37,"36"9"-4,1 10-7,-6 28-23,-8 9 0,3 11-1,-8 5 0,2-6-1,-7-18 1,1-2 0,-5-15-2,3-7 2,-4-12-1,-8-12 1,19-1-1,-9-15-1,1-5 1,0-13 0,5 0-1,-2-23 0,5 7 0,-19 50-1,21-51 2,-21 51 0,0 0-2,64-68 0,-28 62 1,-1 16 0,0 16-1,-3 15 1,-3 5-1,-4 8 0,-11 2 1,-2-20 1,-5-7-2,-2-12 1,-5-17 1,0 0-1,20-15 0,-6-5 1,4-13 0,5 1-1,7-8 0,3-2 0,6-5 1,3 16-1,1 9 0,-1 14 0,-3 19 0,-3 5 1,-5 10-1,-4 12 0,-4 6 0,-4 2 0,-1-9 0,-2-7-2,2-6-2,-4-11-4,14-2-18,-15-11-11,14-1-1,-13-18 0</inkml:trace>
  <inkml:trace contextRef="#ctx0" brushRef="#br0" timeOffset="174711.4694">20911 754 54,'-7'23'36,"19"18"0,-10-7-2,18-3-28,-2-5 1,11-13-4,3-7 0,7-6-1,-3-8-1,-1-6-1,-2-5 0,-4-9-1,-6 2 1,-7-14 0,-4-1 0,-6 3 1,-6 38-2,7-27 2,-8 0-1,3 16 0,-2 11 0,7 21 0,-1 18-1,11 19 2,-2 13-2,8 10 1,2 10 1,2 1 1,-3-3 0,-2-4-1,-8-9 2,-8-3-2,-18-15 2,-13-12-1,-18-18 0,-15-4-1,-17-20 0,-10-1 1,-9-16-2,-4-10 1,8-7-4,3-17-12,35 7-24,10-13 0,37 8-4,20-13 3</inkml:trace>
  <inkml:trace contextRef="#ctx0" brushRef="#br0" timeOffset="175138.5121">22169 492 53,'61'-53'40,"-61"53"-2,55 6 2,-15 13-15,1 31-19,-11 12-3,5 11 0,-10 27-2,8-13 0,-12-3-2,-10-16 0,-5-5-6,-17-27-33,13-7 1,-13-15-2,11-14-1</inkml:trace>
  <inkml:trace contextRef="#ctx0" brushRef="#br0" timeOffset="176010.5993">23278 480 60,'0'0'36,"0"0"-3,0 0-10,0 0-13,55-13-1,-55 13-2,0 0-3,0 0 1,0 0-3,0 0 0,0 0 0,0 0 0,0 0-1,0 0 1,-49-14-2,-4 42 1,-14 1 0,3 20 1,-3 14-1,9 3 0,5 2-2,21 9 2,27-17-1,11 3 2,15-10-2,11-8-1,12-7 2,9-11-1,10-8 1,6-5 0,5-13-2,-4-11-4,13-3-18,-25-17-17,5-4 1,-16 0-3,5 0 0</inkml:trace>
  <inkml:trace contextRef="#ctx0" brushRef="#br0" timeOffset="176618.6601">23975 391 59,'0'0'37,"0"0"0,0 0-2,0 0-27,0 0-1,0 0-2,70-2 0,-57 43-2,2 17-1,-3 9 0,11 15 0,-1 5-1,6 2-1,-2-3-1,-3-22 0,0-16-2,-6-22-4,11-11-31,-28-15 0,0 0-2,0-30 1</inkml:trace>
  <inkml:trace contextRef="#ctx0" brushRef="#br0" timeOffset="176860.6843">23911 513 62,'0'0'39,"-39"-69"-2,39 69 1,0 0-29,18-58-6,-18 58-1,61-23 0,-61 23-2,92-27-1,-38 18-4,6-2-26,-5 2-6,2 3 0,-57 6-1</inkml:trace>
  <inkml:trace contextRef="#ctx0" brushRef="#br0" timeOffset="177115.7098">23871 1191 83,'66'-16'40,"28"14"-1,1-16-10,13 6-24,5 3-3,-3-10-4,-1 8-30,-31-11-5,-13 15-1,-37-12-3</inkml:trace>
  <inkml:trace contextRef="#ctx0" brushRef="#br0" timeOffset="177648.7631">22095 398 57,'0'0'36,"0"0"-2,0 0 1,0 0-24,0 0-2,58-48-3,-58 48-2,87-2-2,-34 3-6,2-1-31,4 2-1,3 2-3,-3 3 2</inkml:trace>
  <inkml:trace contextRef="#ctx0" brushRef="#br0" timeOffset="177978.7961">22095 1255 59,'0'0'38,"45"13"-1,-13-13 1,34 2-29,6-7-4,22 1-1,10-1-5,-4-12-29,16 6-7,-16-7-3,0 8-1</inkml:trace>
  <inkml:trace contextRef="#ctx0" brushRef="#br0" timeOffset="178802.8785">25253 731 33,'16'-17'31,"-20"-3"1,-4 7-1,-23 4-20,4 19 0,-19-5-5,5 12 0,-7 2-2,8 1 1,4 7-2,13 8 0,10-9-1,16-3 0,15 7-1,11-8-1,12 4 1,6 6 0,2-4 0,-3 4-1,-7 0 0,-10-2 0,-12-2 3,-13-1-3,-16-11 1,-10 1 0,-11-4 0,-7-9 1,-5-2-1,-1-7 0,-1-5-3,1-12-6,22 5-29,-6-16 1,23 7-2,10-8-2</inkml:trace>
  <inkml:trace contextRef="#ctx0" brushRef="#br0" timeOffset="179379.9362">26494 911 62,'0'-23'35,"5"-4"0,-20-2 0,13 3-27,-17 6-1,0 11-2,-13 4-3,-3 16 1,-6 8-2,2 21 0,3 9-1,6-2 0,9-2 0,13 6 1,16-6-2,12-9 1,14-9-1,6-19 0,7-12 0,1-9 0,-3-10 0,-7-7 0,-5-4 1,-14-6-2,-10 3 2,-12-1-1,-7 6 0,-7 7 0,-2 10-1,-4 6-2,11 9-19,-8 0-11,20 0 0,-8 18-2,22-3 1</inkml:trace>
  <inkml:trace contextRef="#ctx0" brushRef="#br0" timeOffset="180124.0106">26760 858 70,'0'19'37,"-11"3"-1,13 15 1,-8-5-32,16 2 0,2-2-2,7-5-1,6-5-1,4 1 1,2-23-2,3-2 0,-2-14 1,-1-6-1,-6-2 1,-1-2 0,-9-4-2,-6-5 1,-8 6 1,-6-3-1,-5 10 0,-3 1 0,-4 6-1,3 16 0,14-1 1,-14 21-1,22 2 0,6-5 0,14 3-1,8 4 2,9-7-2,4-14 1,5 1-1,-1-10 0,0-3 1,-6-2 0,-8-13 0,-6 5 1,-11-5-1,-10 2 2,-13 3-1,-8 5 1,-11 4 0,-5 9 1,-5 7-1,-2 9 1,4 7-1,4 8 0,11 3 0,12-1 0,10-1-1,13-4 0,14-1-2,8-8 0,11-3 0,3-13 0,5-4 0,-2-7-1,-2-1 1,-6-5 0,-6 4 2,-3-1 0,-9 12 0,-4 1 0,-8 9 2,-3 3-1,-4-3 1,-2 16 1,-5-10 0,-1 6 1,-8-23-1,9 11 0,-9-11 1,4-23 0,-4 4-2,2-9 1,0 4-2,1-15-1,3 1 0,0-8-2,6 2-4,-7-14-11,18 8-22,-12 3-1,13 4 1,-10 8-1</inkml:trace>
  <inkml:trace contextRef="#ctx0" brushRef="#br0" timeOffset="180306.0288">28190 637 85,'-1'30'39,"8"9"-2,11 2 1,-2 2-36,10 0-1,6 11-4,-1-14-6,19-6-28,-14-3-1,16-4-1,-12-9 1</inkml:trace>
  <inkml:trace contextRef="#ctx0" brushRef="#br0" timeOffset="180651.0633">28785 882 68,'-2'-26'38,"-23"6"-3,2 9 3,-17 10-33,7 10 0,-6 9-3,3 17-1,6 2-1,7 9 1,10-8-1,9-7 0,11-5-1,7-3 0,9-9 0,7-15 1,2-8-1,3-4 1,-2-8 0,-2 0 0,-4-4 1,-4 5 0,-3 8 0,-8-2 0,-12 14 1,12 3-2,-12 12 2,-1 3-1,-2 3-1,2 5 1,0-6-1,1 7-1,6-3-5,-6-24-10,19 18-22,-19-18 1,30 4-1,-17-17 0</inkml:trace>
  <inkml:trace contextRef="#ctx0" brushRef="#br0" timeOffset="181094.1076">29129 1009 47,'14'27'34,"-10"0"2,11 19-1,-15-3-23,22 11-3,-9-7-2,10 1-2,-4-14 0,5 4-2,-6-15 1,-3-5-2,-15-18-1,16 2 0,-19-17 0,-1-3 0,-6-14 0,-3-4 1,-1-9-3,-2-11 2,0-2-1,5-9 1,5-6 0,7-2-1,11 11 1,7 5-1,11 13 1,6 15-2,7 16 1,3 17 0,-1 17 0,-3 18 0,-3 2 0,-10 3 0,-8 11-1,-10-7 2,-12-3-1,-10-5 0,-15-14 0,-8 0 1,-11-12-1,-5-2 0,-3-9-1,-2-10-1,9-2-11,-11-11-24,30 16-3,0-20-2,27 26 2</inkml:trace>
  <inkml:trace contextRef="#ctx0" brushRef="#br0" timeOffset="183729.3711">30023 1055 56,'0'0'36,"5"16"0,-17 1 0,24 20-26,-15 0 0,6 11-5,-3 1-1,-1-3-8,5 5-31,-16-11-2,10-1-2,-7-22-1</inkml:trace>
  <inkml:trace contextRef="#ctx0" brushRef="#br0" timeOffset="184164.4146">30766 563 50,'22'-17'38,"6"22"-2,-3 15 0,0 22-15,0 18-15,-6 13 0,2 18-4,-5-5-3,-3-27-7,11-3-29,-15-21 0,5-7 0,-10-17-2</inkml:trace>
  <inkml:trace contextRef="#ctx0" brushRef="#br0" timeOffset="184375.4357">30663 674 82,'-24'-65'40,"24"65"-4,0 0 2,69-58-31,-69 58-3,109-22-3,-43 12-3,2 4-13,7-2-22,-7 8 1,31-1-3,8 12-1</inkml:trace>
  <inkml:trace contextRef="#ctx0" brushRef="#br0" timeOffset="184569.4551">30524 1228 80,'28'-3'41,"34"6"-1,6-12-1,39-1-32,-3-5-4,6-10-15,7 18-25,-15-16-3,-6 4 1,-25 5-4</inkml:trace>
  <inkml:trace contextRef="#ctx0" brushRef="#br0" timeOffset="185570.5552">14130 2112 40,'-12'-17'34,"12"17"2,-33-11-4,17 15-22,-18-4-2,3 12-2,-8 4-1,3 12-2,0 3 0,7 3-2,7 2 0,8-1 0,12-7 0,11-2-1,12-12 0,8-9-1,7-12 1,3-9-1,2-4-1,-3-9 0,-5 0 0,-8-6 0,-5 3 1,-8 1-1,-7 8 1,-4 6 1,-6 5 0,5 12 3,0 0-1,-14 28 0,13-5 1,2 8-1,5 1 0,5 0-2,5-3-1,0-10-4,17 3-31,-16-23 1,11 5-2,-10-21 1</inkml:trace>
  <inkml:trace contextRef="#ctx0" brushRef="#br0" timeOffset="186059.6041">14385 2132 34,'6'38'35,"-6"-12"0,12 12 1,-17-22-22,20 12-5,-10-15-4,8-6 0,-13-7-4,22-16 0,-13 1-1,0-4 1,-1-7-2,3-1 1,0-4-1,2 1 0,2 4 1,3 4-1,1 7 1,1 8 0,-1 11 0,-2 8 0,-2 11 1,1 13 1,-4-2-2,3 7 2,-5-6-1,3-6 0,-3-4 0,5-9-1,0-13 1,1-9-1,1-7 0,0-5 0,2-5-1,0-4 0,2-1 0,-3 0 1,0 4-1,0 5 2,-2 5-1,-1 9 2,-3 6-1,-1 7 1,-1 7 1,5 10-1,0 3-3,-5-14-23,20 17-12,-2-17-2,20 5-1</inkml:trace>
  <inkml:trace contextRef="#ctx0" brushRef="#br0" timeOffset="186915.6897">15905 2048 39,'1'-17'33,"-1"17"2,-1-13-2,7 27-21,-6-14-2,-2 34-4,0-7 0,9 5-2,-1 5-1,9 3-1,-1-3 0,8-3-1,3-11 0,7-5 0,3-13-1,4-6 0,-1-12 0,1-6-1,0-5 1,-3-7-1,-3 2 1,-6-5-1,-4 5 0,-5 2 1,-5 4 0,-4 5-1,-9 18 1,12-10 1,-12 10-1,9 21 0,-4 4 1,1 3 0,3 7 0,6 0 1,1 0-1,2-7 0,2-2-2,-1-8-1,5 2-11,-24-20-23,33 2-1,-28-19-1,8 5 0</inkml:trace>
  <inkml:trace contextRef="#ctx0" brushRef="#br0" timeOffset="187302.7284">16639 2048 40,'10'24'36,"-8"-3"-1,13 8 0,-10-12-22,14 20-5,-6-10-3,5 2-2,-5-6 0,0-2-2,-4-8 0,-9-13 0,14 9-1,-14-9 1,5-22-1,-6 4 0,1-4 1,1-6-2,2 0 2,3-2-2,0 1 1,6 1 0,3 10 1,6 4-1,6 6 1,4 13-1,5 4 1,4 10 0,2 6 0,1 3 0,-2 0-1,-5-2-3,4 11-14,-22-22-17,4 11-3,-22-26 0,10 15-1</inkml:trace>
  <inkml:trace contextRef="#ctx0" brushRef="#br0" timeOffset="188025.8007">17635 2079 46,'4'-20'33,"-4"20"1,5-19-7,6 19-13,-20-15-4,9 15-3,-11-16-3,-1 16 0,-8-2-2,-6 3-1,-6 8 1,-2 4-2,-2 6 1,4 7 1,5-2-2,5 3 1,9 1 0,11 0-1,8-5 1,10-6 0,5-5-1,5-7-1,2-7 1,3-4 0,0-2-2,-2-6 2,-2-2-1,-4-5-1,-4-1 2,-2 3-1,-4 2 0,-3 3 1,-10 14 0,12-14-1,-12 14 1,2 21 1,1-3 0,-1 7 0,3 5-1,3 1 1,2 1 0,5-7-1,4-4-1,2-8-3,6 4-6,-16-20-24,16 5-1,-14-17-1,9 3 0</inkml:trace>
  <inkml:trace contextRef="#ctx0" brushRef="#br0" timeOffset="188500.8482">17863 1776 32,'-8'-16'32,"13"27"1,-8 8 0,16 34-18,-10-6-5,14 22-2,-10-6-1,8 3-3,-5-6-1,4-8 0,-4-12-1,1-5 0,-4-14-1,0-8 0,-7-13-1,0 0 0,0 0 0,10-27 0,-9 6 0,3-6-1,0-7 1,1-2-1,6-3 0,4-1 0,6 4 0,3 9 0,4 7 1,3 11-1,3 14 1,-2 8-1,-1 12 1,-6 12 1,-3 1 0,-7 4 0,-9-2 0,-6-5 0,-8-4 0,-7-5 0,-7-7 0,-3-4-1,-4-8 0,-2-8 0,3-6-1,-1-8 0,9 1-3,-2-14-6,22 8-23,-14-17-3,21 9 1,-5-22-1</inkml:trace>
  <inkml:trace contextRef="#ctx0" brushRef="#br0" timeOffset="188928.891">18318 1777 50,'5'12'33,"3"24"2,-16-5-1,14 19-27,-15-2-1,7 5-1,-2-3-1,10-2 0,1-4-2,10 0 0,6-15-1,7-2 0,5-10 0,6-7 0,4-9-1,1-3 0,2-7-1,-3-7 1,-3 0-2,-3-13 1,-7 4 0,-5-6 0,-8 3 0,-6 2 0,-8-1 1,-6 6-1,-8 8 1,-5 11 0,-8 10 0,-2 11 1,-3 7 0,0 5 1,2 3 0,6 6 0,5 0 0,8-3 1,9-5-1,9-3 0,8-8-1,9-3 0,9-3-1,3-12-2,10 4-10,-14-17-24,17 6-1,-13-16-2,9 8-1</inkml:trace>
  <inkml:trace contextRef="#ctx0" brushRef="#br0" timeOffset="190395.0376">19791 1640 26,'16'-3'32,"-16"3"1,26 17 0,-18 4-12,14 30-12,-9 3-3,9 14-1,-3 0-3,5 6 2,-1-5-3,3-6 1,-1-9-2,-3-18-3,7-2-24,-29-34-6,28 20-2,-29-32-2</inkml:trace>
  <inkml:trace contextRef="#ctx0" brushRef="#br0" timeOffset="190844.0825">19825 1972 50,'0'0'36,"30"5"-3,16 3 1,-2-12-28,22 7-1,3-7-1,9 5-1,-6-2-1,-7 1-2,-8 2 1,-16 1-1,-13 6 0,-16 6 0,-13 5 0,-10 3 0,-7 5 0,0-1 1,-1 4 0,5-1 0,7-2 1,10 3-1,10-10 1,11-5-1,10-7 1,8-7-2,7-5 1,7-6-1,-1-9-1,-1-6 1,-8-3-1,-8-5 0,-11 0-1,-13-8 1,-15-2 1,-16 1 0,-11 0 0,-18 7-1,-11 8 1,-14 10 0,-6 15-3,-8 3-17,19 28-14,-2-3-3,23 22-1,11-10 1</inkml:trace>
  <inkml:trace contextRef="#ctx0" brushRef="#br0" timeOffset="191610.1591">21523 1939 32,'0'0'35,"-15"10"0,19 12 0,-8-11-13,14 20-17,0-6 2,8 8-4,0-4-1,2-3 0,-2-7 0,-3-6-1,-2-8-1,-13-5 0,14-14 1,-13-3-2,-1-6 1,-1-6 0,0-3 0,0-7 0,2-2 0,4 8 0,5 0 0,5 12 0,3 10 0,1 11 0,4 14-1,4 9 1,0 10 0,0 6 0,-1 4 0,-4-4 0,-4-2 0,-3-12 0,-3-4 0,-6-7 0,-6-14 0,0 0 0,0 0 0,-4-20-1,3-1 1,2-3 0,3-8 1,5-2-1,4-3 0,4 4 0,5 5 0,2 6 0,3 8 0,1 12 1,2 13-2,2 9 2,-3 14-1,-5 0 0,-5 10-1,-3-5 1,-2 2-4,-14-16-14,12 8-17,-18-16 0,14 2-2,-8-19 1</inkml:trace>
  <inkml:trace contextRef="#ctx0" brushRef="#br0" timeOffset="192001.1982">22570 2016 53,'0'0'36,"-15"-25"-3,1 24 1,-17-4-29,3 14-1,-9-1-2,2 11 2,2 3-3,3-1 0,8 4-1,8 0 1,9-4-1,7-4 1,10-6-2,5-6 1,6-6 0,1-3 0,5-4 0,-1-3-1,-1-3 1,-1 1-1,-6 0 1,0 3-1,-9 5 2,-11 5-1,16 4 0,-14 8 2,-1 3-2,1 1 1,0 3 1,5 1-1,2-2-1,2-3 0,7-2-2,-2-11-3,13 15-22,-12-22-9,9 5-1,-13-13 1</inkml:trace>
  <inkml:trace contextRef="#ctx0" brushRef="#br0" timeOffset="192684.2665">22746 1637 41,'0'0'34,"0"0"2,19 39-1,-20 2-24,16 22 0,-7-1-5,5 4-3,-3 1 0,4-1 0,-2-9-1,0-12-1,-2-11 0,-2-9-1,-2-7 0,-6-18-1,13 10 0,-13-10-2,14-17 1,-6 2 1,3-3-1,1-7 0,2-1 0,2 0 0,0-2 1,2 3-1,2 9 1,-5 2 0,-1 7 1,-2 7-1,-12 0 2,11 19-1,-7-2 0,-2 4 0,-1-2 0,1-1 0,5 2 0,2-4 1,6-2-1,5-3 1,4-3-1,7-3 2,5-4-2,5-4 1,3-4-1,1-4 1,0-5-1,-1 0-1,-6-6 2,-7-3-2,-7 0 2,-10 0-1,-12 1 0,-6 5 0,-10 2 0,-8 7 1,-9 6 0,-3 9 0,-6 7 1,1 7 0,1 7-1,5 6 2,5 0-1,9 0 1,8-2-1,13 0 1,7-6-2,11-2 2,13-10-2,8-2 0,9-4-1,8-6-3,9 8-7,-11-22-22,24 13-6,-10-17-4,16 6 4</inkml:trace>
  <inkml:trace contextRef="#ctx1" brushRef="#br0">26054 16689,'-38'0,"38"0,0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0,64 13,-64-13,0 0,0 0,0 0,0 0,115 78,-115-78,0 0,0 0,0 0,77 26,-77-26,0 0,0 0,26 13,-26-13,0 0,51 26,-51-26,52-91,-27 26,-25 260,0-65,0-39</inkml:trace>
  <inkml:trace contextRef="#ctx0" brushRef="#br0" timeOffset="209478.9458">24574 1678 48,'14'5'34,"3"24"2,-6 7-2,14 25-25,-6 2-3,11 13 1,-1-1-3,6 5-1,1-6-3,-5-14-4,13-2-31,-25-27 0,5-2-1,-24-29-1</inkml:trace>
  <inkml:trace contextRef="#ctx0" brushRef="#br0" timeOffset="210192.0171">24444 2043 52,'4'12'36,"24"10"0,3-20-2,25 5-29,-2-13 0,11-2-1,-3-7-2,-2-6-1,-5-8-1,-8-5-1,-10-4 0,-10-6 0,-6 0 0,-10-1 1,-4 3 0,-6 9-1,-5 10 1,4 23 1,-14 6 0,6 23 0,2 18 1,5 11-1,2 9 0,8-1 2,6-2-1,7-6 1,6-12-1,6-11 0,5-16-1,4-6 1,4-13-1,2-3-2,1-6 1,4-1 0,0-1 0,0-2-1,-3 4 1,-2-3-1,-2 8 2,-4 6 0,0 1-1,-3 0-1,1 6 1,-1-1 0,0-1 0,1 2 0,0-7 0,-1-5-1,-3 2-1,-4-8 1,-5-1 0,-5-7 0,-6-4 0,-7 0 0,-7-4 0,-8 1 0,-7 0 1,-6 1 1,-9 5-1,-3 3 1,-3 4 0,-2 10 0,-2 6 0,2 5 1,3 9-1,7 6 1,10 0 0,14 7 1,8 2-1,15 0 0,13-4 0,13-3 1,13-7-2,13-3-1,9-2-7,-7-21-20,17 11-12,-8-21-1,13 4-1</inkml:trace>
  <inkml:trace contextRef="#ctx0" brushRef="#br0" timeOffset="210809.0788">27475 2072 37,'42'-13'34,"-8"-14"0,6 6-2,-25-11-19,11 16-1,-26-15-3,-1 19-2,-23-2-2,-5 12-1,-19 11 0,-2 13-1,-8 5-1,1 9 0,7 6-2,9 2 2,15-2-1,21-5 0,24-5-2,20-7 0,22-8-2,12-10-1,18 2-7,-11-25-21,21 10-5,-20-16-2,0 6 3</inkml:trace>
  <inkml:trace contextRef="#ctx0" brushRef="#br0" timeOffset="211343.1322">28032 2061 51,'-17'-2'36,"-16"-4"0,5 19 0,-19-8-24,14 19-3,-7-3-4,9 3-1,4-2-1,12 0-1,7-6 0,12-3-1,9-9-1,10-7 1,6-3-1,5-6-1,3-3 0,0-3 0,1 1 1,-6 3-1,-2 9 1,-10 3 0,-4 6 1,-5 7 0,-3 6 0,-4 8 0,1 1 0,-1 1 1,4-9-1,-1 1 0,7-7-1,-1-3-1,7-11-1,-4-9-1,2-1-2,-2-11-1,-1 6-2,-6-17 0,4 7-2,-10-23 1,7 5 1,-10-18 1,5 7 5,-2-2 2,-1 5 3,6 15 2,-5 5 2,9 39 1,-10 9 0,11 32 1,-8 9-3,11 12 0,-3 1-2,7 4 0,2-8-2,2-13 0,6-11-1,-2-11-2,4-14 0,-4-15-4,2-3-1,-12-21-5,10 11-21,-20-24-6,6 3 1,-14-19 0</inkml:trace>
  <inkml:trace contextRef="#ctx0" brushRef="#br0" timeOffset="211485.1464">28564 1777 62,'-9'26'37,"15"32"1,-7-2 0,21 21-29,-8-3-2,13 2-4,8-3-12,-5-23-27,15-7-1,-3-21-2,15-1-2</inkml:trace>
  <inkml:trace contextRef="#ctx0" brushRef="#br0" timeOffset="211898.1877">29575 1676 75,'25'10'38,"-6"14"0,13 43-12,-2-2-20,9 17 1,-2 11-3,4 3-2,-1-4-1,0-7-1,-3-11-4,-16-30-13,1 1-21,-21-25 1,-2-8-3,-20-23 2</inkml:trace>
  <inkml:trace contextRef="#ctx0" brushRef="#br0" timeOffset="212740.2719">29471 2148 58,'7'14'38,"21"8"0,5-19-2,24 10-31,4-14-1,12-3-1,-4-9-3,0-6-2,-6-3 0,-13-11-2,-6-2 1,-17-12-2,-7 5 2,-15-4 0,-3 11 2,-9 12 1,-3 8 1,10 15 2,-25 32 0,19 10 2,-3 8 0,12 14 0,2-3-1,11 1-1,6-7 0,5-10-2,7-11 1,3-10-1,2-12-1,3-7 1,1-13-1,-2-5 0,-2-4 1,-1-6-2,0 4 2,-2 0-1,-2 4 1,-5 6-1,-2 8 0,0 8 0,-2 4-1,2 7 2,4 0-1,2 0-1,4-4 0,1-2-1,5 0-1,-6-12-1,4 0 0,-11-14 0,1 3 0,-12-7-1,-3 0 1,-11-3 2,-6 0 0,-7-1 3,-8 4 0,0 10 1,-13 4 3,5 11-1,-10 0 1,10 14-1,-3 1 1,11 3-1,5-3 0,15-1-2,9-7-1,7-4 0,7-2 0,5-10-1,2-5 0,1-5-1,-2 1 1,-7-3-1,-2-3 0,-2 4 0,-4 0 1,-4 2-1,-1 8 2,-13 3-1,18 13 1,-10 2 0,-3 3 0,3 4 1,2 2-2,7 1 2,3-3-1,2-6 0,5-3-1,-1-7-1,5 2-1,-4-13-2,5 4-5,-18-24-17,10 10-12,-13-16 1,5 2 0,-11-19-1</inkml:trace>
  <inkml:trace contextRef="#ctx0" brushRef="#br0" timeOffset="212913.2892">31482 1802 67,'-6'-12'36,"8"28"1,-9 13 0,6 26-30,0 0-1,5 12-3,1-4 0,4 2-2,2-3-1,0-11-3,5 4-15,-7-26-19,0 2 0,-7-18 0,2 1-1</inkml:trace>
  <inkml:trace contextRef="#ctx0" brushRef="#br0" timeOffset="213101.308">31220 2126 77,'0'0'41,"-1"-18"-2,31 14 2,10-6-34,20 4-1,17-2-4,10-5-5,28 10-33,-17-11-5,-98 14 1,102-21-2</inkml:trace>
  <inkml:trace contextRef="#ctx0" brushRef="#br0" timeOffset="214020.3999">13755 2631 33,'-5'13'34,"5"-13"2,-4 42 0,8-16-21,14 15-7,-2-4 0,17 13-2,-3-7-2,7 1-2,0-5 0,-3-9-4,-1-2-3,-17-15-32,8 2 0,-24-15-2,14-4 2</inkml:trace>
  <inkml:trace contextRef="#ctx0" brushRef="#br0" timeOffset="215156.5135">13503 2881 39,'5'20'37,"-5"-20"1,30 26-1,-6-34-18,15 12-14,9-8-1,11 0-1,1-3-1,5-4-1,-4-3 0,-4-2-1,-8-4 0,-7 0-1,-5-1 0,-10-2 0,-7 0 0,-11-1-1,-1 3 0,-6 3 1,-3 3-1,-5 0 1,6 15 0,-12-13 0,12 13 1,0 0 0,-14 2 0,14-2 0,0 0 0,0 0 0,0 0 1,0 0-1,0 0 1,0 0 0,0 0 1,0 0-1,0 0 0,0 0 1,9-14-1,-9 14 0,0 0 0,10-15 0,-10 15 0,0 0 0,0 0-1,0 0 1,0 0-1,0 0 1,0 0-1,0 0 1,7 17 0,-6 2-1,2 3 1,3 7 0,2 1-1,6 4 1,0 6-1,5-4 1,3-2 0,5-4-1,0-2 1,0-4-2,-2-3 1,-1-6 0,-4-6 0,-2-1 0,-4-4 0,-14-4 1,16-3-1,-16 3 1,11-15-1,-11 15 1,5-23 0,-1 9-2,2-3 1,2 2 0,2-1 0,2 3-1,5-1 1,2 1 0,7 2 0,3 1 0,3-2 0,6 4 0,3 1 0,1 0 0,1 6 0,1 4 0,-3 2 0,-1 2-1,-2 9 1,-4 2 0,-1 4 0,1-2 0,-1 2 0,-1-2 0,2-2 0,3-2 1,0-6-2,-1-4 2,2-4-1,-3-5 0,1-5-1,-2-4 1,-3-8-1,-4-3 1,-2-5-1,-5-5 0,-4-2 0,-6-2 0,-6 0 0,-7 5 0,-6 4 0,-7 7 1,-8 13 0,-4 11 0,-3 11 0,-1 12 1,0 7-1,5 7 2,4 5-1,11-3-1,11 0 1,11-3-1,16-10 1,14-2-1,20-12 0,14-7-2,22-2-3,-1-20-13,30 9-20,-6-15-1,18 4-2,1-16 1</inkml:trace>
  <inkml:trace contextRef="#ctx0" brushRef="#br0" timeOffset="215990.5969">16415 2873 50,'18'20'37,"-8"-5"-3,13 14 1,-7-12-29,9 7-2,-4-5 1,1 0-4,-3-8 0,-2-5 0,-3-8 0,-2-6-1,-5-9 1,-3-5 0,-1-4 0,-1-7 0,0-1-1,0 1 0,3-2 0,2 8 0,2 5 0,4 11 0,3 8 0,6 11 0,4 11 0,4 7 0,3 4 0,3 1 1,3 1-1,-1-6 0,-3-6 1,-3-4-1,-2-10 1,-4-6-1,-7-8 0,-4-7 0,-3-2 0,-2-6 0,1-2 0,0-1 0,3-1 0,3 4 0,5 7 1,7 9-1,2 7 1,5 13 0,-1 7 1,0 9-1,-2 8-1,-3 1-2,-4 3 0,-10-7-4,9 9-17,-15-22-13,12 2-2,-22-23 1,36 14 0</inkml:trace>
  <inkml:trace contextRef="#ctx0" brushRef="#br0" timeOffset="217775.7754">16505 2947 40,'-23'8'36,"-6"-11"-1,15 10 1,-7-12-25,33 10-4,6-8 0,22 6-2,15-4-2,21 1-1,16-3 0,12 0-1,8-2 0,0 0-1,-9-1 0,-13 2-1,-19 0 1,-25-1-1,-33 5 0,-29 0 0,-30 4 0,-22 2 1,-18 3-1,-11 3 1,-11 0 0,0 4 0,9 1 1,16 0-2,20-1 2,26 0-1,25-5 2,29-2-3,28-4 2,26-4-1,22-5 0,15-2 1,8-4-1,-2 1 1,-7 0-2,-16-2-1,-9 13-10,-30-14-24,0 11 1,-26-8-4,3 9 2</inkml:trace>
  <inkml:trace contextRef="#ctx0" brushRef="#br0" timeOffset="218382.8361">18114 2603 60,'-30'2'37,"22"24"-1,1-1-1,22 9-28,0 8-3,9 11 0,-1-2-2,3-1 0,-2-5-1,-6-10 0,-5-10 0,-4-9-1,-9-16 0,0 0 0,2-14 0,-9-7 0,-2-10-1,-3-8 1,-1-7 0,0-2-1,-2-1 1,3 4-1,3 5 2,4 10-2,5 10 1,0 20 0,20 16 0,1 13 0,12 14-1,5 1 2,10 9-1,6-3 0,4-4 0,2-6 1,-2-15-1,-4-7 1,-6-11-1,-9-9 0,-10-8 0,-10-10 0,-8-9 0,-9-5 0,-7-11 1,-6-5-2,-6-2 2,-4-4-1,-2 0 0,1 6 0,2 8 0,0 11-1,7 17-1,13 14-3,0 15-11,3-1-20,21 26 0,-4-10-1,16 12 0</inkml:trace>
  <inkml:trace contextRef="#ctx0" brushRef="#br0" timeOffset="218731.871">18887 2677 40,'0'0'35,"10"-21"1,10 18 0,-7-13-17,18 15-13,2-7 0,11 8-3,0 0 0,1 4-2,-6 2 1,-4 7-1,-10 4-1,-12 7 0,-16 8 0,-16 7 0,-13 4 0,-11 5 0,-7 2 1,-3 1-1,2-4 1,8-4 0,11-6 0,18-8 0,14-7 1,19-7-1,17-8-1,17-10 1,16-6-2,11-6-2,23 6-24,-9-23-10,21 6-1,-3-8-3</inkml:trace>
  <inkml:trace contextRef="#ctx0" brushRef="#br0" timeOffset="219513.9492">19945 2786 59,'16'41'38,"-5"-9"-3,18 10 1,-13-12-31,14 4-1,-2-8-1,1-6-1,-6-6-2,-4-7 1,-6-10-1,-13 3 1,6-25-1,-10 4 0,-2-7 1,0-5-1,-1-3 0,3-1-1,7 2 1,3 6 0,6 5 0,7 13-1,3 14 1,4 11 0,2 10 0,-1 9 0,-2 7 0,-5 1 0,-4 0-1,-5-8 0,-4-7 1,-5-6 1,-2-20-1,0 13 0,0-13 0,8-18 0,1 0 0,5-5 1,7-5-1,6-3 0,5-2 1,5 5-1,2 2 1,1 11-1,-4 10 0,-3 10 1,-6 12 0,-6 9-1,-6 10-1,-6 3-1,-1 4-2,-9-13-12,15 7-20,-9-17 0,18 2-3,-5-19 1</inkml:trace>
  <inkml:trace contextRef="#ctx0" brushRef="#br0" timeOffset="220280.0258">21109 2832 64,'-26'-14'36,"0"19"-1,-15-8-9,6 29-19,-7 1-1,8 10-3,3 0 0,11 0-2,8-6 0,14-5 0,9-7 0,7-9-2,11-7 1,4-10 1,6-5-2,-1-6 2,-2-5-2,-4-3 1,-3-2-1,-6 0 1,-4 1 0,-7 5 0,-4 7 0,-8 15 0,0 0 0,0 0 0,-7 25 1,3 1-1,3 5 2,5-1-3,5-2 2,6-2-1,10-7 1,6-7-2,5-6 0,2-8 0,3-6-1,-1-6 0,-1-3-2,-8-8 0,-2-4-1,-11-10 1,-1-2 0,-10-11 1,-1-1 1,-7-5 0,-3 5 1,-4 7 1,-3 10 3,2 19-1,-7 14 1,3 21 1,-3 15 0,3 20 1,0 3-2,5 8 1,6-1-1,9-4-1,7-9 0,11-9-1,10-12 0,14-9-1,6-10 1,8-9-1,3-9-1,-2-8 2,-2-6-1,-8-5 0,-8-10-1,-15 0 1,-10 0-1,-15-1 0,-11 9 1,-12 8 0,-7 11 0,-7 14 0,-1 17 0,-1 7 1,4 8-1,7 5 0,8-2 1,13 0-2,12-6 0,10-11-3,13-2-1,0-21-11,29 6-20,-9-18-1,16 4 0,-13-16 1</inkml:trace>
  <inkml:trace contextRef="#ctx0" brushRef="#br0" timeOffset="220528.0506">22415 2713 32,'-20'-10'35,"-15"4"1,9 21-1,-11-8-21,23 27-2,-4-9-4,16 14-4,6-5-1,10 3 0,4-3-1,7-2-1,1-3 1,-1 1 0,-4-5 0,-6-3 0,-8-3-1,-9-3 0,-10-4-1,-13-1-1,-6 4-10,-23-14-26,10 4-2,-16-12 0,8 3-2</inkml:trace>
  <inkml:trace contextRef="#ctx0" brushRef="#br0" timeOffset="220942.092">23284 2966 65,'5'21'37,"-9"-7"-1,16 12-1,-2-7-32,3 4-1,5 3-5,-18-26-18,35 27-15,-24-25 0,11 3-2,-22-5 2</inkml:trace>
  <inkml:trace contextRef="#ctx0" brushRef="#br0" timeOffset="221271.1249">23598 2997 64,'-6'22'37,"8"9"-1,-11-13-10,9 7-21,-6-11 2,7 1-5,-1-15-1,0 0 1,0 0-2,0 0 1,10-22-1,-1 4 1,4-4-1,6-2 0,6-3 0,5 4 0,8 1 0,3 8 1,2 7 0,-2 10 0,-1 6-1,-3 10 0,-5 7 0,-2 3-1,-7 6-2,-9-12-14,11 9-20,-11-14 1,13 4-3,-8-16 3</inkml:trace>
  <inkml:trace contextRef="#ctx0" brushRef="#br0" timeOffset="221843.1821">24444 2864 59,'-18'-18'37,"-16"1"-3,5 26-6,-10 2-23,6 18-1,-2 4 1,10 10-4,11 0-1,12 0-1,16 0-1,6-12-5,23 5-9,-10-26-13,23 4-7,-9-20 9,20 8 8,-17-21 5,11 5 5,-14-10 5,-3-6 12,1 6 15,-14-4 6,-4 8-5,-23-8-7,-4 28-4,-8-24-3,8 24 0,-40 1-2,16 14-3,-11-2 1,6 10-2,-2-2 2,8 3-3,3-2-1,9 1 0,7-4-1,6-2 1,7-2-1,8-1 1,2-5-2,6-2 1,1-5 0,3-2-1,0-4 1,-1-5-1,-1-2 1,-4-4-1,-4-3 0,-4-5 0,-5-4 0,-6 0 1,-6-1-2,-4 2 2,-8 4-2,-5 4 1,-3 9 0,-3 5-1,-1 11-2,1 1-4,16 16-30,-8-10 1,18 9-2,1-10 0</inkml:trace>
  <inkml:trace contextRef="#ctx0" brushRef="#br0" timeOffset="222541.2519">24991 3028 68,'6'17'37,"-6"-17"-1,7 39-13,-4-25-14,13 8-4,-2-5-2,3-2 0,2-4-2,-1-3-1,1-5 0,-2-6 0,-1-3 0,-4-7 0,-1-1-1,0-4 1,1-5-1,-1-1 0,2-1 0,2 1 1,-1 5-2,-1 5 2,-2 6-1,-11 8 0,18 8 1,-11 7-1,-2 4 1,-1 6 0,-1-3 1,4-1-1,3-4 1,2-3-1,3-6 1,3-6 0,4-3-1,3-7 0,0-2 0,2-1 0,2-4 0,0 0 0,0 1 0,-2 2 1,-2 4-2,-1 4 2,-1 5-1,-1 4-1,1 4 1,2 4 0,5 1 1,5 0-1,7 0 1,6-2-2,7-5 2,2 0-1,3-6 0,0-2 0,-4-4 0,-6-4 0,-7-5-1,-11-2 1,-10-2 0,-12-1 0,-11 1-1,-13 3 2,-8 3-2,-5 8 2,-5 6-1,0 8-1,2 5 3,4 4-2,9 5 1,11-4-2,10 2 1,9-8-5,18 6-7,-4-18-21,22 4-2,-4-12-1,15 4 1</inkml:trace>
  <inkml:trace contextRef="#ctx0" brushRef="#br0" timeOffset="222811.2789">26703 2973 31,'12'-33'33,"-19"-6"2,-2 14 0,-17-8-14,9 26-9,-15 0-4,8 18-3,0 4-2,10 12 0,10 1-1,13 5-1,7 3 0,6-2 0,2-5 1,3 1-1,-1-6 1,-3-2-1,-7-4 1,-7-7 0,-9-11-1,-16 10 0,-8-8-1,-10-6-3,-2 8-12,-19-18-23,6 3-1,-14-10-2,10 5 1</inkml:trace>
  <inkml:trace contextRef="#ctx0" brushRef="#br0" timeOffset="223427.3405">27857 2890 72,'-8'-25'38,"-17"-2"-3,3 18 0,-14 2-32,-4 13 0,-8 9-2,-2 10 0,1 6 0,7 6-1,8 0 1,14 1-1,16-6 2,13-1-2,16-9 1,11-8-2,11-6 2,3-7 0,3-6-2,-3-5 1,-5-5-1,-6-4 1,-7 1-1,-6 0 1,-8 0 0,-6 7 1,-12 11-1,0 0 1,0 0-1,0 19 0,-2-1 1,1 5 0,1 0 0,3 0-2,5-2 0,1-10-4,16 10-17,-14-22-13,11 3-3,-9-10 1,8 3-1</inkml:trace>
  <inkml:trace contextRef="#ctx0" brushRef="#br0" timeOffset="223960.3938">28167 2955 62,'11'20'35,"-11"-2"1,10 16-10,-13-14-13,20 14-6,-9-11-1,6 0-3,-2-7 0,0-2-1,-12-14-1,18 8-1,-18-8 0,8-13 0,-5 0-1,-5-3 1,1-6-1,1-2 1,4-3-1,1 1 1,7 1-2,2 3 2,5 8-1,7 5 1,5 6-1,5 7 1,6 5-1,2 1 1,2 3 0,6-3 0,-2-3 0,-1-5-1,-3-2 1,-4-5-2,-8-3 1,-7-3-1,-7-2 1,-14-4-1,-6 3 1,-8 0 0,-10 1 0,-6 6 0,-10 4 2,-2 12 1,-6 5 1,2 11-1,0-1 2,10 10 0,9 1 1,12 2-2,11-3 1,16-6-2,18-6 1,14-6-3,17-2-4,0-16-18,22 7-18,2-15 1,19 4-3,3-11 1</inkml:trace>
  <inkml:trace contextRef="#ctx0" brushRef="#br0" timeOffset="224604.4582">29900 2763 68,'-20'5'36,"28"22"0,-13-11-8,29 31-21,-3-1 0,13 11-3,-6-2 1,4 3-3,-5-8 1,-2-5-2,-7-10 1,-4-10-1,-5-11-1,-9-14 0,0 0 0,13-13 0,-8-5 0,1-6-1,6-3-1,2-5 1,9 1-2,3 6 2,9 3-1,2 4 2,2 10-1,-2 10 0,-4 5 3,-4 11-1,-10 5 1,-7 4 0,-19 0-2,-8 0 0,-9-5 1,-5-3-1,-6-6 0,-4-7-2,3-3 0,-2-10-5,20 10-23,-9-18-6,18 3-2,-2-8 1</inkml:trace>
  <inkml:trace contextRef="#ctx0" brushRef="#br0" timeOffset="224802.478">30570 3029 74,'13'12'40,"4"12"-1,-13-7-1,13 5-32,-12-3 0,8 3-4,1-4-2,4-4-1,11 1-4,-3-14-9,23 10-24,-16-15 0,13 5-2,-12-14 3</inkml:trace>
  <inkml:trace contextRef="#ctx0" brushRef="#br0" timeOffset="225155.5133">31088 2993 68,'-9'-11'38,"-17"1"-2,2 15-11,-18-9-15,13 17-3,-9-3-4,10 7-2,6 1 2,15 1-3,10 1 1,12 2-1,12 1 1,3 0-1,7 3 0,0 1 2,0 1-2,-7 4 0,-6 1 1,-8-2 0,-10-2-1,-6 2 1,-9-5 0,-8-4 0,-8-7-1,-6-5 0,-5-7 0,2-6 0,1-2 0,1-8-1,8-3 0,9-7-1,15 1-2,6-9-3,27 14-18,-8-20-12,24 6 0,0-7 0,23 7 1</inkml:trace>
  <inkml:trace contextRef="#ctx0" brushRef="#br0" timeOffset="225919.5897">31489 3027 54,'36'-12'35,"-27"-2"-1,-9 14-1,-25-20-24,-2 18 0,-13 0-5,1 7-1,-5 3-1,12 6-1,6 1 2,12 6-3,10-1 3,11 1-3,12-1 2,9 1-2,14-1 2,0 3 0,4-1-1,5 5 1,-6-3 0,-4 7-1,-14-3 1,-8 2 0,-15-5-1,-9 2 0,-14-5-1,-10-6 0,-8-3 0,0-5 0,-1-5 0,4-6 0,1-5 0,6-7 0,7-4 0,8-3-1,10 0 1,7-6-2,10 1 1,12-1-1,17 0 0,8-2-1,9 6 1,8-3-1,10 3 0,4-1 2,-83 25 0,85-25 2,-85 25-1,79-25 2,-79 25-1,62-24 2,-19 3-2,-19 5 0,-20 3-1,-21 7 1,-16 3-1,-7 9-1,-13 7 1,7 10-1,14 0 2,14 3-1,16-2 0,16-1-1,17 0-1,-31-23 0,0 0-1,70 25 0,-70-25-1,64 11 0,-64-11 0,68 5 1,-68-5 3,70 2-2,-70-2 5,62-5 0,-62 5 2,56-11-1,-56 11 1,0 0 2,72-32-1,-72 32 0,0 0-2,52-46 0,-52 46-2,0 0 2,39-59-3,-39 59 0,0 0 0,37-56-2,-37 56-1,0 0-3,0 0-14,55-50-21,-55 50 2,0 0-3,0 0 1</inkml:trace>
  <inkml:trace contextRef="#ctx0" brushRef="#br0" timeOffset="226259.6237">30548 2850 68,'-2'-15'41,"2"15"-2,0-15-1,0 15-23,27 15-51,-27-15-1,33 16-3,-8-6-3</inkml:trace>
  <inkml:trace contextRef="#ctx0" brushRef="#br0" timeOffset="226814.6792">32864 3347 62,'0'0'36,"0"0"-2,0 0 0,0 0-27,0 0-2,0 0-1,0 0-2,0 0-1,0 0 0,0 0 0,0 0 0,0 0-1,0 0 1,0 0-1,0 0 2,0 0 0,33 54 0,-33-54 1,0 0 0,0 0 1,0 0 1,0 0 0,0 0-1,0 0-4,0 0-24,0 0-14,0 0-2,0 0-2,0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06-21T00:01:36.8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73">
        <inkml:traceFormat>
          <inkml:channel name="X" type="integer" max="2640" units="in"/>
          <inkml:channel name="Y" type="integer" max="1628" units="in"/>
        </inkml:traceFormat>
        <inkml:channelProperties>
          <inkml:channelProperty channel="X" name="resolution" value="254.01711" units="1/in"/>
          <inkml:channelProperty channel="Y" name="resolution" value="254.01778" units="1/in"/>
        </inkml:channelProperties>
      </inkml:inkSource>
      <inkml:timestamp xml:id="ts1" timeString="2013-06-21T00:04:23.751"/>
    </inkml:context>
  </inkml:definitions>
  <inkml:trace contextRef="#ctx0" brushRef="#br0">1743 5058 19,'5'-16'31,"-5"16"2,15-5-11,-13-8-1,20 29-4,-8-7-4,10 29-2,-5 4-2,1 20-3,2 8-1,0 14-2,-4 1 0,5 4-1,-7-8-2,-3-14-1,5-5-2,-13-31-16,8-8-19,-13-23 2,30-5-3,-29-24 2</inkml:trace>
  <inkml:trace contextRef="#ctx0" brushRef="#br0" timeOffset="331.0331">1626 5223 77,'-57'-26'38,"39"-5"-3,40 15 1,18-2-35,45 6 1,36 3 0,25-5-1,14 16-3,-13 10 1,-30 15 1,-26 14-1,-15 13 1,-46 11 1,-29 8-1,-25 2 1,-32 0 1,-22-5 1,-19-3-1,-13-10 0,-2-10 0,6-8-3,106-39 2,-94 27-6,13-25-19,36-2-15,31-15 2,32-12-2,32-8 1</inkml:trace>
  <inkml:trace contextRef="#ctx0" brushRef="#br0" timeOffset="894.0894">2811 5500 72,'-22'3'38,"8"10"0,-5-8 0,19-5-36,-11 30 1,20-5-1,-2 1 1,11 4-1,5-4 0,8-2-1,5-7 0,9-6-1,-5-9 0,4-9 0,3-5-1,-7-7 0,-5-6 0,-5 1 1,-7-3-2,-7 3 2,0 5-2,-16 19 2,14-13 1,-14 13-1,7 22 2,0-1-2,5 8 2,8 3-2,11 1 1,7-4-1,5-4-1,9-9 1,7-8-1,4-7 0,0-8 0,-6-10 0,-7-5 0,-5-6 0,-9-5-1,-13-2 1,-12 1-2,-15 2 2,-10 3 0,-10 11 2,-8 6 0,-4 14 0,-2 14 3,7 10 0,8 10 1,16 8-2,15-1 1,21 0-2,28-4-2,24-12-3,38 4-22,13-24-15,41-5-1,11-16-1,40-1 0</inkml:trace>
  <inkml:trace contextRef="#ctx0" brushRef="#br0" timeOffset="1662.1662">6212 5042 72,'24'63'40,"-7"6"-4,11 18-5,0 4-29,5 4-1,-2 2-3,-15-21-28,11-2-6,-15-24-2,5-11 1</inkml:trace>
  <inkml:trace contextRef="#ctx0" brushRef="#br0" timeOffset="2073.2073">6102 5464 56,'26'-2'37,"24"14"0,8-9-3,22 4-28,4-7-2,8 3-1,-2-7-2,-2 0 0,-13 0-2,-16-1 1,-21 3-1,-18 4 2,-20 11-1,-17 6 1,-13 8 1,-6 8 0,-2 3 0,4 8 0,8 2 0,16-4 0,17-6 0,18-6-2,17-14 1,14-13-1,11-13 1,4-11-1,-2-13 1,-8-5-1,-16-10-1,-18-4 1,-24 3-1,-25 3 0,-27 11-1,-22 10 0,-15 23-5,-24 3-30,19 21 0,7 9-1,37 20 0</inkml:trace>
  <inkml:trace contextRef="#ctx0" brushRef="#br0" timeOffset="2553.2553">8737 5478 61,'36'38'38,"-8"3"0,6 18-9,-11-14-24,-2 4-2,-12-8 1,-4-9-2,-9-14-1,4-18 1,-22 5-1,10-23 1,1-8-2,4-6 1,11-11-2,9-5 1,12 1-2,14-1 2,14 9-1,9 8 1,5 13-1,0 14 2,-3 17 1,-2 13-2,-9 12 1,-13 9-2,-8 9-1,-13-14-9,9 10-27,-13-17 1,7-3-3,-8-19 2</inkml:trace>
  <inkml:trace contextRef="#ctx0" brushRef="#br0" timeOffset="2930.293">9866 5500 55,'-20'2'37,"-17"2"0,2 18-2,-7 1-29,2 13-4,1 2 2,10 6-2,9-2 1,15-5-3,13-6 1,11-12-1,12-11 0,8-13 0,7-12 0,6-9-1,-2-6-1,-4-5 3,-5-4-3,-6 3 2,-8 7-1,-4 12 2,-7 9-1,-16 10 2,11 12 1,-8 11-2,-3 11 1,4 5 0,2 0-1,6-6-2,6-2 0,2-13-3,13-4-3,-8-26-16,17 5-15,-9-21 0,10 2 1,-13-19 1</inkml:trace>
  <inkml:trace contextRef="#ctx0" brushRef="#br0" timeOffset="3463.3463">10509 5177 36,'0'0'38,"0"30"1,-10 9-1,13 29-15,-10-7-16,12 6-2,3-6-2,6-2-1,9-10-1,4-13-3,12-9 0,-3-19-3,13-3-6,-16-23-7,19 11-8,-25-27-1,15 14 1,-25-21 13,8 9 6,-10 0 7,-7-1 5,7 20 9,-20-10 11,18 31 2,-13-8-3,5 24-9,-9-2-4,11 11-5,-5-2 0,7 2-4,0-4 1,5-5-2,6-4 1,-1-9-1,7-5-1,5-6 0,1-6-1,0-6 1,0-3-2,-1-3 2,-3-4-1,-1 2 0,-5 0 0,-5 8 0,-5 6 0,-12 6 2,15 7 1,-8 7-3,-1 6 4,4 2-3,6 3 2,4-5-2,10-2 1,7-5-3,11 0-2,-1-11-2,19 11-16,-17-22-16,12 6-1,-19-13 1,7 3 0</inkml:trace>
  <inkml:trace contextRef="#ctx0" brushRef="#br0" timeOffset="4164.4164">11944 5521 33,'20'9'35,"-20"-9"1,26 37 0,-16-25-17,13 17-14,-6-4 2,8 3-5,-1-2 3,3-2-3,-3-2-1,-2-4 0,-4-5 0,-1-3 0,-6-6 1,-11-4-1,16-8 1,-12-4-1,-4-6 1,0-1-1,-3-5-2,-1-4 3,0-4-3,2 0 0,3-2 0,3 1-1,5 4 0,5 0 0,8 9 0,4 6-2,8 9 1,1 1-2,8 17-2,-5-8-3,15 20-2,-18-13 0,15 15 1,-15-17 0,11 9 5,-11-8 4,-2-10 3,-2 6 6,-17-21 3,10 16 2,-26-23-1,2 21 1,-13-24-3,-5 16-3,-18-1 0,-2 12-4,-7 4 1,1 6-2,3 6 2,5 6-3,9 0 2,11 1-2,16 0 2,12-8-3,11-4 2,8-9-2,9-4 0,-2-5 0,6-5 0,-3-4 0,-3-2-2,-6-3 3,-6 3-3,-6 1 3,-6 1-1,-14 13 3,16-8-3,-16 8 2,2 13 2,1 2-2,1 3 2,3 4-3,6-1 2,4-1-3,6-1 1,2-7-3,8 3-4,-10-20-7,17 8-23,-18-16 0,5 3-2,-14-16 3</inkml:trace>
  <inkml:trace contextRef="#ctx0" brushRef="#br0" timeOffset="4343.4343">13271 5165 45,'13'-34'37,"4"25"2,-17 9-2,19 46-24,-17-1-6,5 19-2,-4 4-2,0 2-2,-2-2-1,-1-8-3,9 2-30,-17-25-5,6-1-1,-15-22 0</inkml:trace>
  <inkml:trace contextRef="#ctx0" brushRef="#br0" timeOffset="4670.467">10221 5414 75,'32'-2'40,"30"5"-2,11-16-7,25 4-32,21 5-4,7-11-32,22 6-1,0-11-2,14 2 1</inkml:trace>
  <inkml:trace contextRef="#ctx0" brushRef="#br0" timeOffset="5281.5281">15868 5183 28,'-80'-27'33,"8"12"3,-4-1-2,24 13-25,-6-8 0,17 19-2,-8-7-1,12 13-2,-6-1 1,4 8-1,-6 2-2,-1 5 1,0 1-2,6 1 1,7 2-2,10 0 1,12-5-1,20 2 1,21-2-2,16-2 2,15-5-2,6-1 1,1 1-1,-4-3 1,-10 3-1,-16-7 0,-22 2 2,-19 0-2,-25 1 2,-14-2-2,-17-1 3,-9-1-2,-6-3 1,1-4-2,10-1-1,6-9-2,26 8-13,8-17-19,33 2-2,15-10 0,30 4-1</inkml:trace>
  <inkml:trace contextRef="#ctx0" brushRef="#br0" timeOffset="5658.5658">16094 5375 50,'-38'-1'38,"-17"-3"-1,9 8 0,-16 0-32,8 16 2,-2 2-4,12 8-1,7 0 0,17 2-1,15-3 1,15-4-1,16-6-2,13-11 1,14-7-1,2-7 1,5-7-1,-4-7 1,-6-2-3,-8-2 2,-11 2 1,-9 4-1,-13 5 2,-9 13-1,0 0 1,-11 15 1,-2 7 0,2 8 0,5 4 1,3 0-3,9 0 1,3-6-4,11 2-4,-10-19-29,23 1-3,-10-20 0,10 2 1</inkml:trace>
  <inkml:trace contextRef="#ctx0" brushRef="#br0" timeOffset="6176.6176">16451 5382 32,'7'27'36,"-3"7"3,-10-3-2,8 10-16,-2-13-12,9 4-4,-2-10 0,4-7-3,4-8 1,0-9-1,3-4-2,-3-7 1,2-7-2,1-5 0,4-3-1,0 0 2,2-1-2,2 2 0,1 5 2,-1 6-2,0 11 2,-4 5 0,-2 9 1,-1 11-1,-2 1 1,0 5 1,0-3-1,2 0 1,3-5-2,1-1 2,3-8-2,1-7 1,0-3-1,1-3 0,-2-5 0,1 0-1,1-4 1,1-1-1,0 3 1,3 3-1,1-1 2,-3 8-1,0 5 1,-4 2 1,-3 7-1,-4 2 2,-1 3-2,-6-2-1,1 4 1,-4-5-4,5 1 0,-14-16-10,28 13-26,-28-13 0,26-2 0,-18-9 2</inkml:trace>
  <inkml:trace contextRef="#ctx0" brushRef="#br0" timeOffset="6626.6626">17721 5401 47,'8'41'38,"-10"2"1,13 20-1,-3-10-27,11 17-4,1-4 0,13 4-4,0-10 1,4-3-2,-1-14-2,-2-12 1,-7-13-1,-9-13 0,-18-5 1,3-32-1,-18-8 1,-8-12-1,-8-11-1,-6-14 2,-3-9-2,3-5 0,6-1 0,9 5 0,14 9 0,12 9 0,14 16 1,16 21-2,11 17 2,10 16 0,3 16 0,0 9 1,-3 12-1,-6 4 2,-12 4-1,-12 1 0,-15 1 1,-15-7 1,-19-7-2,-14-4 1,-16-11-2,-14-7 1,-9-12-4,-12-20-7,13 4-29,-13-16-2,21 2 0,9-13-1</inkml:trace>
  <inkml:trace contextRef="#ctx0" brushRef="#br0" timeOffset="7700.77">18366 4847 11,'0'0'33,"-9"12"0,13 8 3,-8-5-16,18 31-4,-17-3-4,20 26-1,-8-1-5,9 16-1,0-2-3,5-2 1,2-7-2,-2-10-4,8-3-9,-14-24-26,11-6 1,-13-24-1,9-2 0</inkml:trace>
  <inkml:trace contextRef="#ctx0" brushRef="#br0" timeOffset="8226.8226">18585 5361 29,'15'17'34,"7"-7"2,0-10-5,17 10-16,-5-13-7,19 4-3,-3-8-4,3-3-2,-3-1-1,-7-7-1,-5 0-1,-13-8 1,-10 2 0,-14-3 1,-11 5 1,-10 5 3,-13 5 1,-1 14 2,-11 6 1,5 20 1,-4 3 0,12 19-1,9-3 0,19 10-2,19-6 1,19-3-5,22-4-2,13-21-31,32-1-4,5-21-1,16-2-1</inkml:trace>
  <inkml:trace contextRef="#ctx0" brushRef="#br0" timeOffset="8699.8699">20450 5058 55,'-2'44'38,"11"15"-1,-10-2 0,17 7-29,0-10-4,15-1-1,7-13-2,12-9-1,8-18 1,7-12-1,2-11-1,-4-12 1,-5-8 0,-10-13-1,-8-6 0,-18-7 0,-12 3-1,-16 5 0,-9 12-3,-18-3-12,6 30-19,-8 7-2,11 25 2,-2 6-1</inkml:trace>
  <inkml:trace contextRef="#ctx0" brushRef="#br0" timeOffset="9104.9104">21454 5292 28,'24'-36'34,"-7"3"2,-18-3-2,-8 17-18,-20-1-12,-5 18 1,-19 6 0,-3 20-1,-12 8 1,6 12-2,-1 3 0,14 4-1,12-4-1,16-6 0,19-9-1,16-15 0,21-9-2,7-10 1,15-10-1,-2-10 0,6-5 1,-6-7-2,-3-2 1,-7 1 0,-12 6 2,-7 4 0,-15 8 1,-11 17 2,0 0-1,-3 14 0,-10 11 0,-1 10 0,-2 2-1,7 3 0,4-1-3,1-14-4,25 4-30,-21-29 0,36 22-2,-14-27 1</inkml:trace>
  <inkml:trace contextRef="#ctx0" brushRef="#br0" timeOffset="9367.9367">21822 5289 50,'-1'24'38,"11"14"0,-9-15-7,22 15-23,-14-13 1,12 7-4,-6-14-1,7 0-2,-1-12 0,-2-6-2,-2-8 1,-4-10-1,-2-3 0,-2-11 0,2-3-2,-5-10-1,7 11-6,-13-10-30,15 13 2,-8-5-3,8 20 2</inkml:trace>
  <inkml:trace contextRef="#ctx0" brushRef="#br0" timeOffset="9563.9563">22267 5275 68,'0'0'40,"0"0"-2,1 12-2,11 7-35,2 7-1,4-2-3,13 21-12,-1-17-22,15 8-1,0-17-1,14 4 2</inkml:trace>
  <inkml:trace contextRef="#ctx0" brushRef="#br0" timeOffset="9917.9917">22940 5316 38,'-20'-25'36,"-2"12"1,-14 4-2,7 17-25,-9 2-5,7 12-1,-2-1 1,12 9-3,7-4-1,11-3-1,12-7 0,9-7-1,9-4 0,4-7 0,5-5-2,-2-5 2,-1-1 0,-3-1 0,-5 1 0,-4 4 1,-6 4 1,-2 7 0,-13-2 0,15 26 1,-12-7 1,6 8-1,0 1-1,6-1 1,1-2-2,2-6-1,9-1-3,-7-21-12,14 7-19,-13-18-3,7 0 3,-10-12-3</inkml:trace>
  <inkml:trace contextRef="#ctx0" brushRef="#br0" timeOffset="10127.0126">23451 4924 60,'-1'14'38,"-8"21"0,12 29-9,-16-6-23,18 8 0,-4 0-3,11-2-1,6-7-2,2-10-1,9-10-2,-5-21-7,17 1-27,-12-14 0,8-5-1,-9-13 0</inkml:trace>
  <inkml:trace contextRef="#ctx0" brushRef="#br0" timeOffset="10300.0299">23889 5246 58,'-9'19'38,"11"14"-1,-9-6 0,9 8-33,2-4-3,4-1-3,14 11-20,-7-20-14,16 3-1,-4-13 1,13 1-1</inkml:trace>
  <inkml:trace contextRef="#ctx0" brushRef="#br0" timeOffset="10611.061">24391 5238 28,'-18'18'33,"-4"5"1,5 13-2,1-14-22,9 15-5,3 0-7,7-10-5,17 8-5,-5-23-3,21 10-1,-11-22 3,17 8 3,-10-17 6,4-8 5,-4 1 5,-14-18 6,5 13 3,-24-19 1,5 16-2,-25-11-3,3 16-5,-14 1-2,-3 10-6,7 18-17,-6-1-13,9 8-2,0 0 0</inkml:trace>
  <inkml:trace contextRef="#ctx0" brushRef="#br0" timeOffset="10946.0945">24870 5446 17,'6'11'29,"-6"-11"0,13 14 0,0-8-21,-2-17-2,10 4-4,4-9 0,3 1-2,4 1 1,5-3-1,6 2 1,4 2-1,2 1 2,7 10 2,-7-2 1,5 14 0,-9-2 1,4 12 1,-15-3-1,2 14-1,-11-6-1,-5 1-1,-3 6-14,-14-20-23,-1 0 0,-13-15-3,-2-1 2</inkml:trace>
  <inkml:trace contextRef="#ctx0" brushRef="#br0" timeOffset="11144.1143">24714 4947 69,'0'-20'40,"14"12"-2,0-5-1,-1 7-37,9 19-22,-22-13-14,3 16-2,-28-7-1,-8 11-1</inkml:trace>
  <inkml:trace contextRef="#ctx0" brushRef="#br0" timeOffset="11403.1402">23018 5131 56,'21'-4'40,"19"-1"-2,31 10 1,10-4-33,25 3-5,11 2-1,4-3-3,8 8-35,-23-13 1,-5 6-1,-30-11 0</inkml:trace>
  <inkml:trace contextRef="#ctx0" brushRef="#br0" timeOffset="11614.1613">22490 4813 65,'-39'-1'40,"13"-6"-1,26 7-4,25 3-71,8-3 1,23 6-4,3-7 0</inkml:trace>
  <inkml:trace contextRef="#ctx0" brushRef="#br0" timeOffset="12050.2049">26036 5539 67,'15'50'43,"-8"17"-3,-29-2 0,-13-2-37,-16 11-39,-12-15-1,5-2-4,1-21 0</inkml:trace>
  <inkml:trace contextRef="#ctx0" brushRef="#br0" timeOffset="12403.2402">26912 5206 65,'12'14'40,"-17"4"-2,2 21 1,-12-2-34,10 6-3,7 6-5,-4-11-33,22 3-1,1-17-2,19-4 1</inkml:trace>
  <inkml:trace contextRef="#ctx0" brushRef="#br0" timeOffset="12665.2664">27788 4947 40,'9'-41'36,"-27"2"2,-8 14-2,-26-7-13,-3 23-19,-13 12-1,0 20 0,-6 13-1,9 20 0,7 15-2,14 8 1,17 7-1,18 4 0,14-1 0,14-11-2,15-5-1,-7-26-10,18-3-24,-19-22 0,-2-6 1,-24-16-1</inkml:trace>
  <inkml:trace contextRef="#ctx0" brushRef="#br0" timeOffset="12831.283">27112 5430 62,'0'0'37,"35"-10"0,6-9-9,23 13-18,6-10-7,2-6-12,5 6-25,-17-11-2,-2 4-2,-24-13 1</inkml:trace>
  <inkml:trace contextRef="#ctx0" brushRef="#br0" timeOffset="12967.2966">27131 4846 64,'-44'-18'39,"3"-4"0,22 15-3,14-5-59,5 12-12,15 4-3,-15-4-1</inkml:trace>
  <inkml:trace contextRef="#ctx0" brushRef="#br0" timeOffset="13617.3616">1926 6958 66,'0'0'39,"0"0"-2,0 0 3,7 32-31,5 16-4,-2 13-2,13 13 0,-2 10-3,6 5-1,-1 4-9,-13-18-29,10-11 1,-12-22-2,0-15 1</inkml:trace>
  <inkml:trace contextRef="#ctx0" brushRef="#br0" timeOffset="13822.3821">1538 7191 98,'0'0'41,"-63"-40"2,85 20-4,15-11-37,49 3-2,55 5-5,35-4-35,6-16-2,26 14 1,-11 2-4</inkml:trace>
  <inkml:trace contextRef="#ctx0" brushRef="#br0" timeOffset="14047.4046">1788 7701 81,'0'0'45,"-75"22"0,52-10-3,5-1-30,39-5-13,42-6-5,32-10-33,48-20-5,32 3 1,33-2-3</inkml:trace>
  <inkml:trace contextRef="#ctx0" brushRef="#br0" timeOffset="14318.4317">4368 7070 75,'-3'44'39,"15"16"0,4 2-2,12 7-38,8 10-3,0-6-2,16 3-33,-21-21 2,-3-9-2,-16-20 0</inkml:trace>
  <inkml:trace contextRef="#ctx0" brushRef="#br0" timeOffset="14745.4744">4217 7365 58,'42'-5'37,"22"6"-2,10-14-11,25 12-19,-10-7-1,11 3 0,-11-4-1,-4 0-1,-17-1-1,-16 2-1,-24 2 1,-28 6 0,0 0 0,-23 17 1,-8 3 0,0 8 0,3 6 0,8 5 0,11 2-1,18 2 0,16-10-1,13-6 0,14-10-1,7-15 1,7-12-1,-1-11 0,-4-7 1,-10-10-1,-11-3 1,-14-1 0,-14-1 1,-18 5-2,-15 6 2,-12 6-1,-10 11 0,-9 10-1,-2 7 1,1 8-2,16 24-10,-2-6-25,24 10 0,8-8-2,23 1 2</inkml:trace>
  <inkml:trace contextRef="#ctx0" brushRef="#br0" timeOffset="15100.5099">5697 7256 25,'9'-11'35,"-9"11"1,-18-4 0,-2 18-18,-13-1-12,7 15 0,-8 1-1,10 12 2,2-3-4,17 0-1,10-2-1,12-5 0,13-10-1,8-9 0,10-11 0,5-11 0,2-9 1,2-8-1,-4-6 1,-6-5 0,-8-4 0,-10 0 0,-13-3 0,-14 4 0,-13 8 0,-15 7-1,-15 13 0,-14 9-1,-12 15-4,-21 3-27,15 19-6,-2 2-1,17 11 1</inkml:trace>
  <inkml:trace contextRef="#ctx0" brushRef="#br0" timeOffset="15857.5856">6261 6844 49,'3'20'37,"1"2"-1,16 15 0,-6-1-27,15 22-1,-4-1-3,6 10-3,-3-2 0,-1-1-2,-6-3 0,-5-9 0,-5-5-1,-6-15 2,-5-6-2,-5-11 1,5-15-1,-16-3 0,11-13 0,0-8 0,7-7-1,2-6-1,9-3 2,7-7-2,5 6 1,4 0 0,3 5 2,-5 8-1,-3 5 2,-2 7 0,-10 7 0,-12 9 3,-3 15-1,-7 5 0,-11 6 0,3 8 0,-6 3 0,6 8 1,4-1-1,12 2-1,11-8-1,16-4 0,13-9-1,18-9-2,18-5-5,0-20-32,27-2-1,-3-19-1,16-3 0</inkml:trace>
  <inkml:trace contextRef="#ctx0" brushRef="#br0" timeOffset="16436.6435">9160 7141 50,'17'-14'36,"-26"-3"0,-15 12-1,-23 0-33,-7 10 1,-14 8 0,-3 11-2,-6 9 1,8 12 1,5 1-1,21 4-1,16-1 0,20-5-1,20-12 0,15-11 0,19-13 0,6-12-1,6-11 1,-1-9-1,-6-6 1,-9-4-1,-8-1 1,-10 2 0,-7 4 0,-7 9 1,-6 6-1,-5 14 1,0 0 1,4 11-1,-2 7 0,6 7 0,4-1-2,3-1 0,8 1-3,-5-16-9,14 2-25,-10-12 1,4-3-2,-9-12 2</inkml:trace>
  <inkml:trace contextRef="#ctx0" brushRef="#br0" timeOffset="16767.6766">9397 7193 40,'13'25'36,"4"11"2,-16-6-3,18 10-26,-19-16-1,9 3-1,-7-11-3,0-5-1,-2-11-1,0 0-1,5-22 0,1 2-1,0-8 1,7-8-1,4-4 1,5 0-1,3-1 0,9 6 1,4 3-1,2 6 1,3 12-1,0 11 0,-1 12 0,-1 12-1,-3 8 1,-1 6-2,0 7-1,-6-6-5,14 5-31,-17-12 0,7 0-1,-7-19 3</inkml:trace>
  <inkml:trace contextRef="#ctx0" brushRef="#br0" timeOffset="17112.7111">10236 6995 61,'-27'8'36,"6"12"2,-5 3-16,17 14-15,-12-1 0,13 10-4,6-5 0,13 2-2,10-5-1,9-6 0,7-10 0,8-8 0,4-10 0,2-9 0,1-7 0,-6-10 0,-5-8 1,-7-6-1,-7-4 1,-12-5-1,-9 2-1,-12 2 0,-9 5 0,-8 5-1,-4 16-2,-11 2-5,15 23-17,-11 1-10,9 18-3,2-1 3</inkml:trace>
  <inkml:trace contextRef="#ctx0" brushRef="#br0" timeOffset="17404.7403">10768 6709 67,'-3'37'38,"12"23"-1,-9-7-11,16 26-20,-1 1-2,15 2-1,2-9-1,11-4-1,2-11-2,0-16-2,0-7-3,-18-32-16,-1 1-17,-23-18 1,-5-5-1</inkml:trace>
  <inkml:trace contextRef="#ctx0" brushRef="#br0" timeOffset="18081.808">10551 7070 20,'5'34'35,"14"-4"1,16 5-1,6-16-13,17 2-16,1-19 0,11-2-2,-7-15-1,0-6 1,-9-5-4,-8-8 0,-5-3-3,-14-6 0,-5 3-3,-18-13-2,4 8 1,-16-3 0,4 9 2,-7 5 2,0 14 3,11 20 2,-20 8 3,18 28 3,-4 4-1,11 17 1,-4 0-2,17 9-1,0-10-2,9-4-1,6-11-1,7-10 0,1-12 0,10-7-1,2-12 0,-2-9 1,1-3-2,-3-3 1,-1-1-2,-3 2 1,-2 5 0,-5 3 0,-6 7 1,0 7-2,0 5 2,2 2-1,0 4 1,2-1 0,7-2 0,3-2 0,4-4 0,4-6 1,-1-6 0,1-4-2,-3-7 1,-6-5 1,-8 0-2,-9-5 0,-7 0-1,-12-2 1,-9 0 0,-12 3 0,-8 7 0,-9 5 1,-5 6 0,-5 8 2,-2 7 2,2 15-1,4 1 1,12 9 0,10-3 0,19 4-2,13-5 1,19-5-3,20-4-4,9-20-29,39 1-5,8-15-2,28-4 0</inkml:trace>
  <inkml:trace contextRef="#ctx0" brushRef="#br0" timeOffset="18643.8642">12703 7069 58,'15'13'38,"9"15"-1,-8-4-12,8 15-16,-8-8-1,6 7-5,-8-6 1,3-2-2,-3-12-1,-3-12 1,-11-6-1,16-22 0,-8-7 0,-1-7 0,7-9-1,7-8-1,15 3-4,-1-6-33,27 10 0,11-3-1,26 20 0</inkml:trace>
  <inkml:trace contextRef="#ctx0" brushRef="#br0" timeOffset="19102.9101">14846 6942 59,'-26'-11'38,"5"16"-1,-15-6 0,1 16-34,-3 0 0,6 11-1,6 1 0,17 9-2,15 1 0,16 1 0,16 3 0,11-1 0,6 0-1,0-2 1,-5-1 0,-11-6 1,-17-3-1,-16-3 1,-21-6-1,-16-4 0,-15-7 1,-8-5-1,-6-3-1,0-7 0,6-3 0,4-7-3,23 6-9,-2-15-24,32 2-1,6-13 0,22 1 2</inkml:trace>
  <inkml:trace contextRef="#ctx0" brushRef="#br0" timeOffset="19275.9274">15179 7118 64,'18'28'41,"-10"-1"-3,5 8 2,-11-5-36,7 5-2,1-1-3,-1-12-3,16 6-31,-16-15-4,8-1-1,-17-12 1</inkml:trace>
  <inkml:trace contextRef="#ctx0" brushRef="#br0" timeOffset="19802.9801">15470 7174 65,'0'30'38,"8"6"-1,-8-19-14,12 13-16,-9-15-2,6-1-2,-9-14-1,17 8-1,-17-8-1,22-20 0,-8 3 0,0-7 0,5-2 0,2-2 0,2 0-1,5-1 1,2 8-1,1 4 1,-2 4 0,-1 12 0,-4 7 1,-1 8-2,-2 6 2,-2 3-1,-2-2 1,2 1-1,0-4 1,2-2-1,1-7 0,1-7 0,1-3 0,1-6 0,2-4-1,-4-3 0,0-2 0,0 2 1,-2 0 0,-2 1 1,-2 4 0,0 9-1,-4 4 1,1 8 2,-4 1-2,3 5 0,2 1-1,1 1-1,3 2 0,1-12-1,5 7-4,-11-18-11,20 7-22,-11-11 1,3 1-1,-8-9 3</inkml:trace>
  <inkml:trace contextRef="#ctx0" brushRef="#br0" timeOffset="19967.9966">16578 7138 50,'0'0'38,"14"3"-1,-14-3-5,13 28-21,-15-9-3,8 8-4,-3-2-3,3-4-2,7 2-2,-13-23-12,31 12-22,-15-16-1,8-1-1,-9-10 2</inkml:trace>
  <inkml:trace contextRef="#ctx0" brushRef="#br0" timeOffset="20179.0177">16860 6832 65,'-3'45'39,"10"13"-1,-5-5-3,10 8-31,3-6-1,10-4-2,8-4-3,1-16-9,15 2-28,-6-13 0,13-4-1,-6-13 2</inkml:trace>
  <inkml:trace contextRef="#ctx0" brushRef="#br0" timeOffset="20522.052">17522 7068 57,'-26'-8'36,"-4"13"0,-16-5-9,10 27-22,-13-4 1,13 12-2,1-3-2,13 1-2,9-2 0,12-7-1,13-4 0,6-14 1,9-5-1,2-8-1,3-5 1,1-9 0,-4 0 0,0-2 1,-6 1 1,-3 5 0,-4 2 2,-3 7-2,-13 8 1,15 10 0,-12 4 0,2 4-1,-1 0 0,3 2-1,4-1-2,0-8-4,19 3-29,-9-11-2,11 1-1,-5-8 1</inkml:trace>
  <inkml:trace contextRef="#ctx0" brushRef="#br0" timeOffset="20750.0748">18076 7263 52,'26'2'37,"-13"-8"0,6 1-1,-19-13-28,2 1-2,-13-6-3,1-1-1,-6-5-2,-3-1 1,0-1-2,-2 0 1,3 7-2,3-2-1,10 8 0,-3-6-7,23 15-25,-9-5-1,9 7-1,-15 7 1</inkml:trace>
  <inkml:trace contextRef="#ctx0" brushRef="#br0" timeOffset="20967.0965">16207 6543 68,'-28'-11'40,"28"11"-4,-10-13-3,23-4-69,-2 14-1,-11 3-1,-15-10 0</inkml:trace>
  <inkml:trace contextRef="#ctx0" brushRef="#br0" timeOffset="21122.112">15171 6495 60,'-53'1'40,"23"7"-1,17-4-2,13-4-51,47 9-22,6-1-1,20 4-3</inkml:trace>
  <inkml:trace contextRef="#ctx0" brushRef="#br0" timeOffset="21687.1685">19725 6682 41,'-41'-13'36,"7"16"1,-16 1 0,0 14-25,-7-4-3,15 17-3,2-2-2,16 6-2,16-1 0,19 2-1,19-3-1,14 1 1,12-5-1,6-1 0,-3-1-1,-8-2 1,-17-4 0,-16 1 0,-19-4 0,-18-2-1,-21-2 1,-13 1-1,-5-7 0,-5-4 0,7-1-1,1-6-2,23 9-12,5-18-21,27 12 1,18-32-1,21 16 2</inkml:trace>
  <inkml:trace contextRef="#ctx0" brushRef="#br0" timeOffset="22040.2038">20089 6912 53,'0'0'36,"-23"-2"1,-22 6-2,7 8-29,-17-2 0,5 12-1,-1-2-2,8 6 0,9-1-1,13 0 0,12-3-1,15-5-1,16-8 0,12-6-1,8-6 0,6-7-1,3-3 1,-3-6-1,-6-1 1,-6-3 0,-9 3 1,-5 5 1,-10 2 0,-12 13 0,0 0 1,0 0-1,-5 19 1,2 2 0,1 1-2,4-2 0,6 6-3,0-12-3,16 9-27,-11-18-6,10 0 1,-10-14 0</inkml:trace>
  <inkml:trace contextRef="#ctx0" brushRef="#br0" timeOffset="22536.2534">20380 6906 55,'0'13'38,"7"13"-1,-15-7-1,16 7-27,-8-8-4,7 1-1,-7-19-1,22 18-2,-5-17-1,2-3 0,6-6-1,-2-4 0,4-1 1,0-1-1,0-1 0,0 0 0,1 2 0,-1 0 0,-3 4 1,-1 5 1,-3 0 0,2 4-1,-2 5 1,0 3 0,-1 4 0,2-1 0,1 2-1,1-1 1,2-1-1,-1-2 0,2-3 0,-1-2 0,2-2 0,-1-4 0,4 1-1,-2-2 1,3 1 0,3 1 0,0 2 0,0 1 0,0 6 0,-1 2 0,-5 2 1,-4 2-1,-2 3-1,-5-2-1,0 3-2,-17-18-10,20 17-22,-20-17-2,16 5-1,-16-5 1</inkml:trace>
  <inkml:trace contextRef="#ctx0" brushRef="#br0" timeOffset="22994.2992">21675 7040 55,'4'43'39,"-4"2"-2,18 19-6,-3-14-22,21 13-3,0-8-3,10 1 0,-1-11-2,0-9 0,-4-14-1,-12-13 0,-8-18 1,-15-13-1,-12-16 1,-12-15-2,-12-10 3,-6-10-1,-7-7 0,-1-9-1,7 2 0,9 0 0,16 9-1,12 12 1,15 15-1,12 17-1,14 19 2,8 24 0,5 18 0,3 17 1,-4 7 1,-7 4-1,-11 3 0,-16-6 0,-14-7 0,-13-9 0,-16-11-1,-15-11-1,-11-11 0,-5-10 0,-3-9-2,0-11-1,13 6-8,-8-20-27,29 4 2,4-11-2,22 2 1</inkml:trace>
  <inkml:trace contextRef="#ctx0" brushRef="#br0" timeOffset="23407.3405">22308 6683 67,'14'38'39,"6"9"-2,-18-18-2,15 16-32,-3-2-1,8-1 1,3-7-2,9-5 0,5-5-1,7-9 0,5-5-1,-1-8 0,2-6-1,-6-10-2,-1-3 0,-17-13-4,-2 1 1,-20-16 0,-3 9 1,-21-4 0,-2 8 3,-9 8 3,-5 9 2,2 18 2,-4 6 2,14 22 1,-4-3 0,21 16 2,3-2-4,17 1 0,4-4-1,17-5-1,7-10 0,10-3-1,6-9-1,0-7-1,3-3-3,-9-16-14,5 11-22,-17-11 0,0 5-1,-18-5-1</inkml:trace>
  <inkml:trace contextRef="#ctx0" brushRef="#br0" timeOffset="23920.3918">23465 7064 47,'16'19'39,"-2"15"-1,-26 1-3,-8 12-22,-3 0-50,-13-1 2,9-2-5,9-15 0</inkml:trace>
  <inkml:trace contextRef="#ctx0" brushRef="#br0" timeOffset="24361.4359">24500 6992 56,'35'4'39,"-10"-8"-3,5 7 0,-13-11-29,14 4-2,-5-6-4,-2-1-1,-4-6-1,-10-1 0,-11 0 0,-16 0 0,-17 4 0,-12 5 1,-13 6 1,-9 14 1,-10 8-1,6 9 1,8 8 0,15 9-1,21 2-2,21-2-1,30 5-7,8-15-28,36-6-2,4-14 1,19-4-1</inkml:trace>
  <inkml:trace contextRef="#ctx0" brushRef="#br0" timeOffset="25053.5051">24872 6913 24,'0'0'33,"0"0"2,-13 2 0,10 19-20,-23-10-2,14 18-5,-8-6-3,7 7 0,1-3-3,8-1 0,6-6-2,7-3 1,5-9-1,5-8 0,4-7 0,2-5-1,0-6 1,0-4 0,-3-5 0,-2-1 0,-3-2 1,-3 5-1,-2 2 1,-2 7 0,-10 16 0,16-7 1,-16 7 0,16 30 0,-7-3-1,8 4 0,2 2-1,6-2-3,7 7-6,-13-22-23,20 7-4,-13-18-5,10-1 5</inkml:trace>
  <inkml:trace contextRef="#ctx0" brushRef="#br0" timeOffset="25323.5321">25475 6851 67,'-29'4'38,"-13"-3"-4,5 30-6,-11-9-17,20 15-4,3-1-4,17 10-1,14-1-2,14-5 0,16-4-2,12-11 1,10-9 0,4-10 0,2-9-2,-5-13 1,0-7-2,-11-14-4,3 5-10,-20-22-18,1 0 0,-14-17 0,1 1 1</inkml:trace>
  <inkml:trace contextRef="#ctx0" brushRef="#br0" timeOffset="25600.5598">25872 6541 40,'-1'19'35,"-9"17"2,5 25-4,-7-6-18,17 23-1,-10-9-8,13 1-1,2-12-3,11-8 1,7-15-2,8-14 1,4-10-1,4-10-1,-3-9 1,0-6-1,-4-4 0,1-2 1,-5-3 0,-2 4 0,-5 2 1,0 7-1,-5 6 1,1 9 0,0 5 0,0 8 0,5 8-2,5-2-3,21 16-32,-7-15-7,24 4 0,7-9 0</inkml:trace>
  <inkml:trace contextRef="#ctx0" brushRef="#br0" timeOffset="26186.6184">27799 6582 55,'4'39'37,"1"22"-2,-9 8 0,3 8-31,-7-1-2,4-1 3,-3-14-3,4-13 0,-2-17 0,2-16-1,3-15 0,8-11-1,5-10 0,6-8 0,15-2-1,6-8-2,16 3-1,9-4-1,15 14 1,3 4 2,5 14 2,-5 10 0,-14 8 2,-14 15 2,-29 3 2,-16 12 0,-36-7-1,-18 2-1,-19-6-2,-7-6-1,-2-8-1,5-3-1,15-7-3,11-10-3,41 5-20,0 0-11,27-17 0,12-2 0</inkml:trace>
  <inkml:trace contextRef="#ctx0" brushRef="#br0" timeOffset="26487.6485">28646 6900 58,'-22'5'38,"-9"13"-1,-18-1 0,11 12-29,-11-3-2,17 8-2,7-2-2,20-1 0,14-4-1,17-6-1,10-7 0,10-9-1,6-9 1,-1-8-1,-4-5 0,-11-10 1,-11-8 0,-12-5-1,-15-5 2,-13 1-2,-13 3 1,-10 5-1,-4 10 0,-4 7-2,9 19-3,-4-5-14,22 21-16,5 0-1,23 6-1,7-6 1</inkml:trace>
  <inkml:trace contextRef="#ctx0" brushRef="#br0" timeOffset="26682.668">28907 6849 68,'36'-11'40,"13"17"0,-4-5 0,18 17-32,-5 0-2,13 10-2,-4 3-1,1 1-2,-7 1-2,-8-5 0,-7 0-4,-24-16-10,-7 10-24,-15-22-1,-27 22 1,-10-17-1</inkml:trace>
  <inkml:trace contextRef="#ctx0" brushRef="#br0" timeOffset="26885.6883">28967 7187 57,'1'-23'41,"4"-14"1,19 2-1,5-16-18,17 9-17,8-10-1,11 8-3,3 0 0,1 6-4,-2 12-3,-19 0-35,7 19 0,-19 0-1,-2 17-1</inkml:trace>
  <inkml:trace contextRef="#ctx0" brushRef="#br0" timeOffset="27620.7618">30451 6572 76,'20'20'41,"-16"6"-3,13 19 2,-9 1-36,3 9 0,-2 5-4,0-1-1,3 5-12,-14-17-25,5-8 0,-13-17-2,-1-4 2</inkml:trace>
  <inkml:trace contextRef="#ctx0" brushRef="#br0" timeOffset="27794.7792">30216 6882 78,'17'-9'41,"10"-9"-1,23 8 0,4-2-37,25 2-3,23 4-36,-10-7-1,10 6-2,-12-5-1</inkml:trace>
  <inkml:trace contextRef="#ctx0" brushRef="#br0" timeOffset="28314.8312">31029 6698 69,'-9'35'42,"14"15"-3,-3-6 2,16 10-26,3-11-12,11 0 2,-4-11-4,8-11 1,0-8-1,-1-10-1,-3-10 1,-2-4-1,-4-8-1,-11-6 0,4 0 0,-9-3-1,-1 3 1,-4 3-1,0 8 1,-5 14 1,0 0 0,17 7 0,-6 9 0,5 9 1,4 2-1,6 1 1,4-1-1,7-4 1,4-8-1,2-6 1,-2-8-1,0-6 1,-9-10-1,-9-7 1,-9-7-1,-12-6 0,-13-5 0,-9-5-1,-9-1 0,-10-4-2,1 9-4,-9-9-24,12 13-8,0-5 1,15 10-1</inkml:trace>
  <inkml:trace contextRef="#ctx0" brushRef="#br0" timeOffset="28686.8684">31724 6323 77,'33'18'39,"-11"4"0,9 23 2,-16 1-28,19 13-7,-6 1-2,0 7-2,-3 1 0,-3-5-1,2-6-2,-10-8 2,-1-11-2,-5-11 0,-2-9 0,-6-18 0,0 0 0,13-5 0,-13-10 0,9-7 0,-1-2 0,-8 24 2,0 0 1,0 0-1,36-59 1,-36 59 0,0 0 1,0 0-1,59-31 0,-59 31-1,0 0-1,0 0 1,57 26 0,-57-26-2,0 0-1,0 0-1,40 66-13,-40-66-24,0 0 0,29 55 0,-29-55-1</inkml:trace>
  <inkml:trace contextRef="#ctx0" brushRef="#br0" timeOffset="28875.8873">32365 6856 101,'0'0'38,"0"0"1,0 0-7,54 9-30,-54-9-4,0 0-11,0 0-26,63 44 0,-63-44 0,0 0 0</inkml:trace>
  <inkml:trace contextRef="#ctx0" brushRef="#br0" timeOffset="29176.9174">32640 6905 58,'0'-54'38,"0"54"-1,0 0 0,-26-70-23,26 70-3,0 0-5,0 0-3,-51-46-1,51 46-1,0 0 0,0 0-1,0 0 0,-26 51-1,26-51 1,0 0 0,3 79 1,-3-79 0,5 61 0,-5-61 1,-3 53-1,3-53 1,0 0-2,-19 56 0,19-56-1,0 0-3,0 0-5,-52 16-27,52-16-2,0 0 0,0 0-1</inkml:trace>
  <inkml:trace contextRef="#ctx0" brushRef="#br0" timeOffset="29852.985">32596 6631 72,'0'0'36,"57"-62"0,-57 62 0,0 0-30,0 0-1,0 0-4,0 0 1,46 62-2,-46-62 0,-2 61 0,2-61-1,-2 64 0,2-64 0,9 59-1,-9-59 1,0 0-1,33 61 0,-33-61 0,0 0 1,56 7 0,-56-7 0,0 0 2,57-28 0,-57 28 1,0 0 0,0 0 0,54-28 1,-54 28-1,0 0 0,0 0-1,0 0 0,0 0-2,0 0-1,0 0-3,37 63 0,-37-63-2,0 0-3,0 0 0,58 60-1,-58-60 2,0 0 0,80 28 4,-80-28 2,64 4 4,-64-4 3,63-1 2,-63 1 2,58-7 1,-58 7 1,0 0-1,62-14 1,-62 14-2,0 0-2,0 0 2,0 0-2,27-68 0,-27 68-2,0 0 0,-4-59-2,4 59 1,0 0-2,13-78-2,-13 78 0,21-56-1,-21 56-1,32-57 0,-32 57-1,39-56 1,-39 56 2,43-54-3,-43 54 3,0 0-5,71-75-7,-71 75-24,0 0 2,63-54-2,-63 54 0</inkml:trace>
  <inkml:trace contextRef="#ctx0" brushRef="#br0" timeOffset="30116.0113">32245 6157 97,'0'0'40,"23"-85"-2,-23 85-4,36-61-69,-36 61-2,0 0-2,0 0-2</inkml:trace>
  <inkml:trace contextRef="#ctx0" brushRef="#br0" timeOffset="31097.1094">1550 8895 95,'-54'-9'39,"54"9"2,0 0-11,-18 77-24,18-77 0,14 73-4,21 41-2,12 5-1,8 9-1,10-10-1,-9-12-2,-8-31 0,-8-41-2,-26-39 3,-18-18-1,-15-8 0,19 31 3,0 0 0,-58-82 1,58 82 1,-51-80 2,51 80 1,-53-96 1,34 44 1,19 52-2,-9-87-2,23-11 0,14 9 1,31 14-1,12 14 0,19 32-1,5 28-1,-11 25 0,-42 16 2,-27 11-1,-31 4 0,-25 1-1,-16-2 0,57-54 3,-82 46-2,82-46-1,-94 34-1,94-34-9,-90 3-26,90-3 1,-46-20-3,22-34-1</inkml:trace>
  <inkml:trace contextRef="#ctx0" brushRef="#br0" timeOffset="31277.1274">2319 8518 72,'-21'45'40,"-1"6"0,10 17 0,-3 5-32,15 0-7,12 2 0,4-10-6,26 8-26,1-24-9,8-8 0,1-23-2</inkml:trace>
  <inkml:trace contextRef="#ctx0" brushRef="#br0" timeOffset="31578.1575">2688 8816 54,'-22'14'37,"-13"6"2,19 20-5,-12-2-26,22 12-3,-1-6 0,16-1-3,9-9-1,11-10 0,12-14-3,-3-14 1,13-14-1,-13-10 0,-2-5 1,-10-7-1,-9 1 0,-16-1 2,-10 4-1,-14 3 0,-7 12-1,-7 3-1,3 17-5,-17-2-21,21 11-6,6 0-2,14 3 1</inkml:trace>
  <inkml:trace contextRef="#ctx0" brushRef="#br0" timeOffset="31789.1786">3206 8491 70,'20'38'41,"-14"0"0,6 23 0,-19 4-36,17 9-2,1 3 0,-1-2-4,2-6-1,-6-16-8,15-3-31,-23-18 1,6-6-1,-4-26 1</inkml:trace>
  <inkml:trace contextRef="#ctx0" brushRef="#br0" timeOffset="31947.1944">2913 8903 76,'2'11'41,"11"-7"-1,26 4-2,15-6-42,14-15-34,35-3-2,15-18 0,30-1-1</inkml:trace>
  <inkml:trace contextRef="#ctx0" brushRef="#br0" timeOffset="33620.3617">5187 8864 5,'0'0'25,"14"0"-1,-14 0-10,0 0 0,21 5 0,-26-17-2,5 12 0,-2-16-2,2 16 1,-16-23-5,2 14 1,-14-6-5,-4 8 3,-9 3-3,-1 8 0,-7 5 1,2 9-1,4 8 1,8 5-2,8 3 2,18 3-2,13-5 0,16-3-2,15-8 0,9-7 1,9-11-1,1-9-1,1-7 0,-6-10-2,-8 0 2,-11-6 0,-10 3 1,-12-3 2,-8 6-1,-6 8 1,-5 2 0,-3 11 3,1 4-3,3 10 0,2 4 0,8 6-2,5 2 0,6-3-4,16 11-16,-4-20-16,6-1 0,-1-16 1</inkml:trace>
  <inkml:trace contextRef="#ctx0" brushRef="#br0" timeOffset="33959.3956">5560 8819 50,'8'34'36,"-7"-9"-7,7 9 6,-12-19-25,15 8-4,-11-23 0,0 0-3,0 0-1,14-8 0,-10-12-1,-1-3 1,4-2-3,-1-1 2,6 1-2,3 3 1,6 3-1,5 5 1,2 12 0,5 5-2,3 8 2,0 4-2,7 8-1,-4-4-4,11 12-5,-18-21-14,16 6-11,-7-14-1,5-2 2</inkml:trace>
  <inkml:trace contextRef="#ctx0" brushRef="#br0" timeOffset="34298.4295">6308 8723 22,'-9'-29'32,"-5"6"2,-18 4 0,2 20-18,-25-6-5,7 23-2,-11 1-2,10 18-1,2 4-1,13 8-2,8-3 1,19 0-3,13-10 1,15-9-4,11-9 1,8-18-1,6-13 0,2-13 2,2-11-3,-4-10 2,-2-5-2,-8-8 2,-5-3-2,-9-1 3,-8 3-1,-9-2 0,-8 7 2,-3 11 0,-4 8 2,1 19 0,-5 18-1,6 20 0,3 20-1,5 18-2,19 20-36,-10 1 0,17 12-1,6-10-1</inkml:trace>
  <inkml:trace contextRef="#ctx0" brushRef="#br0" timeOffset="35574.5571">7149 8545 50,'18'22'39,"-4"6"-1,10 21-13,-13-6-14,10 20-3,-10-8-2,4 7-3,-3-14 0,1-7-2,-2-11-2,0-15 0,1-15-1,0-11 1,3-11-1,-3-11 1,3-3-4,-4-8 2,6 2-1,-5-4 1,5 7-1,-3 6 3,0 11-1,2 12 2,-1 10 0,6 12 2,-2 9 1,8 10-1,3-1 2,10 3-2,5-6 1,8-4-3,1-12 2,6-5-2,1-12 0,-2-6-1,-1-4-2,-5-6 2,-6 1-1,-4-1 3,-6 5-3,-5 4 1,-5 10 0,-2 6 1,-4 8 2,1 4-1,2 3 1,4 1-1,7-1 1,5-3-1,8-6 0,8-6-2,7-7 0,2-7-2,4-2 0,-5-5 1,-1-1-1,-6-4 2,-10 2-1,-8 1 1,-9 3 0,-9 4 2,-8 3 0,-13 10 0,5-12 0,-5 12 0,-24-1 1,6 2-1,-6-1 0,-3 0 0,-6 0 1,-3 3-1,-2-3 2,2 5-1,1 3 0,4 6-1,7 1 2,7 7-1,10 1 0,14 3-2,11 1 0,10-6-3,12 0 3,6-8-4,12-3 0,3-11 0,4-2 0,-1-12 1,1-5-1,-3-5 3,-4-6-1,-9-6 2,-8-3-2,-9-3 2,-13-5 0,-7 5 1,-16 3 1,-10 14-1,-12 7 2,-8 19-1,-9 10 1,-1 17-1,-3 12 1,4 12 0,7-1 1,10 1-2,10-2 0,12-8-2,9-12 2,10-11-1,10-15-1,7-10-1,5-9 0,6-10 0,-1-10-1,2-7 1,-3-3-2,-3-8 1,-5 1-1,-8-6 0,-5 3 1,-8 1 0,-5 11 0,-7 12 1,-3 13 2,3 19 0,-18 12 1,9 21 0,-2 12 0,4 10 0,4 2 0,6 0-2,7-3-2,7-11-1,13 2-12,-9-22-22,16-7 0,-3-16-1,7-3 1</inkml:trace>
  <inkml:trace contextRef="#ctx0" brushRef="#br0" timeOffset="35761.5758">9858 8555 40,'-12'9'36,"7"14"1,-6-7-3,15 17-29,-1-3 1,15 4-2,8-6-1,9-5-3,14-3 0,5-14-5,15 7-5,-13-25-13,17 9-10,-16-18-3,5 8 8</inkml:trace>
  <inkml:trace contextRef="#ctx0" brushRef="#br0" timeOffset="36174.6171">10422 8582 43,'-16'-9'32,"-12"-1"-5,11 27-6,-17-10-7,18 24-5,-7-5-4,13 8-2,3-5 0,10-1-2,10-5-1,5-12-5,18 2-4,-9-20-7,23 8 1,-17-23-2,20 14-1,-23-20 5,5 11 5,-15-6 7,-11-3 6,4 15 8,-23-9 2,10 20 2,-20-7-2,15 21-1,-15-7-4,13 16-3,-6-4-2,11 7 0,-1-6 0,8 1-2,4-5 0,7-3-1,3-6-1,6-4 0,2-4 0,0-1-1,0 0 0,-2 0 0,-3 2 0,-2 0 0,-5 6 1,-15-6-1,19 19-3,-19-19-18,5 15-15,-5-15-3,0 0 1,16 0-1</inkml:trace>
  <inkml:trace contextRef="#ctx0" brushRef="#br0" timeOffset="36528.6525">11006 8636 38,'-4'22'35,"7"6"2,-4-5-1,13 5-29,-8-10-1,12-1-3,-3-11-1,2-4-1,-1-6 0,3-6-1,0-5-1,2-2 1,2-4-1,3 3 1,2 1 0,6 7 0,0 1 1,4 9-1,2 5 1,1 7 0,0 5 0,2 6 2,-1 0-1,1 1-1,-2 0 1,-7-6-4,-4 1-1,-28-19-26,16 6-8,-16-6-1,-22-21-1</inkml:trace>
  <inkml:trace contextRef="#ctx0" brushRef="#br0" timeOffset="36680.6677">10382 8151 57,'-61'-22'7,"9"6"-5,3 10-2,13 5-39</inkml:trace>
  <inkml:trace contextRef="#ctx0" brushRef="#br0" timeOffset="37039.7036">5760 8102 35,'-98'38'38,"2"29"1,-15 5-2,14 24-23,-8 6-3,24 19-6,18 8-4,29 6-3,48 13-17,36-25-19,52-7 0,38-23-3,52-15 2</inkml:trace>
  <inkml:trace contextRef="#ctx0" brushRef="#br0" timeOffset="37436.7433">11737 8158 46,'80'23'40,"13"26"-1,-11 10-1,4 27-29,-23 5-4,-15 14-3,-27 10-3,-34-7-10,-13 8-26,-38-14-1,-8-5-1,-13-20 0</inkml:trace>
  <inkml:trace contextRef="#ctx0" brushRef="#br0" timeOffset="38045.8042">13239 8663 32,'32'3'37,"5"11"2,-16 5-1,1 21-20,-19-11-12,7 8-3,-7-2 1,-3-3-3,-3-12 0,1-8-1,2-12-1,0-13 1,5-10-2,2-9 1,5-6-1,5-9 1,6 3-1,4-3 0,3 9 0,3 7 1,0 12 1,1 11 0,-2 16 1,-2 10 0,-3 9-1,-1 6 1,-1 1 1,1-1-1,1-6 0,1-7-1,3-9 0,1-13-1,6-5 0,-2-9-1,4-3 2,0-4-1,1 1-1,-4 0 2,2 10 0,-5 6 0,-4 8 0,-2 9 0,-1 8 0,-2 4-2,4 12-2,-8-14-14,16 9-17,1-12-2,8-1 1</inkml:trace>
  <inkml:trace contextRef="#ctx0" brushRef="#br0" timeOffset="38391.8388">14506 8613 43,'-45'22'35,"11"9"2,5-7-10,22 16-14,0-19-6,18 3-4,11-12-1,13-5-2,3-12 1,7-7-1,-1-5-1,-1-4 1,-5 0-1,-2 2 2,-5 2 0,-5 4-1,-7 10 2,-3 6 0,-16-3 0,16 26-1,-12-7 1,-1 6-1,-4-1 1,6-1-3,0-4 1,5-7-3,12 3-7,-6-17-28,20-1 2,-6-14-3,13 1 2</inkml:trace>
  <inkml:trace contextRef="#ctx0" brushRef="#br0" timeOffset="38804.8801">15200 8693 50,'9'17'36,"14"8"1,-4-25-12,18 13-16,-6-20-2,13 2-1,-5-13-2,-1-2-2,-4-7-1,-7-4-1,-8 0 0,-6 2-1,-4 2-1,-6 4 0,2 11 0,-5 12-2,13 5 2,-2 16 0,7 13 0,0 10 1,3 15 0,1 13 1,-2 7 2,-4 13 0,-6 1 2,-7 5 1,-12-4 0,-6 1 1,-17-16-2,-8-6 2,-24-18-2,-7-12 0,-19-20-1,-5-12-1,-11-19-2,-3-17-1,2-12-4,-6-29-20,30 0-16,9-18 0,35 2-1,16-10 1</inkml:trace>
  <inkml:trace contextRef="#ctx0" brushRef="#br0" timeOffset="39586.9583">16830 8180 32,'22'17'39,"13"22"0,-7 9 0,10 16-20,-19 0-10,4 13-1,-16-7-3,2 1-2,-8-12-1,0-13 0,-3-17-1,3-10 0,-1-19 0,11-5-2,1-10 2,-2-8-2,1-5 2,0-2-2,1 0 2,-3 1-2,-4 5 1,-2 6 0,-5 1 1,1 6-2,1 11 1,-3-12 0,3 12 0,0 0 0,0-14 0,9 3-1,4-3 1,5-4 0,8-4 0,5 0-1,10 0 1,0 4-1,6 9 0,-2 12 0,-2 10 1,-4 10-1,-6 9 0,-8 5 1,-8 4 0,-7-1 0,-6-6 0,-4-8 0,-3-9 0,3-17 0,0 0 0,-6-13 0,10-12 0,3-8-1,6-4 1,7-5 0,3-3-1,4 0 0,6 4 1,6 3-2,6 9 2,5 13-1,2 8 1,2 13 0,0 17 0,-5 10 1,-7 10-1,-8 6 1,-15-1 0,-6 1-1,-12-2-1,-10-7 0,0-8-4,-10-21-9,19 4-23,-13-16-2,13 2 0,9-18 0</inkml:trace>
  <inkml:trace contextRef="#ctx0" brushRef="#br0" timeOffset="39900.9897">18302 8279 40,'-33'11'37,"-3"22"2,-10 8-2,15 12-23,-4 0-10,17 6 0,12-7-2,16-5 0,13-8-2,15-13 0,8-14-1,6-14 0,3-10 0,-9-12 1,-2-11 0,-11-7-1,-7-7 1,-13-3 0,-12-1 0,-10 2-1,-10 5 1,-8 7-1,-4 15-1,-4 9-1,2 16 0,-4-2-12,16 21-22,-1-1 0,14 4 1,7-5 0</inkml:trace>
  <inkml:trace contextRef="#ctx0" brushRef="#br0" timeOffset="40390.0386">18675 8407 42,'23'47'37,"-8"-3"2,9 11-3,-5-12-27,18 7-1,-7-12-4,3-9-2,-4-16-1,-4-9-1,-4-15 0,-8-10-1,-4-6 1,-8-9-1,-1-3 0,-2-2 1,3 2-1,1 3 0,7 10 1,4 10-1,5 8 1,7 9-1,6 8 1,7 5 0,9 7 0,5-1 0,5-3 1,5-8 0,1-4 0,1-8-1,-5-9 2,-5-6-2,-8-7 1,-10-3-1,-13 0 0,-12 0 0,-15 3 1,-10 10-1,-13 11 1,-9 13 1,-8 12 1,-2 16 0,-3 8 0,9 8 0,7 3-1,15-1 1,17-5-3,19-12-1,25 2-6,10-30-30,47 2-3,16-18-1,35 1 0</inkml:trace>
  <inkml:trace contextRef="#ctx0" brushRef="#br0" timeOffset="40886.0882">21388 8504 2,'14'-54'33,"-16"16"-4,-25-2 7,-4 25-19,-35-6 0,8 41-4,-19 1-4,16 24-1,1 1-4,16 11 1,15-6-3,18-4 0,23-6-2,17-12 0,18-17-1,7-10 1,8-13-1,1-9 0,-4-7 0,-5-3 1,-8-2 0,-7 4 1,-9 6 0,-6 11 1,-9 8 0,-15 3-1,17 29 0,-10-1-1,3 15-7,-10-7-32,11 4 1,0-9-1,11 2 0</inkml:trace>
  <inkml:trace contextRef="#ctx0" brushRef="#br0" timeOffset="41246.1242">22773 8204 58,'0'0'41,"10"41"-1,-21-7-15,16 22-15,-23 3-3,10 14-2,-1-3-3,8 2 1,6-5-3,1-13-2,12-6-4,-12-28-25,18 0-8,-10-20-2,8-1 2</inkml:trace>
  <inkml:trace contextRef="#ctx0" brushRef="#br0" timeOffset="41516.1512">22934 8476 40,'0'0'39,"11"9"1,-11-9-1,25 23-27,-23-10-4,14 16-2,-10-2-2,6 8-2,-3-1-1,1 1 1,1-3-4,-6-10-2,8 6-5,-13-28-32,12 15 2,-12-15-2,17-18 1</inkml:trace>
  <inkml:trace contextRef="#ctx0" brushRef="#br0" timeOffset="41764.176">23334 7966 60,'5'65'39,"12"19"-2,-4 0-5,10 10-28,0-6 0,6 2-2,-4-16-1,0-10-2,-2-10-3,-9-23-5,12-4-26,-26-27-3,17 7-1,-16-22 0</inkml:trace>
  <inkml:trace contextRef="#ctx0" brushRef="#br0" timeOffset="41989.1985">23677 7916 55,'24'49'39,"-5"11"0,13 21 0,-4 1-35,2 9-1,-3-3 0,-1-2-2,-3-10-4,-7-15-3,3-7-33,-19-21-1,-1-9 0,-13-17 0</inkml:trace>
  <inkml:trace contextRef="#ctx0" brushRef="#br0" timeOffset="42208.2204">23038 8436 52,'-19'-11'42,"19"11"-2,35-27 1,24-1-35,18 1-3,21 2-1,14 1-2,1-8-6,15 8-34,-22-10 1,-1 9-2,-23-6 2</inkml:trace>
  <inkml:trace contextRef="#ctx0" brushRef="#br0" timeOffset="42418.2414">24207 8069 69,'-25'41'40,"5"17"-2,-10-5-14,7 21-20,2-1-1,10 2-1,4-1-4,6-10 0,14 0-12,-4-24-25,17-9 1,-4-20-2,10-4 2</inkml:trace>
  <inkml:trace contextRef="#ctx0" brushRef="#br0" timeOffset="42854.285">24297 8577 38,'27'5'35,"-3"-6"1,16 6-15,-4-18-10,20 11-1,-9-12-4,10 2-3,-8-8 1,1-2-2,-6-6 0,-6-2 0,-8-2-1,-12 1-1,-13-1 1,-11 4-1,-15 6 0,-11 10 0,-13 8 1,-8 13 0,-9 7 1,-1 14-1,2 11 1,4 9 0,11-1 0,12 6-1,16-2 0,16-3-1,14-2 0,17-11 2,12-11-2,12-8 0,7-4-1,1-12-2,3 7-12,-16-20-24,4-1 1,-18-11-5,-10 3 4</inkml:trace>
  <inkml:trace contextRef="#ctx0" brushRef="#br0" timeOffset="43881.3877">22908 7871 48,'0'0'41,"0"0"-2,0 0 0,0 0-32,13 0-6,5 5-34,-18-5-4,13 7-2,-13-7 0</inkml:trace>
  <inkml:trace contextRef="#ctx0" brushRef="#br0" timeOffset="45212.5208">26082 8452 35,'-14'48'38,"0"0"1,15 6-1,-2-7-25,24 2-6,10-13-2,18-8-3,10-10-2,9-12 0,5-11-1,-5-10-1,-3-9 0,-11-11-2,-11-5 1,-14-9 0,-13-1 2,-14-4-3,-6 13-2,-18-7-20,4 20-9,-6 10-2,4 12 2</inkml:trace>
  <inkml:trace contextRef="#ctx0" brushRef="#br0" timeOffset="45648.5644">26851 8641 37,'11'27'41,"-6"0"-1,13 17 1,-6-8-21,10 12-16,-7 2 1,5 4-3,-5-8-1,-2-7-2,-4-7 1,-8-13-2,-1-19 1,-13 6 0,-2-22 1,-3-11-1,-4-7 1,-4-9 0,-2-7-1,0-7 1,1-7-1,5-9 2,6-2-2,10-5 1,11 1 0,10 5-1,15 8 1,10 10 0,10 19 0,8 19 0,2 18 1,-3 20 0,-11 19 0,-12 12 0,-20 7 1,-16 4-1,-26 0-1,-18-3 0,-14-3-3,-18-20-25,15 1-10,-4-18-3,20-4 2</inkml:trace>
  <inkml:trace contextRef="#ctx0" brushRef="#br0" timeOffset="46128.6124">28255 8361 37,'24'-14'37,"-25"-6"1,-5 5-1,-41 0-26,1 20 0,-22-1-5,5 15-3,-3 8 0,12 10-1,13 1-1,18 5 0,21-6-1,22-5 0,17-9 0,13-8-1,11-14 0,-1-13 0,-2-10 1,-9-9-1,-16-9 1,-13-3 0,-19-3 0,-14 1 0,-13 4 0,-10 8 0,-2 11 0,-3 8-2,7 18-1,4 2-3,25 30-16,3-11-15,21 14-1,7-7 1,19 5 0</inkml:trace>
  <inkml:trace contextRef="#ctx0" brushRef="#br0" timeOffset="46340.6336">28422 8505 47,'0'0'39,"19"9"-1,-19-9 0,0 0-27,0 0-2,0 0-3,-12-14-2,13-4-1,-1-9 0,4-7-1,2-6 1,4-6-1,6-3-1,7-3 0,11 11-2,11 4-2,19 24-18,-1-1-19,13 16-1,-8 6-1,3 18 1</inkml:trace>
  <inkml:trace contextRef="#ctx0" brushRef="#br0" timeOffset="47207.7203">1492 10641 89,'23'-86'38,"-23"86"0,0 0-7,21-61-26,-15 87-2,-6-26 0,18 35-2,-1 22-2,10 20 1,9 11-2,-5 8 0,-2 0-1,0-18 3,-19-44-4,-10-34 3,0 0-2,0 0 3,0 0 0,-30-58 0,30 58 1,0 0-1,-68-77 1,68 77 0,-66-55 2,66 55-3,-61-47 1,61 47 1,-69-26 0,69 26 0,-57-2 1,57 2-1,0 0-1,0 0 0,0 0-4,-49 65-8,49-65-27,46 46-3,22-8-1,9-16 1</inkml:trace>
  <inkml:trace contextRef="#ctx0" brushRef="#br0" timeOffset="47510.7506">1946 10708 66,'-29'40'39,"-15"2"-1,15 14 0,1-1-34,9 7 0,2-11-2,21-5 0,10-9-2,16-15 0,10-15 0,3-14-1,8-12 0,-8-13 0,2-5 0,-12-9 0,-13 1 0,-8-3-1,-10 7 0,-12 0 0,-13 13-1,-8 5 0,-9 19-2,-1 2-5,5 22-18,-3 0-8,13 9-1,12 2 2</inkml:trace>
  <inkml:trace contextRef="#ctx0" brushRef="#br0" timeOffset="47936.7932">2259 10754 55,'0'0'38,"14"8"-1,-11 15 0,-10-3-23,8 12-11,2 2-1,7 3 1,5-4-2,-1-3 1,4-7-2,9-11 1,-2-8-1,9-8-1,1-10-1,-4-5 0,1-4 0,-1-1-1,-3-2 1,-1 3-1,0 8 0,-6 3 3,-1 11-1,-4 5 1,-1 6 0,6 5 0,-1 3 1,6 2 1,7-6-1,6 1 2,1-10 0,5-2 0,-1-10 0,5-4 1,-7-10-1,-2-1 0,-15-6 0,-7-2-2,-11-1-1,-12-3-2,-3 17-14,-26-17-24,0 16 0,-16-4-2,8 15 0</inkml:trace>
  <inkml:trace contextRef="#ctx0" brushRef="#br0" timeOffset="48495.8491">3363 10737 35,'31'27'34,"8"9"0,-10 1-1,11 4-24,-22-14-2,7 4-1,-12-16-1,1-4-1,-14-11 1,9-12-1,-12-10 0,4-5-2,-3-3 1,8-5-1,6-5 0,11 4-1,13 1 1,12 5-2,7 13 0,11 10-1,8 17-5,-13 5-33,16 21 0,-16 4-2,4 16 1</inkml:trace>
  <inkml:trace contextRef="#ctx0" brushRef="#br0" timeOffset="48801.8797">5639 10221 54,'29'50'40,"0"13"-3,11 21 2,-21 5-36,16 11-2,-2-3-2,-4-8-4,0-5-24,-20-22-8,-2-12-1,-14-25-1</inkml:trace>
  <inkml:trace contextRef="#ctx0" brushRef="#br0" timeOffset="49453.9449">5177 10659 49,'18'34'39,"11"-14"-2,24-2 0,10-18-34,16-8 0,4-15 0,4-10-3,-4-9 1,-7-10-3,-10 2 0,-17-2-1,-12 6 1,-15 1-1,-10 9 0,-10 7 1,-6 13 0,4 16 3,-18 16-2,11 13 3,1 13-1,6 13 1,2 7 1,8 6 0,3-7-1,9-2 0,2-11 1,6-11-2,1-14 0,3-9 0,4-11-1,0-7 1,-2-3-2,0-3 1,-2-1 0,-2 2-1,-1 5 0,-1 4 1,-2 5-1,-1 8 2,3 2-1,3 3 0,4 2 0,5 1 1,4-4-1,7-5 0,6-9 0,1-12 0,3-4-1,-3-10 0,-5-6 1,-5-7-3,-9 0 2,-10-4-1,-13 4 1,-13 3 0,-8 4 1,-13 7 0,-7 8 1,-5 12 0,-6 10 1,2 15 2,-1 9-2,6 13 1,5 5-2,11 4 0,22 2-5,9-17-17,38 3-16,19-16-3,43-6 2</inkml:trace>
  <inkml:trace contextRef="#ctx0" brushRef="#br0" timeOffset="50002.9998">9333 10591 23,'22'-24'35,"-11"-3"1,-5-2-2,-18-6-18,0 12-14,-29 9 0,-8 10 1,-15 7 0,-2 17 0,-6 8 1,9 18 0,3 6-2,12 7-1,16-4 1,18-4-1,19-6-2,17-16-1,18-11 0,6-15-1,11-13 1,-3-17-2,1-5 1,-10-11 0,-4 2 1,-12-1 0,-8 5 2,-5 4 0,-6 4 2,2 15 1,-12 14 1,27-6 0,-9 16 0,14 13 0,4 3 0,10 10-2,5 0-1,1-6-2,4 4-3,-7-16-5,11 2-29,-23-16 0,-3-3-1,-15-14 1</inkml:trace>
  <inkml:trace contextRef="#ctx0" brushRef="#br0" timeOffset="50198.0193">9944 10429 25,'26'-11'38,"5"14"0,-8 1 0,13 23-24,-5-7-5,9 19-1,-7-3-5,0 6-3,-3-2-2,-8-7-4,4 13-20,-22-19-12,-7 0-1,-17-13 0</inkml:trace>
  <inkml:trace contextRef="#ctx0" brushRef="#br0" timeOffset="50371.0366">9867 10763 51,'-8'-27'40,"25"12"-2,2-17-1,21 0-33,9-3-3,12-3-4,13 4-3,-11-10-28,18 9-3,-10-2-2,0 12 2</inkml:trace>
  <inkml:trace contextRef="#ctx0" brushRef="#br0" timeOffset="50544.0539">10628 10479 57,'-5'27'38,"7"8"1,-10-15-6,12 9-29,-2 1-3,0-4-1,6-1-4,-3-14-7,21 5-27,-9-14-1,10 1 0,-3-15 1</inkml:trace>
  <inkml:trace contextRef="#ctx0" brushRef="#br0" timeOffset="50866.0861">11155 10344 16,'11'-32'34,"-18"6"4,-4 15-1,-29 3-28,5 21 0,-18-3 0,15 21-2,-9-3-3,16 8 0,8-4-1,16 3-2,12-3-1,11-3 0,10-2 0,8-4 1,0-2 0,0 0 1,-3-3 0,-2 2-1,-11-4 2,-3 6-1,-12-5 0,-6 1 0,-12-2-1,-4-3 0,-8-3-2,-8-3-2,1 3-5,-22-19-25,14 8-7,-15-15-1,7 2 1</inkml:trace>
  <inkml:trace contextRef="#ctx0" brushRef="#br0" timeOffset="51017.1012">10298 9976 55,'0'0'37,"16"-11"-27,-1 22-9,4 5-36,2 14-3</inkml:trace>
  <inkml:trace contextRef="#ctx0" brushRef="#br0" timeOffset="51440.1435">11652 10803 35,'0'0'37,"0"0"1,0 0-2,17 11-26,-17-11-14,-10 12-31,10-12-2,-18 13 0,5-4 0</inkml:trace>
  <inkml:trace contextRef="#ctx0" brushRef="#br0" timeOffset="64119.4113">14300 10130 8,'13'-2'35,"-13"2"-1,13 30 3,-17-4-20,17 32-4,-20-5-4,14 22-2,-14 0-5,3 5-1,-2-5-4,-6-13-4,14 4-20,-13-26-9,7-10-2,4-30 1</inkml:trace>
  <inkml:trace contextRef="#ctx0" brushRef="#br0" timeOffset="64345.4339">14734 10031 43,'5'76'37,"-10"9"0,1 12 0,-12-5-34,12 8 1,-3-14-4,0-12-2,9-2-10,-14-27-24,9-13-2,-6-21 1</inkml:trace>
  <inkml:trace contextRef="#ctx0" brushRef="#br0" timeOffset="64534.4528">14081 10508 44,'0'0'37,"9"15"2,30-11-2,17-8-35,29-11-4,20-2-3,0-17-14,16 6-15,-6-3-4,2 5 4</inkml:trace>
  <inkml:trace contextRef="#ctx0" brushRef="#br0" timeOffset="64857.4851">15165 10295 37,'-31'11'35,"-5"7"2,-8-2-10,13 23-12,-15-10-7,15 13-2,1-3-3,12 2 1,8-3-4,15-2 2,9-9-1,12-6 0,6-11 0,10-9-1,0-7 1,-2-10-1,-1-5 0,-9-8 0,-5-4 0,-11-7 0,-9 2 0,-13-2-1,-8 2 1,-10 3-2,-1 10 2,-8 4-2,6 13-1,-1 6-3,15 18-3,-6-9-10,27 22-11,-2-7-4,22 6 0,-2-15 3</inkml:trace>
  <inkml:trace contextRef="#ctx0" brushRef="#br0" timeOffset="66172.6166">15305 10435 43,'26'-15'34,"6"13"0,-20-13-12,16 27-7,-28-12-6,21 24-1,-15-1-5,8 6 1,-1 1-3,6-1 1,1 1-2,5-8 2,0-8-1,3-8-1,0-6 0,-1-9 0,-2-4 0,-3-5 0,-3-5 0,-3-6-2,-5-1 3,-2 1-1,0 2 1,0 3-2,1 6 2,3 6-2,2 11 1,6 9 1,5 6-2,8 4 1,3 2-1,8 1 1,5-3-1,4-4 1,3-10 0,-3-3 0,3-10 0,-10-3 0,-4-4 1,-11-2 0,-9-5 0,-9-3-1,-10 2 1,-7 1-1,-11 6 1,-6 4-1,-5 8 0,-4 6 0,-2 15-1,2 8 1,6 5-1,4 9 1,11 3-1,12 2 1,13-2-1,14-4 1,18-10-1,9-5 0,14-7-1,2-9-3,9-4 0,-10-13 0,0 2 0,-19-12-1,-7 3 2,-18-7 0,-11 0 3,-10 2 2,-12 1 1,4 22 1,-15-19 1,15 19 0,-14 10 0,12 8-1,1 5 0,9 9 0,3-2-1,11 4 0,8-5 0,7-2 0,6-6-1,6-1 0,0-13 0,2-5-1,-3-8 0,-7-8 0,-8-5 1,-8-5-1,-7-8 1,-8-7-2,-7 1 2,-5-1-1,-4 4 1,-2 4-1,2 8 1,3 9-2,3 14 0,0 0 2,21 23-2,-5-2 1,10 4-1,5-2 0,5-3 0,3-3 0,6-8-1,-1-8 1,1-1-2,0-7 1,0-4 1,-5-3-1,1-4 1,-6-3 1,-5-1 1,-4-3-2,-5 2 3,-7 3-2,-8 2 1,-6 4-1,0 14 2,-28-10-1,0 11 0,-4 4 2,-8 5-3,-2 6 1,3 0 0,4 5 0,7 2-1,13 0 1,11 4-1,10 0 0,13-3 0,9-2-1,11 0 0,6-7 0,6-1-1,0-8-2,4 0 0,-4-9-2,5 6 0,-12-14 0,4 9-1,-14-6 2,2 6 1,-9-2 2,-5 4 2,-2 5 2,-7-4 3,4 9 1,-17-10 1,21 12 0,-21-12 0,0 0-2,11-4 1,-11 4-2,3-29 0,-2 6-2,-3-11 2,3-3-3,1-8 1,9-5-1,7-2 1,9 0-2,10-1 1,12 1-4,18 18-3,-3-10-27,33 20-5,7-2-2,23 16 1</inkml:trace>
  <inkml:trace contextRef="#ctx0" brushRef="#br0" timeOffset="66675.6669">21163 10090 39,'0'0'38,"15"12"1,-12 6-1,3 18-30,-6 1 0,8 19-4,-4 2-3,4 2 0,1-3-5,-6-14-7,13-2-28,-10-15 2,6-6-4,-12-20 4</inkml:trace>
  <inkml:trace contextRef="#ctx0" brushRef="#br0" timeOffset="66878.6872">20774 10154 55,'0'0'41,"16"-14"-2,34 5 0,24-7-37,24-2-3,24 11-19,-1-11-18,9 11-2,-15-4 2,-12 14-1</inkml:trace>
  <inkml:trace contextRef="#ctx0" brushRef="#br0" timeOffset="67058.7052">20705 10620 60,'-13'28'40,"31"-14"-1,38-4-1,33-10-42,22-11-33,50-4-1,16-8-2,31-2 0</inkml:trace>
  <inkml:trace contextRef="#ctx0" brushRef="#br0" timeOffset="67611.7605">23009 10258 48,'12'12'38,"12"12"1,-5 2-3,9 7-29,-8 2-7,-1 3 2,-2-1-2,4-1 1,3-6-1,5-6 0,6-13 0,6-9-1,7-9-1,2-8-1,3-7 2,-1-7-1,1 3 1,-5-2-2,-7 5 3,-5 5-2,-6 8 3,-6 11-1,-2 12 0,-4 6 1,-1 3-1,6 2 2,1 2-2,7-3 2,3-8-1,3-7 2,3-12-2,0-6-1,-4-11 1,-5-6-1,-11-9 3,-9-5-4,-11 0 2,-9-5-2,-8 4 1,-9-2-2,-1 12-2,-14 0-5,18 27-16,-11-4-12,13 18 0,1 5 0</inkml:trace>
  <inkml:trace contextRef="#ctx0" brushRef="#br0" timeOffset="67960.7954">24484 10294 25,'-2'-14'35,"-12"-1"0,-6 8 0,-22 2-27,13 18 0,-15-2-3,8 18-2,-1 1-1,10 10 0,7-1-1,16 2 1,8-7-1,17-4-1,10-7-1,11-11 2,6-12 0,3-6-1,-4-11 1,-7-8-1,-7-5 1,-10-2-1,-12-6 1,-14-3-2,-13 4 2,-9 2-2,-11 9 0,-7 9-1,-1 9-2,-8-1-7,18 20-24,-7 7-2,18 13-1</inkml:trace>
  <inkml:trace contextRef="#ctx0" brushRef="#br0" timeOffset="68283.8277">24790 10376 40,'-4'17'38,"-4"-1"-1,8 13 2,-9-8-31,18 15 1,-4-6-5,15 2 0,6-4-4,10-9 2,6-7-1,4-10-1,3-2 0,3-9 1,-5-7-1,-3-7 0,-7-11 2,-9-7-3,-13-2 2,-7-3-2,-13-2 0,-17-3-7,1 12-29,-28-3-2,-1 19-1,-7 4 1</inkml:trace>
  <inkml:trace contextRef="#ctx0" brushRef="#br0" timeOffset="68650.8644">25428 9992 47,'8'13'40,"-2"21"-2,-16 6-1,9 21-31,-11 9-3,8 6-2,8 4-5,9-8-1,23 4-12,0-24-20,25-6-3,3-19 3</inkml:trace>
  <inkml:trace contextRef="#ctx0" brushRef="#br0" timeOffset="69034.9028">26261 10289 6,'-14'-56'37,"-13"13"1,-27 14-1,4 29-18,-33 2-5,10 32-5,-13 7-4,12 16 0,7 4-3,18 1 0,20-1-2,21-9 0,24-10-1,18-12 1,22-15-1,9-13 1,6-15 0,0-17-2,-4-9 2,-9-17-2,-11-15 4,-12-13-5,-14-12 4,-14-7-2,-10 1 2,-9 11 1,-6 9 0,-5 23 0,-6 26 1,4 31 0,-2 32 0,9 34 0,7 20 0,13 19-2,12 8-1,12-2 0,16-1-5,-1-23-14,16-2-21,-7-26 1,8-11-4,-4-27 3</inkml:trace>
  <inkml:trace contextRef="#ctx0" brushRef="#br0" timeOffset="69957.9951">27066 10359 26,'20'7'35,"19"-1"3,8-12-12,18 6-5,-4-17-13,18 4-3,-9-11-3,-2-3-1,-14-4-1,-14-2 0,-20-4 1,-17 1-1,-17 5 0,-17 8 1,-14 9 0,-9 15 1,-6 14 1,0 14-2,2 12 1,14 14 0,15 3-1,21 2-1,21 0-2,20-10 1,24-8-4,14-16-2,27 1-18,-11-24-12,7-6-1,-12-18-1</inkml:trace>
  <inkml:trace contextRef="#ctx0" brushRef="#br0" timeOffset="70169.0162">27972 10188 44,'-14'31'38,"-2"-5"1,16 12 0,1-10-31,24 9 0,4-15-3,23-1-1,7-5-3,12-8-1,6-3-2,-6-12-4,6 16-17,-16-25-17,-6 8 1,-24-11 0,-7 7 2</inkml:trace>
  <inkml:trace contextRef="#ctx0" brushRef="#br0" timeOffset="70514.0507">27867 10489 43,'-21'-13'38,"21"13"3,10-37-11,22 22-19,-4-9-1,15 10-4,-1-2-3,3 5 1,-3 8-3,-3 3 1,-9 3-1,-4 9-1,-8-2 1,-3 4-1,-4 3 0,-1-2 0,-1-2 0,-9-13-1,20 18 1,-7-17-1,4-1 0,-3-6 0,4-4 0,-2-4-2,2 2-1,-9-5 0,6 8-8,-21-17-10,6 26-15,-8-23-3,8 23 4</inkml:trace>
  <inkml:trace contextRef="#ctx0" brushRef="#br0" timeOffset="71153.1146">28411 10199 31,'0'0'35,"-25"4"2,6 17-7,-22-7-15,8 28-3,-18-5-6,2 13 0,-9-1-4,3 6 0,1-8-1,7-2-1,9-4-1,8-14-2,16-4 0,14-23-4,12 22-10,3-27-20,17 0-1,0-13 0</inkml:trace>
  <inkml:trace contextRef="#ctx0" brushRef="#br0" timeOffset="72272.2265">28538 10243 41,'-6'23'37,"-7"4"1,5 13-2,-6 2-28,11 15-1,-6-5-3,7 5-3,2-3-1,4-5 0,1-8 0,4-9 0,2-12 0,1-8 0,-1-4 0,-11-8 0,18-17 0,-11-2-1,-2-8 1,-1-6 0,-2-3 0,-2-13-1,0-9 2,2-6-1,2-5 0,6-3 1,7 3-1,10 10 1,6 11-1,8 19 2,4 19-2,4 18 1,0 16-1,-4 15 1,-11 8-1,-16 4 0,-14-1 0,-15-4 0,-18-7 0,-14-6-1,-8-7 0,-7-10 0,1-4 1,7-8-1,9-12 0,12-6 1,23-1-1,16-7 1,21-1 0,12-2-1,15-2 1,9-2-2,10 6 1,5-1 1,3 1 0,-1 1-1,-6 1 1,-7 2 0,-12 4 1,-12 2-1,-20 0 3,-14 8-1,-25 5-1,-16 11 2,-21 4-1,-9 8 0,-7 3-1,4 8 1,4 4-1,15 2-1,16-4 0,19-4 0,25-1-2,18-11 0,20-3-1,8-10-3,15-4-1,-5-16 0,15 7-4,-17-28-4,13 10-8,-17-17-13,4 8 20,-28-16 11,-6 6 6,-13 11 4,-21-7 4,-4 39 6,-27-23 11,1 35 11,-24-5-18,18 28-8,-9-7-6,12 14-2,9-7-1,13 2 0,13-6-1,13-6-1,17-10 0,13-9 1,7-6-1,6-9 1,3-6-1,-5-14-1,1-5 0,-5-11 1,-3-9-1,-12-12-1,-3-11 0,-9-14 0,-3-3 0,-3 2 1,-4 6 0,-1 13 2,-7 20 0,-4 24 1,-7 29 1,2 21-1,-4 27 1,2 24-2,0 15 1,4 10-1,4 1 1,5-3-2,5-1 0,2-14-3,2-10 0,-10-23-5,7-1-15,-27-32-17,8-14 0,-24-2 1,6-12 1</inkml:trace>
  <inkml:trace contextRef="#ctx0" brushRef="#br0" timeOffset="72423.2416">30053 10096 45,'-22'-31'38,"13"3"1,27 16 0,5-3-27,44 18-2,9-1-4,27 4-4,15 10-5,-7-11-35,13 1-1,-16-14-1,-4 3-1</inkml:trace>
  <inkml:trace contextRef="#ctx0" brushRef="#br0" timeOffset="73845.3838">1318 12237 28,'0'0'33,"0"0"2,0 0 1,0 0-19,0 0-5,0 0-2,0 0-5,0 0-1,0 0-2,0 0 0,0 0-1,39 57 0,-39-57-1,20 51 1,-20-51-1,22 56 0,-22-56 0,0 0 0,32 71-1,-32-71 1,0 0 0,0 0 0,0 0 0,0 0-1,0 0 1,54 9 0,-54-9 0,20-52-1,-2 8-2,4-15 1,5 8-1,1 16 1,0 21-1,10 18 0,-4 18 0,-5 11 1,-5 7 2,-8 0 1,-5-3-1,-4-5 0,3-9 1,-8-10-1,-2-13 0,0 0 1,-1-20-1,8 0 0,2-7 1,5-2-1,0-1 1,9 2-1,7 1 0,-1 7 2,0 3-1,10 8 0,0 6 1,-3 10-1,-2 6 0,-6 8 1,-1 6-2,-4 5 1,-6 4-1,-7-3-1,-2 1-4,-9-18-15,10 8-16,-9-24-2,19 8 2,-5-19-1</inkml:trace>
  <inkml:trace contextRef="#ctx0" brushRef="#br0" timeOffset="74303.4296">2379 12263 31,'1'40'34,"-4"1"1,11-1-1,-2-12-26,15 4 0,4-18-5,7-4 0,-1-13-3,2-9-1,3-7 0,-4-8-1,-1-5 1,-5-4-1,-15 0 3,2 2-1,-4 2 0,-3 6 0,-3 7 0,-3 19 0,0 0 0,3 11 0,0 19 0,-1 15 0,1 16 0,3 11 1,-1 8 0,3 10 2,-2 0-1,10 2 0,-7-6 0,4-1 0,-8-14 1,-8-5 1,-11-15-3,-8-9 0,-20-10 2,-10-9 0,-16-15 0,-19-11-1,-7-11-1,-9-13-2,4 2-9,-7-16-27,38-2-2,12-7 0,42 7 0</inkml:trace>
  <inkml:trace contextRef="#ctx0" brushRef="#br0" timeOffset="75850.5843">5481 12238 25,'11'-23'34,"3"1"1,-5-10-14,8 11-9,-18-7-4,3 9-2,-13 0-3,-9 6 1,-9 7-3,-10 11 2,-12 6-3,-8 7-2,-5 4 3,1 6-3,3 5 3,10 2-3,12 1 2,18-3-2,18-2 2,21-3 0,18-3 0,13-4 0,14-7 0,7-2 0,0-3 0,-3-3 0,-10-2 0,-10 0 1,-16 0 0,-14 2-1,-18-6 0,-10 21 1,-17-8 0,-7 2-1,-8 0 1,-6 3-1,-3-1 0,-2-3 0,1-2-1,5-5 1,7 0-3,2-14-4,24 7-26,-2-15-3,19 1 1</inkml:trace>
  <inkml:trace contextRef="#ctx0" brushRef="#br0" timeOffset="76287.628">5756 12249 30,'-15'-4'36,"15"4"1,-17 21-1,14-4-32,-4 4 0,7 8-1,0-5-1,7 3-1,5-3 0,5 1 0,6-11-1,4-5 0,4-9-1,3-8 0,1-5 1,-1-5-1,-1-5 1,-5-5 0,-2-3 1,-4 0-2,-4 2 2,-5 3-1,-4 3 1,-4 8-1,-5 15 0,0 0 1,0 0 0,-13 28 0,4 2-1,1 5 1,2 8-1,2 0 0,4 0-1,3-6-1,10-1-3,-6-22-14,15 4-17,-4-15-2,11 0 2</inkml:trace>
  <inkml:trace contextRef="#ctx0" brushRef="#br0" timeOffset="76715.6708">6398 11812 28,'-2'22'30,"-2"5"2,4-6-24,5 9-2,-4-7-3,6 2 0,-2-9-2,4-1 0,-9-15 1,17 12 1,-17-12 0,15-4 1,-15 4 0,12-15 1,-12 2 0,0 13-1,6-15 0,-6 15-1,0 0 0,0 0 0,-5 27-1,1 2 0,-1 11-1,-2 11-1,-2 9 1,2 8-1,0 4 1,6 0-3,1-2 2,5-6-3,5-5 1,2-13-1,12 1-11,-8-23-22,7-4-1,-10-14 0</inkml:trace>
  <inkml:trace contextRef="#ctx0" brushRef="#br0" timeOffset="77000.6993">6737 11883 30,'9'17'37,"8"18"3,-10 6-3,7 17-33,-6 0 2,5 8-3,-4 0 0,1 2-3,1-6-1,-4-10-4,5 0-2,-13-19-30,11 1-1,-9-18 1</inkml:trace>
  <inkml:trace contextRef="#ctx0" brushRef="#br0" timeOffset="77504.7497">6613 12295 5,'26'-14'33,"15"3"0,7-2 1,15 5-25,1-7-4,12 2-3,0-4 0,0 3-2,-1 0-1,-6-4-1,-7 3 0,-12-2 2,-6 3-1,-11-1 2,-7 2-1,-5 0 3,-11 0-1,-10 13 3,6-15-2,-6 15 1,0 0-1,-23-8 0,4 8 0,-2 4-2,-3 1 1,1 6-1,-2 3 0,5 2-3,3 5 2,9 1-2,7-1 3,6 4-4,9-1 3,6 0-2,5-2 2,5 1 0,-3-1 2,0 2 0,-5-3 1,-2 2 0,-9-5 0,-4 1 1,-9-6 0,-6 0-1,-12-7-1,-5-2-1,-3 1-4,-12-18-14,5 11-20,-12-12-3,8 5 0</inkml:trace>
  <inkml:trace contextRef="#ctx0" brushRef="#br0" timeOffset="77946.7939">8976 11714 10,'3'-21'34,"-3"21"2,10 18 0,1 35-18,0 7-15,7 26-1,-2 12 0,4 18-1,2 2 0,3-3-3,2-7 0,-3-19-6,9-4-15,-12-29-13,5-14 1,-11-24-1</inkml:trace>
  <inkml:trace contextRef="#ctx0" brushRef="#br0" timeOffset="78375.8368">8963 12117 19,'10'-14'37,"9"3"-1,19 7 1,10-6-33,16 7 1,6-1-3,6 3 0,0-2-1,-4 5 0,-8 0 0,-10 10 0,-16 4 0,-14 10-3,-12 6 3,-10 10-2,-8 7 2,-2 9-2,-1 1 2,9-2-3,8-5 3,10-6 1,9-10-2,13-15 1,6-13 0,6-13-1,-2-14 1,-3-10-1,-8-5 0,-12-8-1,-13-7 2,-18-4-2,-15 2 2,-13 2 1,-16 5-2,-10 8 3,-13 11-4,-7 11 0,-2 21-4,-5 3-27,26 25-5,6 3-2,33 20 1</inkml:trace>
  <inkml:trace contextRef="#ctx0" brushRef="#br0" timeOffset="87834.7826">4249 12294 38,'6'-18'25,"12"16"-2,-18-15-4,13 21-4,-13-4-4,0 0-3,-1 25-2,6 5-2,-6 6 0,6 11-1,-1 3 0,2 5-1,1-2-1,0-2 0,0-10-1,0-9 1,0-10-2,-7-22 2,0 0-1,0 0 0,2-24 0,-5-6 0,-3-7 1,0-5-1,0-7 0,-1-1 0,3 0 0,6 4 0,7 4 0,7 7 0,11 8 0,6 9-1,8 12-1,1-1-6,17 16-29,-11-1 0,5 9-1,-12-5 0</inkml:trace>
  <inkml:trace contextRef="#ctx0" brushRef="#br0" timeOffset="88238.823">4589 12390 13,'0'0'36,"-7"21"0,7-21 0,22 18-18,-4-20-13,14 2-2,3-6-1,5-4-2,0-4 1,-2-4-1,-3-3 0,-5-1 0,-10 1 0,-8-1 0,-12 3 0,-10 2-1,-11 7 2,-9 5-1,-7 7 1,-5 11 1,-5 8 0,4 12-1,0 7 1,10 11 1,8 0-1,17 3 0,17-4-1,18-5-1,18-7-2,8-19-6,22-1-29,-3-18-2,8-1 1,-12-11-1</inkml:trace>
  <inkml:trace contextRef="#ctx0" brushRef="#br0" timeOffset="127549.7537">11462 11852 29,'2'-14'33,"-2"14"2,3 15-24,14 17-1,-11 3-3,16 20-4,-4 4 1,6 9-3,-2-1 1,0 1-3,-1-10 2,-4-9-2,-6-12 1,-7-14 1,-4-23-1,0 0 0,-18-10 0,5-17 0,-2-7 0,1-7-1,4-7 1,7 0 2,8 3-3,8 2 2,10 9-1,8 8 2,9 10-2,3 12 2,2 16-2,-1 12-2,-5 6 3,-10 10-3,-7 7 2,-11 2-1,-15 2 0,-10 1-2,-8-8 2,-8-3 1,-2-2-1,-3-8 0,2-7 0,3-9 0,9-4-1,9-13 2,12 2-1,11-15 0,15-3 1,9-4 0,15-2 0,9-3 0,8-1 0,4 1 0,0 0 0,-6-1-1,-4 3 1,-8 1-2,-11 4 0,-18-2 0,-6 6-1,-15-3-1,-7 5 1,-10 1 1,-7 3 0,-6 5 3,-6 5 1,2 10 2,-8 6 1,14 16 1,-1 1 0,17 8 0,6 0-2,20 4-1,22 0-13,12-18-24,21-12-3,13-18 0</inkml:trace>
  <inkml:trace contextRef="#ctx0" brushRef="#br0" timeOffset="130434.0421">15331 11646 32,'23'-8'38,"1"7"0,-12 1-4,-12 0-31,0 0-38,0 0-3,-13 17 1</inkml:trace>
  <inkml:trace contextRef="#ctx0" brushRef="#br0" timeOffset="130637.0624">14263 11490 35,'0'0'32,"-15"11"-29,27-19-2,10-3-32,11 3-8</inkml:trace>
  <inkml:trace contextRef="#ctx0" brushRef="#br0" timeOffset="135465.5452">19895 11466 48,'0'0'39,"10"-17"-4,-10 17-13,-4-13-59,-7 9-1,-3 6-1</inkml:trace>
  <inkml:trace contextRef="#ctx0" brushRef="#br0" timeOffset="135622.5609">18968 11382 22,'-23'4'38,"23"-4"-4,0 0-32,36 15-20,5-11-18,16-1-1</inkml:trace>
  <inkml:trace contextRef="#ctx0" brushRef="#br0" timeOffset="138695.8682">25358 11755 30,'-4'-18'35,"4"18"-1,19-14-32,-4 10-36,9 5 0</inkml:trace>
  <inkml:trace contextRef="#ctx0" brushRef="#br0" timeOffset="140643.0629">1420 13760 57,'0'0'37,"0"0"-1,0 0-1,-60-8-32,60 8 0,0 0-2,-54 62 1,54-62-2,-29 80 1,29-80-1,-13 99 0,13-99-1,1 103-2,-1-103-6,25 97-24,-1-82-4,30 64-1,18-35 1</inkml:trace>
  <inkml:trace contextRef="#ctx0" brushRef="#br0" timeOffset="140944.093">1801 13952 18,'0'0'36,"-58"-32"1,58 32-1,0 0-22,-70 23-1,70-23-4,-36 55-1,36-55-5,-26 58 0,23 1-5,12 7 1,15 2-1,11-13 1,20-16-2,1-26 1,-1-36 0,-8-22 0,-10-10 3,-14-5-1,-12-1 1,-11 2-1,-11 6 1,-11 6-1,-10 14-1,-1 11 0,1 16-2,32 6-9,0 0-21,-80 10-4,61 25 1,9 3 0</inkml:trace>
  <inkml:trace contextRef="#ctx0" brushRef="#br0" timeOffset="141290.1276">2182 13982 41,'4'12'36,"1"20"0,1 6-2,-1 8-30,3 4-1,2 7 1,1-5-3,-6-5 1,2-11-1,-3-10 0,-4-26-1,0 0 0,13-20 1,-5-16-1,-3-11 1,4-9-1,4-6 0,0-4 0,1 5 1,9 6-1,-5 10 2,4 17 0,1 17 0,-1 20 0,8 18-3,1 21-2,5 28-22,-8-2-12,14 13-4,1-3 3</inkml:trace>
  <inkml:trace contextRef="#ctx0" brushRef="#br0" timeOffset="141762.1748">3334 13923 24,'-11'-32'33,"4"11"1,-19-3 0,13 15-26,-18-1 0,5 17-2,-7 6-1,5 18-2,1 9 0,9 17-1,5 7-2,10 7 2,11-2-2,11-2 1,11-11-2,11-13 1,10-17-3,2-22 0,10-12-6,-11-34-15,10-2-11,-12-17-2,1-2 1</inkml:trace>
  <inkml:trace contextRef="#ctx0" brushRef="#br0" timeOffset="141959.1945">3622 13525 22,'-5'29'34,"0"13"-1,9 25-3,-8-2-21,17 22-2,-4-5-4,7 3-2,2-6-1,3-10-2,6-9-2,-5-29-10,15-6-19,-9-25-1,10-13 1</inkml:trace>
  <inkml:trace contextRef="#ctx0" brushRef="#br0" timeOffset="142296.2282">4018 13875 38,'-6'28'34,"6"17"1,-5-8-16,13 21-10,-11-8-4,15 1 0,-5-7-2,9-4 0,-2-13-1,4-11-1,0-15 0,2-11-2,2-12 1,0-10-1,1-6 0,-3-8 0,0-3 1,-3 0-1,-3 6 0,-1 3 1,-4 9 1,-2 13-1,-7 18 1,0 0 0,6 16 0,-5 18-1,-1 10 0,-1 2-8,11 17-27,-6-11-2,14 6 1,4-14-1</inkml:trace>
  <inkml:trace contextRef="#ctx0" brushRef="#br0" timeOffset="142770.2756">4833 13850 25,'5'-14'33,"-10"-4"1,5 18-1,-23-20-30,2 19 0,-10 4-2,-1 7 1,-4 7-1,2 4-1,1 8 1,9 1-1,8 5 0,11 1 0,14 1 0,11-1 0,7 1 0,9-1 1,1-3-1,2 2 1,-7-6 0,-3 1 1,-12-5-1,-5 0 1,-11-9-1,-7 2 1,-9-8 0,-3-1-1,-7-5-1,-2-4-1,-2 0-2,-5-14-9,12 9-22,-7-13-2,11 10 1</inkml:trace>
  <inkml:trace contextRef="#ctx0" brushRef="#br0" timeOffset="143023.3009">5100 13889 21,'0'0'36,"0"0"1,6 30-2,-15-2-29,12 19 0,-7 7-2,6 9-2,3 9-9,-3-12-28,12 3 0,-4-17-2</inkml:trace>
  <inkml:trace contextRef="#ctx0" brushRef="#br0" timeOffset="143490.3476">5423 13965 20,'0'0'34,"14"-1"1,-14 1-1,-1 25-28,-7 3-2,8 16 0,-4 1-2,8 7 0,2 1-1,10-3 1,3-8-2,7-7 0,3-16 1,3-13-1,1-11 0,-2-13 0,-4-11 1,-3-10-1,-5-5 0,-4-6 0,-10-2 0,-5-1 0,-9 4 0,-8 5-1,-5 10 1,-9 11-1,-2 15-1,-7 12 0,4 18-2,-3 1-14,19 27-18,-4 1 2,19 13-1</inkml:trace>
  <inkml:trace contextRef="#ctx0" brushRef="#br0" timeOffset="143894.388">5926 14056 28,'0'0'35,"17"11"1,-17-11-1,10 30-31,-8-8-1,4 5-1,-4-2-1,1 1 1,-1-8-2,0-2 1,-2-16-1,0 0 1,0 0-1,5-16 0,1-9 0,3-7 0,5-3 0,6-5-1,7 1 1,2 2 0,9 6 0,2 6-1,2 9 1,3 10 0,0 7 1,1 12-1,-2 9 0,0 6 0,-4 5 0,-5 5-2,1-1-1,-12-12-10,8 11-22,-19-15-1,4-1 0</inkml:trace>
  <inkml:trace contextRef="#ctx0" brushRef="#br0" timeOffset="144581.4567">7144 14162 37,'0'0'37,"19"8"0,-19-8-7,0 0-66,0 0-1,-4 15-1</inkml:trace>
  <inkml:trace contextRef="#ctx0" brushRef="#br0" timeOffset="152746.2731">18869 10475 26,'-11'5'38,"4"12"3,-7-12-7,14 20-19,-19-9-4,11 22-3,-14 15-4,-5 20-3,-12 36-22,-21 2-17,-12 24-2,-21 14-1</inkml:trace>
  <inkml:trace contextRef="#ctx1" brushRef="#br0">18165 17365</inkml:trace>
  <inkml:trace contextRef="#ctx0" brushRef="#br0" timeOffset="167732.7716">14036 11921 14,'-19'-24'35,"-4"6"2,-12 3-2,4 8-21,-19 1-9,3 16-1,-7 4 0,5 12 0,4 5-2,9 6 1,11-1-2,17-2-1,18 0 1,17-6-2,16-5 2,7-5-3,3-4 2,2-1-2,-6 1 2,-11 4 0,-12 3 0,-15 5 1,-18 7-2,-12 2 2,-12-2-1,-10 2 0,-3-4-1,-4-10-1,5-7-1,-4-16-4,25-6-27,-7-20-3,18-5-1</inkml:trace>
  <inkml:trace contextRef="#ctx0" brushRef="#br0" timeOffset="167921.7905">14012 11665 35,'19'42'39,"-14"15"0,7 21-1,-18 6-34,17 14-1,-1-3-3,3-8-3,8 2-5,-12-23-29,16-12-1,-3-26-2</inkml:trace>
  <inkml:trace contextRef="#ctx0" brushRef="#br0" timeOffset="168132.8116">14525 12029 24,'-10'23'36,"-6"3"2,7 8-2,-11-2-27,19 13-4,-2-8-1,11 3-5,6-5 1,4-9-3,18 9-16,-7-21-17,14-4-2,-6-12 1</inkml:trace>
  <inkml:trace contextRef="#ctx0" brushRef="#br0" timeOffset="168574.8558">14959 12044 10,'-23'-6'35,"0"11"2,-10 3 0,2 15-26,-10-8-4,9 15-2,-5-5 0,11 9-4,2-2 0,8 0-1,6-9 0,11-7 1,8-4-1,10-10 0,6-9 0,6-6 0,4-5 0,1-6-1,-2 3 0,-1 3 0,-3 5 1,-3 11 0,-1 11 0,-3 11 1,-2 14 0,2 17 1,-2 12 1,1 12 0,-6 5-1,1 6 2,-8-7-2,-6-1 0,-11-9-1,-9-12 1,-11-15-1,-9-14-1,-9-14 0,-5-14-3,-4-11 1,-5-15-1,9-8-2,-8-28-21,20-6-13,3-22 0,16-7 0</inkml:trace>
  <inkml:trace contextRef="#ctx0" brushRef="#br0" timeOffset="168941.8925">15194 11807 40,'26'44'37,"-1"20"4,-16-1-3,4 6-34,-8-6 1,8-2-2,-4-10 0,2-7-4,1-12 2,-1-17-4,2-11 3,1-10 0,3-11 2,2-10-2,1-10 0,3-5 1,3-4-1,-1 5 1,2 6-1,0 8 3,-1 14-3,0 19 4,-4 13-3,-2 14-1,0 13 2,-2 7-2,0 1 1,0-2-3,-2-5 2,-1-11-5,3-5 2,-8-18-5,12 2-21,-16-26-10,7-3-1,-9-16 1</inkml:trace>
  <inkml:trace contextRef="#ctx0" brushRef="#br0" timeOffset="169129.9113">15906 11716 48,'23'63'42,"-5"8"-4,8 9-1,-16-4-35,12 1-2,0-7-2,-8-16-8,6 1-27,-11-22-5,4-11 4</inkml:trace>
  <inkml:trace contextRef="#ctx0" brushRef="#br0" timeOffset="169597.9581">16252 11598 39,'2'39'38,"2"17"1,-7 3-2,7 17-32,-7 2-4,5 4-1,-2-1-3,-7-17-13,12 4-20,-1-18-3,8-8 1</inkml:trace>
  <inkml:trace contextRef="#ctx0" brushRef="#br0" timeOffset="170077.006">16480 12061 41,'5'23'36,"-1"-1"3,12 15-7,-6-13-26,11 6-3,-7-8 0,6-1-3,0-13 2,2-7-1,-2-8 0,2-13-1,-1-6 0,-2-8 2,-1-6-3,-4-6 2,-2 3-2,-3 1 1,-2 4-1,-1 11 2,-3 13-2,-3 14 2,2 13 0,-1 18 1,-4 12 1,5 16-2,-5 13 0,3 11 1,0 5 0,4 0-2,-3-2 1,2-4 0,-2-9-1,-5-9 3,-2-17-3,-7-12 2,-6-16-2,-7-10 1,-8-13-2,-12-11-3,-8-4 0,-15-25-13,2 10-22,-21-23-2,2 1 1</inkml:trace>
  <inkml:trace contextRef="#ctx0" brushRef="#br0" timeOffset="170291.0274">15703 11818 37,'42'-12'39,"18"7"2,-6-9-3,15 9-25,-5-13-10,5-3-3,-4 8-6,-24-10-32,2 7 0,-25-9-2,-10 7 1</inkml:trace>
  <inkml:trace contextRef="#ctx0" brushRef="#br0" timeOffset="170464.0447">14507 11589 52,'-67'16'41,"13"-12"-2,30-3-4,24-1-71,24-21-2,26 9-2,12-9 0</inkml:trace>
  <inkml:trace contextRef="#ctx0" brushRef="#br0" timeOffset="171158.1141">18412 12021 32,'-18'-19'35,"0"-1"-1,-9-10-11,3 10-16,-12-6-2,3 13 0,-8 4-1,5 16-2,-2 12 1,7 18 0,2 10 0,13 11-2,7-2 1,16 1-2,10-7 1,13-13-1,8-17 0,10-20-3,3-20 3,4-15 1,-3-11-3,-7-10 2,-5-8-2,-10-12 0,-7 3-1,-15-2 1,-7 5-1,-13 2 0,1 13 2,-6 9 0,2 19 2,2 23 1,1 24 1,14 23 0,3 19 0,11 21 1,5 5-2,10 5-2,4-6-1,-1-6-4,10-7-8,-13-28-25,6-11 0,-10-25-1</inkml:trace>
  <inkml:trace contextRef="#ctx0" brushRef="#br0" timeOffset="171317.13">18854 11898 35,'9'18'38,"-3"8"-1,7 16 1,-7 3-35,9 9-4,4 5-7,-7-12-28,16-3-1,-2-16-3</inkml:trace>
  <inkml:trace contextRef="#ctx0" brushRef="#br0" timeOffset="171592.1575">19631 11310 22,'-32'-9'36,"-8"21"2,-17 1-16,2 40-6,-22 10-5,9 32-2,-7 13-4,11 18-1,4 3-1,19 10-2,10 0 0,16-9-1,11-14-1,10-18-2,14-14 0,-3-29-12,13 0-24,-10-26-1,7-7 2</inkml:trace>
  <inkml:trace contextRef="#ctx0" brushRef="#br0" timeOffset="171932.1915">19723 11477 16,'-15'-26'34,"-13"4"1,-8 12 0,-19 2-29,4 21 0,-14 8 0,3 27 1,-6 15-2,11 20 1,3 15-2,16 12-1,12 1 0,18 6-2,16-5 0,14-9-2,9-10 1,5-14-3,2-14 1,-3-11 0,-5-6-3,-16-18-3,4 2-23,-18-32-8,-16 16 1,-9-27 0</inkml:trace>
  <inkml:trace contextRef="#ctx0" brushRef="#br0" timeOffset="172165.2148">18765 12094 10,'14'-15'38,"0"1"0,16 6 0,1-20-24,19 14-5,-1-8-3,18 7-3,5-5-1,10 4-2,4 4-2,-4-7-10,5 15-23,-12 0-4,-2 7 3</inkml:trace>
  <inkml:trace contextRef="#ctx0" brushRef="#br0" timeOffset="172563.2546">19694 12006 26,'13'15'37,"4"-6"1,14-1-1,0-14-30,14 3-3,-2-14-1,6-1-3,-4-5 0,-3-4 0,-8-1-1,-9-4-1,-10 5 1,-14 0-2,-8 9 2,-15 4-1,-8 12 1,-8 8 1,-9 13 2,2 15 0,-2 8 1,5 12 2,4 0-2,13 3-2,7-5 1,16-5-2,10-10-1,7-13-2,13-11-1,3-19-6,22 2-16,-9-22-11,8-3 0,-5-11 1</inkml:trace>
  <inkml:trace contextRef="#ctx0" brushRef="#br0" timeOffset="173067.305">20316 11952 25,'2'45'36,"-7"-3"1,5 4-2,-9-10-27,12 5-2,-10-14-2,4-5-5,3-22 3,-12 9 0,12-9-1,-10-28 0,6 1 0,4-5 1,2-7-2,5 0 1,6 0-2,5 5 2,9 5-2,4 11 1,10 8-1,4 10 1,9 9-1,4 5 1,5 5 0,1 1 1,-1-6-1,-3-1 0,-10-6 0,-6-4 0,-14-11 0,-9-3 0,-12-5-1,-13-3 0,-13 2 0,-10 1 0,-6 2 1,-7 6 0,-1 12 0,0 10 2,2 8-1,7 14 1,6 6-1,8 4-1,8 1 1,9 2-1,7-8 1,7-6-4,6-8 2,7-16-3,7-8 2,3-14-2,11 0-4,-13-24-10,17 8-21,-13-11 3,5 5-2</inkml:trace>
  <inkml:trace contextRef="#ctx0" brushRef="#br0" timeOffset="173427.341">21095 12020 13,'0'0'38,"-9"22"1,7 6-3,-16-6-21,23 16-5,-12-10-4,8 2-5,0-5 2,6-3-4,-7-22 3,16 14-1,-4-19 0,1-6-1,2-10 1,2-4 2,1-7-3,1-6 2,2-1-2,1-4 0,1 0 0,-1 2 1,0 9-2,1 6-2,-5 12 3,0 13 0,-5 10 1,2 14 1,-1 10-1,-1 11 1,-1 3-1,0 2-2,3-6 2,-1-3-2,5-7 0,-2-11-4,1-6 3,-2-16-4,4-4-1,-11-26-14,12 5-18,-11-15 0,9-2 1</inkml:trace>
  <inkml:trace contextRef="#ctx0" brushRef="#br0" timeOffset="173614.3597">21898 11519 40,'-3'104'39,"-14"-4"0,3 7 0,-2-13-37,3-8-1,1-16-3,1-21-3,18-9-27,-9-26-10,2-14 4,18-11-2</inkml:trace>
  <inkml:trace contextRef="#ctx0" brushRef="#br0" timeOffset="173781.3764">21671 11997 48,'0'0'39,"16"27"1,6-23-3,16-3-36,7-1-3,3-8-4,14 8-22,-15-11-11,6 6 1,-13-7-2</inkml:trace>
  <inkml:trace contextRef="#ctx0" brushRef="#br0" timeOffset="173941.3924">22248 12126 34,'-7'41'37,"-2"11"1,-12-6-1,-4 5-38,2-2-32,-13-11-4,4-2-1</inkml:trace>
  <inkml:trace contextRef="#ctx0" brushRef="#br0" timeOffset="174629.4612">22988 11392 11,'8'23'37,"-12"16"2,3 25-1,-10 4-21,5 16-11,-7-2-1,5 3 0,-2-11-4,5-6 1,0-23-1,3-17 1,2-28-2,12 4-1,3-20 1,6-10-2,6-8 1,5-7-2,7 2 2,3 0-2,5 11 2,-1 10 0,-4 12 0,-4 13 1,-10 12 1,-7 12 0,-15 8-1,-10 4 2,-11 1-1,-8-4-2,-8-6 1,-4-7-2,1-8 0,-4-12-2,8-4-2,-5-18-9,23 0-20,-4-10-1,16 2 0</inkml:trace>
  <inkml:trace contextRef="#ctx0" brushRef="#br0" timeOffset="174975.4958">23478 11879 31,'12'28'37,"-11"-2"0,6 16-4,-10-16-27,13 8 0,-1-7-5,6-5-1,1-10 0,6-7 2,0-10-2,4-7-1,-2-6 1,2-9-1,0-5 1,-4-1 2,-1 0-2,-1 1-1,-3 6 2,-2 11 0,-3 4 1,-12 11-1,18 13 1,-9 8-1,-3 8 1,2 7 1,-2-1-3,4 0 1,2 0-2,-3-9-3,3-6-1,-12-20-11,22 0-22,-13-14-2,9-1 3</inkml:trace>
  <inkml:trace contextRef="#ctx0" brushRef="#br0" timeOffset="175178.5161">24163 11422 28,'18'64'38,"-10"6"2,2 13-3,-14-3-27,3-1-7,-5-7-3,-5-13-2,7 5-16,-12-29-21,7-7 0,-7-18 3</inkml:trace>
  <inkml:trace contextRef="#ctx0" brushRef="#br0" timeOffset="175339.5322">23921 11850 42,'39'-9'39,"28"0"-1,9-5-5,-4-7-67,23-3-3,-5-8 0,4 3-1</inkml:trace>
  <inkml:trace contextRef="#ctx0" brushRef="#br0" timeOffset="176313.6296">25553 11695 22,'-22'-36'34,"-6"11"1,-13 6-12,6 28-15,-20 8 0,10 24-2,-6 9-3,14 11 0,9-1-1,14 1 1,11-10-2,17-11 1,11-16-2,7-15 0,6-14 0,1-12 0,-4-8-1,-4-6 0,-8-6 0,-6-4-1,-6 0 1,-6 2 0,-1 10 1,-2 8-1,-2 21 1,0 0 0,16 28 0,-4 15 2,2 21-2,3 14-1,1 12 1,1 7-1,-5 7 1,-5-3-1,-6-6 1,-8-7-2,-13-12 2,-7-13 1,-8-17 0,-6-13 0,-6-18-1,0-13 1,-5-13-1,0-13 0,5-13 0,-2-11-2,7-1-3,-7-21-9,22 9-22,-3-8-1,19 5 1</inkml:trace>
  <inkml:trace contextRef="#ctx0" brushRef="#br0" timeOffset="176514.6497">25778 11789 36,'-9'22'37,"8"8"1,-9-3-3,9 15-31,-2 4-3,4 0-3,8 7-5,-11-19-24,16 1-7,-3-15 0</inkml:trace>
  <inkml:trace contextRef="#ctx0" brushRef="#br0" timeOffset="176815.6798">26083 11801 34,'2'38'35,"-5"2"0,8 9-13,-5-13-17,9 3 1,-1-9-5,4-3 1,-1-12-1,6-5 0,-2-7 0,5-6 0,-2-6-1,0-2 0,-3-6 1,1-2-2,-5-5 2,-2-3-3,-4 1 0,-7-11-4,11 10-17,-16-15-13,5 6 1,-6-4 0</inkml:trace>
  <inkml:trace contextRef="#ctx0" brushRef="#br0" timeOffset="177130.7113">26416 11828 34,'3'19'37,"6"10"1,-7-9-3,3 10-30,-6 0-3,1-4-3,6 8-21,-11-17-16,7-3 0,-2-14 1</inkml:trace>
  <inkml:trace contextRef="#ctx0" brushRef="#br0" timeOffset="177497.748">26659 11847 24,'-4'32'35,"4"4"2,-6-9-3,3 1-27,-4-11-2,9-5-3,-2-12-1,0 0-1,0 0 0,18-21 1,-7 0-1,2-4 0,4-6 0,2-4 0,3 1 1,4 0-2,2 5 2,2 6 0,1 9 0,2 10 1,-4 8-1,1 14 1,-3 5-1,-1 9 0,-4 5-2,-4-3-2,10 10-15,-11-14-19,9-2-2,-6-9 2</inkml:trace>
  <inkml:trace contextRef="#ctx0" brushRef="#br0" timeOffset="177926.7909">27427 11789 14,'-13'-14'34,"-10"7"0,-1 9 2,-7 2-30,1 19 1,-12-1-2,11 11-1,-3 0-2,11 6 1,8-6-2,8-3 0,10-7 0,9-8-1,8-10 0,6-6 1,3-5-1,4-9 0,-2 1-1,1-1 1,-1 1 0,-6 5-1,1 6 0,-7 8 0,1 10 1,-6 6 0,-3 13-1,2 7-1,-4 9 2,-2 7-1,-3 5 2,-3 4-2,-6 1 1,-4 0-1,-12-10 2,-6-3 1,-9-13-2,-5-11 1,-8-11-1,-5-15-1,-3-7-7,-16-19-27,10-5-2,-11-15 0</inkml:trace>
  <inkml:trace contextRef="#ctx0" brushRef="#br0" timeOffset="178287.827">25697 11226 49,'21'0'39,"5"3"-2,-3 8-15,3-19-56,-3 13-3,-9-2-2</inkml:trace>
  <inkml:trace contextRef="#ctx0" brushRef="#br0" timeOffset="179203.9186">28627 11812 10,'9'-20'35,"-1"5"1,-12-7 0,1 9-19,-16-8-10,1 16-2,-13 0-1,-4 13-2,-9 7 0,-2 8 0,-4 7-1,5 4 1,5 4-2,12-3 1,12 0-1,16-8 0,17-7-1,12-7 0,14-8-1,6-8 1,6-5-2,-3-9 1,-1-5 0,-11-5 0,-5 1 0,-11-4 1,-7 1 2,-8 6 0,-8 3 1,-1 20 0,0 0 1,-15 11 1,7 8-1,8 9 0,3 5-1,6 2-2,9 10-19,1-20-20,8 0 0,-1-12 1</inkml:trace>
  <inkml:trace contextRef="#ctx0" brushRef="#br0" timeOffset="180075.0057">29714 11639 24,'0'0'34,"-25"-12"1,5 9-2,-18-2-29,0 11 1,-9 2-2,4 10-1,2 1-1,9 4 0,13 4-1,12 3 1,14 0 0,13 4-1,15-4 1,9-1-1,6 0 1,1-1 0,-3 0-1,-7-2 1,-12-2 0,-13-2 0,-16-3 0,-10-3 0,-16-3-1,-7-3 0,-7-6-1,-3-7-2,5 6-7,-10-14-23,17 3-2,3-10-2</inkml:trace>
  <inkml:trace contextRef="#ctx0" brushRef="#br0" timeOffset="180749.0731">29826 11787 23,'6'24'36,"4"8"2,-6-4-2,5 13-18,-4-11-15,3 1 0,-3-6-2,0-2 0,-1-6 0,0-4-1,-4-13 1,0 0-1,0 0 0,12-11 1,-9-3-1,1-5 0,1-1 0,1-3 0,1-4 1,2 0-2,1 1 2,4 1-1,1-1 0,1 2 0,6 1 1,1 2-2,4 8 1,0 7 1,-2 7-2,-2 11 1,-2 9 0,-5 8 0,-4 8 0,-4 2 0,-4 4 0,-2-2 1,-2-5-1,-1-2 0,2-11 0,-1-6 0,0-17 1,0 0-1,13 2-1,-7-13 1,3-8 0,2-6-1,-2 0 0,1-5 1,0-3-1,2 1 0,-2 0 1,2 4 0,-1 7 0,6 6 1,0 6 0,2 11 0,0 10 1,2 10-1,0 6 1,-1 4 1,1 1-1,-4 2 0,-5-3-1,0 0 0,-2-8-1,-3-2 1,-2-4-3,-5-18-6,11 22-24,-11-22-8,0 0 1,-7-17 1</inkml:trace>
  <inkml:trace contextRef="#ctx0" brushRef="#br0" timeOffset="181764.1746">29703 11764 14,'0'0'31,"-12"9"-7,15 5-3,-3-14-6,-4 15-3,4-15-3,0 23-2,-1-10-2,10 8-1,-2-5-1,5 5-1,0-1 0,2 2-1,-1-3-1,-1-1 1,-1-4-2,-3-2 1,-8-12-3,0 0-9,7 13-21,-7-13-4,-10-12 2</inkml:trace>
  <inkml:trace contextRef="#ctx0" brushRef="#br0" timeOffset="182051.2033">29779 11309 40,'0'0'38,"0"0"2,11-1-3,-11 1-31,0 0-2,0 0-2,0 0-3,17 16-12,-17-16-24,-1 23-2,1-23 1,-3 30-1</inkml:trace>
  <inkml:trace contextRef="#ctx0" brushRef="#br0" timeOffset="182629.2611">30704 11730 34,'0'17'36,"9"10"1,-11-10-3,15 19-24,-16-11-3,12 8-3,-9-2-2,4-1-1,-3-3-1,-1-8-3,10 9-19,-10-28-16,11 19-1,-11-19 1</inkml:trace>
  <inkml:trace contextRef="#ctx0" brushRef="#br0" timeOffset="182952.2934">31072 11219 25,'-5'39'36,"6"8"2,-10 4-2,11 25-15,-9-6-16,11 12-1,-4-7-2,4 0-2,6-2-5,-10-19-28,20 0-5,-7-17 0,19-4 0</inkml:trace>
  <inkml:trace contextRef="#ctx0" brushRef="#br0" timeOffset="183410.3392">31556 11837 36,'-14'-19'34,"5"2"2,-5-5-2,1 8-29,-10-3 1,0 11-1,-9 0-1,-1 11-1,-5 2-1,0 11-1,1 3 0,8 6-1,5 0-1,15 2 2,9-1-1,9-2-1,15-7 2,4-5-1,7-5 0,3-8 0,2-2-1,-6-7-1,-4-3 1,-4-3-1,-3 1 1,-5 0 1,-6 3 1,-12 10 0,0 0 2,12-5-1,-12 5 1,-4 27-1,1-9 0,2 3 0,0 4-1,1-2-1,2 0-3,2-6-1,18 7-27,-22-24-8,29 14 0,-12-18 2</inkml:trace>
  <inkml:trace contextRef="#ctx0" brushRef="#br0" timeOffset="183733.3715">31944 11821 27,'14'22'36,"-17"-3"1,3 13-1,-18-12-24,17 14-2,0-11-5,3 2-1,0-10 1,4-2-3,-6-13 1,17 1-1,-17-1 0,24-23-1,-10-1 1,1-3-1,1-8 1,-16 35 1,0 0 0,29-63-1,-29 63 1,0 0-2,38-65 0,-38 65-1,0 0-3,0 0-31,57-56-5,-57 56-2,0 0 2</inkml:trace>
  <inkml:trace contextRef="#ctx0" brushRef="#br0" timeOffset="183982.3964">30103 11326 42,'30'-2'33,"17"5"-31,-7 3-2,5 11-35,-6-3-2</inkml:trace>
  <inkml:trace contextRef="#ctx0" brushRef="#br0" timeOffset="192068.2049">24377 12445 15,'-12'14'27,"-6"6"-15,0-10-1,16 10 1,-13-12-1,17 7-2,-2-15-1,0 0 1,-12 6-2,12-6-2,13-16-1,1-2-1,2-9-1,7-3-1,4-10 1,5 0-1,4-7 0,1 1 0,1-3 0,-2 7 2,-7 5-1,-3 8 2,-8 15-3,-5 14 1,-11 16-1,-3 14 1,-7 14-1,-2 10-2,-4 3 1,2 2-3,3-5 1,2-17-3,18-7-31,-11-30-2,17 5 1</inkml:trace>
  <inkml:trace contextRef="#ctx0" brushRef="#br0" timeOffset="192662.2643">24551 10986 13,'0'0'32,"-4"-12"0,4 12-1,0 0-22,-8-20-2,8 20-3,0 0 0,-16 4-2,16-4 1,-16 22 0,8-6-1,8 6-1,1 1 1,8 3-1,4-3-1,5-1 0,3 1 0,-1-2 1,1 4-2,-6-2 0,-4 1 1,-6-1-2,-8 3 2,-3-2-2,-6-2 2,-3-2-2,-1-5 1,0-8-2,9 5-5,-10-19-15,17 7-13,-1-19 0</inkml:trace>
  <inkml:trace contextRef="#ctx0" brushRef="#br0" timeOffset="193099.308">24769 10900 15,'12'-9'35,"-12"9"1,17 9-2,-17-9-23,23 16-2,-15-1-3,6 14-3,-3 5-2,3 5 1,-2 10-2,0 1-1,-2-1 1,-2-1-2,1-4 0,-6-12-4,9 8-12,-11-20-19,3-7 0,-4-13 2</inkml:trace>
  <inkml:trace contextRef="#ctx0" brushRef="#br0" timeOffset="193553.3534">24733 11220 26,'18'-2'31,"-1"-6"1,-3-10-21,18 9 1,-5-11-6,13 6 0,-4-3-4,3 3 0,-4 0-1,-3 4-1,-4 1-1,-9 4 1,-3 7-1,-16-2 1,12 10-1,-12-10 1,-2 20-1,0-6 1,-2-2 1,4 1-1,-3-1 0,3-12 0,0 19 1,0-19 0,3 17 0,-3-17 0,4 15 0,-4-15 1,5 21-1,0-7-1,-5-14 1,13 23-3,-4-10 3,-1-1-3,3 1 0,-11-13-7,25 12-23,-25-12-2,14 1-1</inkml:trace>
  <inkml:trace contextRef="#ctx0" brushRef="#br0" timeOffset="193916.3897">25273 10863 17,'-6'12'34,"6"-12"1,11 25-2,-11-25-23,15 36-1,-11-14-4,8 12-2,-7 0-1,2 7 0,-1-4-1,-1 1-1,-1 2-2,-3-8-2,7 1-2,-13-19-19,8 4-11,-3-18-3,7 12 3</inkml:trace>
  <inkml:trace contextRef="#ctx0" brushRef="#br0" timeOffset="194172.4153">25391 10871 17,'3'28'35,"0"1"0,8 10-2,-9-7-24,16 15-2,-7-10-3,4 2-3,3 4-4,-6-14-9,4 5-23,-5-6-1,-2-5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06-21T00:09:38.3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2389 4901 65,'19'-9'34,"-2"0"0,7 16 1,2-3-27,2 25-1,-8 8-2,3 20-1,-8 5-2,-4 11 2,-4 2-3,-4-5 0,1-2-2,-7-10-2,1-7-3,-18-22-30,19-4-1,1-25-2,-15 0 2</inkml:trace>
  <inkml:trace contextRef="#ctx0" brushRef="#br0" timeOffset="252">1956 4910 64,'0'0'37,"0"0"0,16 5 1,16-18-31,22 10 0,23-13-1,26 5-2,9-6-1,20 2-1,8-1-2,0 0-3,-2 11-5,-24-6-29,-5 15-1,-32-1 0,-14 13 0</inkml:trace>
  <inkml:trace contextRef="#ctx0" brushRef="#br0" timeOffset="468">2195 5580 91,'0'0'41,"43"23"-1,11-26-2,40 0-35,2-11-4,12-16-18,19 14-20,-1-11-1,13 9-2,-11-6 0</inkml:trace>
  <inkml:trace contextRef="#ctx0" brushRef="#br0" timeOffset="934">3915 5111 38,'29'2'34,"-4"-8"2,9 3-1,-11-22-14,7 6-14,-15-9-2,3 1-1,-14-2-1,-1 2-1,-11-5 0,-4 3-1,-8 4 0,-9 4 0,-5 7 0,-9 8 0,-7 8-1,-3 12 1,-1 13 0,0 14 0,5 13 0,7 13 0,7 6 0,14 6 1,14 1-2,9 0 1,14-7 0,4-7-1,7-11 0,4-13-2,1-6-1,-10-22-12,4 5-22,-26-19 0,15-3-2,-21-13 1</inkml:trace>
  <inkml:trace contextRef="#ctx0" brushRef="#br0" timeOffset="1115">3314 5501 89,'31'4'39,"7"-18"-1,30 8 1,9-13-37,17 1-3,14 9-35,-10-11-3,4 10 0,-8-6-3</inkml:trace>
  <inkml:trace contextRef="#ctx0" brushRef="#br0" timeOffset="1790">6624 4901 67,'0'0'35,"12"7"0,5 31-10,-8 8-21,7 21 2,-6 8-3,5 10 0,1 3-2,-2-6-3,5 3-23,-15-29-9,4-12-3,-12-26 1</inkml:trace>
  <inkml:trace contextRef="#ctx0" brushRef="#br0" timeOffset="2000">6313 5014 63,'0'0'37,"30"0"-2,15-15 0,26 2-34,24-4 0,14-1-2,19 12-25,-11-12-7,7 10-3,-20-3 0</inkml:trace>
  <inkml:trace contextRef="#ctx0" brushRef="#br0" timeOffset="2197">6347 5694 74,'5'16'38,"34"-6"-2,21-22 0,31-2-35,39-1-31,11-17-5,18 0-4,6-7 1</inkml:trace>
  <inkml:trace contextRef="#ctx0" brushRef="#br0" timeOffset="2799">8449 5282 57,'6'11'36,"10"5"0,-5-5-1,8 10-33,1 6 0,3 8 1,1 0-1,5 4-1,2-5 2,3-3-2,2-7 0,2-7 0,2-9-1,1-10 0,0-5 0,-4-6-1,3-3-2,-4 0 2,-2 2-2,-3 3 2,-6 9 0,0 4-1,-2 9 4,0 3-2,-1 4 2,4 1-2,2-1 2,6-3-2,4-6 2,3-5-2,1-5-1,0-8 2,-3-8-3,-7-5 3,-9-5-3,-10-3 2,-9-5-1,-12-3 1,-10-1 0,-9 2-2,-5 5 0,-6 4 0,4 12-1,-4 0-6,18 20-25,-5 3-1,20 16 0,5-1-1</inkml:trace>
  <inkml:trace contextRef="#ctx0" brushRef="#br0" timeOffset="3181">9902 5382 47,'-9'-26'33,"-3"9"3,-17-3-2,8 14-27,-20 2-2,6 13-1,-4 6 0,5 11-2,2 4 0,7 9-1,10-1 0,11-2-1,13-5 2,9-7-2,10-8-1,7-9 2,7-11-2,3-10 0,-2-4 0,-5-5-1,-4-1 0,-10-2 1,-7 3-1,-10 4 1,-11 8 2,4 11-1,-25 1 2,11 10-1,-3 10 0,7 5 0,9 2 1,7-1-4,12 5-1,-1-20-23,19 9-8,0-17-2,16-3 2</inkml:trace>
  <inkml:trace contextRef="#ctx0" brushRef="#br0" timeOffset="3477">10351 5284 39,'-30'-10'34,"-9"2"1,8 17-2,-7-1-26,19 18 1,0-5-4,16 8-1,12-1-1,13 1-1,9-3 0,6 1 0,3-4 2,3-1 0,-6-4-1,-4 1 0,-11-3 2,-8 0-1,-12-1 1,-11-2-2,-14-3 1,-10 2-3,-7-1 1,-10-7-9,6 6-30,-13-13 1,9 3-3,0-13 1</inkml:trace>
  <inkml:trace contextRef="#ctx0" brushRef="#br0" timeOffset="3833">11820 5027 56,'24'45'35,"-7"10"-1,5 23 0,-16-6-31,12 13-1,4 3-3,-7-14-16,11 0-16,-9-19-2,4-9 1,-10-22 0</inkml:trace>
  <inkml:trace contextRef="#ctx0" brushRef="#br0" timeOffset="4271">11648 5452 42,'0'0'35,"15"-9"1,17 3-2,32 11-18,9-9-12,21 3 0,4-3-2,5 0-2,-1 0 0,-12 0-1,-13 3-1,-21 0 0,-19 5 1,-20 1 0,-17-5 2,-18 25 0,-11-4 2,-2 5-1,-3 3 1,5 6-1,7-2 1,13 4-2,15-4 2,14-4-3,12-6 2,12-4-1,10-10-1,4-7 0,-1-7 0,-2-8 0,-7-7-2,-11-6 3,-10-8-3,-13-2 2,-16-3-1,-11 1 1,-14 1-1,-12 5 1,-8 9-1,-11 5-3,7 23-28,-16-5-4,12 20 0,-2 4-1</inkml:trace>
  <inkml:trace contextRef="#ctx0" brushRef="#br0" timeOffset="4736">14069 4969 52,'13'42'36,"-5"8"-1,11 23-1,-8 3-29,7 15 0,-3 1-2,2-3-7,11 0-29,-15-21-2,3-5 0,-11-22-1</inkml:trace>
  <inkml:trace contextRef="#ctx0" brushRef="#br0" timeOffset="5262">13867 5442 47,'0'0'34,"36"13"1,0-15-2,33 5-29,2-7 0,20 4-1,8-2-2,5-1-1,2 2 0,-7-2-1,-12 2 0,-17-2 0,-19 5 0,-18-2 0,-33 0 1,0 0 1,-21 15 0,-12-1 1,-11 3 0,-3 7-1,-4 0 2,3 6-1,5-2 1,10 3-2,8-9 2,13-1-3,15-6 2,11-7-2,12-6 0,7-7 0,8-7-2,2-5 3,3-2-3,-6-1 2,-3-1-1,-6 3 1,-6 4-1,-6 9 3,-6 6 0,-13-1-2,16 27 2,-7-5-1,-1 5 1,4 1-3,2 2 3,3-6-4,7-2-1,-6-16-10,16 2-22,-15-15 0,9-2-3,-10-12 3</inkml:trace>
  <inkml:trace contextRef="#ctx0" brushRef="#br0" timeOffset="5848">15106 5105 53,'5'43'37,"-5"9"-2,13 18 1,-7-4-31,12 8 1,-2-11-1,2-4-3,-4-13 1,2-8-3,0-12 2,-2-11-3,4-10 1,-1-9 0,2-6-3,2-9 2,3-9-2,-1-8 1,1-3-1,-4 0 2,-4 3-3,-6 4 3,-8 8 1,-4 9 0,2 15 1,-17 18 1,4 9 1,3 9-1,1 4 1,5 3-1,7-2 1,7-2-2,8-6 1,6-11-2,12-7 1,6-10 0,7-6-1,2-8-1,4-6-1,-2-8 2,-1-7-2,-5-6 1,-8-1-2,-12 0 1,-10 3 0,-11 3 1,-12 6 2,-10 13-1,-8 12 3,-5 16 0,-4 9 1,5 13 0,-1 4 0,10 8 0,11-4 0,15-1-2,18-5 0,18-14-5,37 6-20,11-30-15,38 1 0,16-19-2,38 2 0</inkml:trace>
  <inkml:trace contextRef="#ctx0" brushRef="#br0" timeOffset="6367">18111 5587 55,'-10'-27'33,"-22"-3"-2,-7 12 2,-23 4-29,-1 14-1,-10 8 4,7 20-2,2 8 0,14 13 0,11 1-1,23 1-1,19-6 0,20-5-4,21-8 0,10-15-1,10-10 0,1-16-1,-1-6 1,-10-12-1,-7-3 2,-14-2-1,-12-1 1,-11 6 2,-13 4 2,-3 11 0,-10 7 1,5 14 1,-5 5-1,9 12 0,3 2 0,13 4-2,13 5-5,-2-11-29,29 5-5,0-16-1,23-1-2</inkml:trace>
  <inkml:trace contextRef="#ctx0" brushRef="#br0" timeOffset="7035">19788 5526 78,'8'17'37,"10"18"-3,-7-11-4,8 9-28,-3-1 3,7-2-3,-2-10 0,1-6-3,-2-10 1,1-9-1,-3-8-2,-2-8 3,-1-8-3,-1-6 2,2-3-2,0 1 1,5 4-1,0 3 2,0 11 0,4 8 0,1 16 1,-1 13-2,1 9 5,0 6-1,-3 4 0,3 0 0,-1-5 0,1-5 0,0-13 1,2-7-2,-1-9-1,4-9 2,1-6-4,2-3 3,-2-6-3,1-1 2,2 2-2,0 2 2,-2 6-2,-3 9 1,-4 8 2,-4 9-1,-3 9 2,-4 8 0,-2 2 0,-1 3-2,2 2-1,-6-10-7,18 5-26,-14-16-1,10 1-3,-5-16 2</inkml:trace>
  <inkml:trace contextRef="#ctx0" brushRef="#br0" timeOffset="7381">21078 5574 66,'-12'18'37,"16"11"-4,-9-15-2,15 11-26,1-9 2,10 2-7,5-7 1,5-9-1,1-3 0,0-8 0,-1-3-3,-4-3 4,-2-4-3,-8-2 2,-6 3-2,-4 4 4,-7 3-3,0 11 4,0 0 1,-17 10-4,9 5 4,4 8-3,2 2 2,8 2-3,7-2 2,5-2-4,10-2-2,2-16-5,20 6-28,-7-16 1,12 4-2,-9-14 2</inkml:trace>
  <inkml:trace contextRef="#ctx0" brushRef="#br0" timeOffset="7621">21876 5477 57,'-22'1'36,"-15"0"-1,4 21-1,-8 1-25,10 13-3,-1 0-1,14 6-3,9 0 0,14-1-1,13-7 0,12-8-1,10-9-1,6-9 0,6-9-1,-1-12 0,2-4-2,-11-18-6,12 5-20,-20-20-5,3 1-1,-15-16 1</inkml:trace>
  <inkml:trace contextRef="#ctx0" brushRef="#br0" timeOffset="7906">22180 5246 31,'-12'-4'33,"8"26"2,-14 10-2,12 27-12,-12-9-12,14 11-3,-4-7 0,6-3-4,2-10 2,6-6-3,3-12 2,9-10-3,1-9 2,4-6-2,3-5-1,1-6 2,0-1-3,2-2 4,-4 4-2,1 1 3,-5 5-3,2 7 3,-3 6 1,7 8-2,1 3 2,6 4-4,6 1 0,0-10-17,18 12-21,0-13 0,22 3-3,6-12 1</inkml:trace>
  <inkml:trace contextRef="#ctx0" brushRef="#br0" timeOffset="8275">24284 5160 40,'10'-32'35,"-11"10"2,1 22-2,-4 17-17,3 23-11,-4 10-2,5 17-2,2 9-1,6 0-3,8 6-3,-6-20-29,21 0-1,-3-22-3,16-10 1</inkml:trace>
  <inkml:trace contextRef="#ctx0" brushRef="#br0" timeOffset="8645">24921 5428 63,'-26'-9'36,"-1"17"-1,-16 2-1,1 17-31,-1 5 2,5 7-4,6 2 2,10 0-3,15-2 2,10-6-2,13-10 1,11-11-1,8-8-1,2-11-1,2-4 1,-3-9 1,-5-3-2,-6-6 2,-4 1-2,-6 1 2,-7 3-1,-3 7 2,-6 4 0,1 13 0,-12 5 1,3 13-1,0 5 2,4 4-1,3 1 1,3-2-3,8 0-1,4-14-5,16 8-23,-7-20-6,13 1-2,-8-13 1</inkml:trace>
  <inkml:trace contextRef="#ctx0" brushRef="#br0" timeOffset="8882">25292 5569 64,'14'24'36,"-13"-9"0,7 14 0,-4-13-30,4 6-2,-6-8 1,3-1-3,-5-13-1,0 0 0,16-1 0,-11-13 0,1-4-3,2-8 3,6-1-5,4-5 2,8 4-4,-2-8-8,18 18-21,-6-1-1,14 16 0,-4 0 1</inkml:trace>
  <inkml:trace contextRef="#ctx0" brushRef="#br0" timeOffset="9701">26054 5583 45,'17'-3'34,"-23"-11"0,6 14-1,-34-24-20,13 20-5,-18-1-2,1 10-2,-7 4-2,0 8-1,1 2 2,5 3-1,6-1 0,8 0-2,10-10 2,15-11-3,3 13 2,13-15-2,13-3-1,4-3 1,12 1-2,2-1-2,10 11-2,-8-4-2,8 16 2,-15 2 0,2 16 3,-14 1 0,-7 11 3,-8 5 4,-13-3 2,0 8 2,-16-14 0,5 4 1,-17-17 0,2 0-3,-11-15 0,-2-5-2,-7-12-1,0-8 0,1-8 0,4-3-2,8-5 1,14-4-2,17-2 0,16-2-1,20 4-1,11-2-2,24 8 0,5-3-1,17 8 0,-3-2 1,6 6 0,-8-4 1,-7 4 2,-13-1 2,-18-2 0,-13 2 3,-25-4-2,-13 8 3,-22-2-1,-9 11 2,-15 3-1,0 11-1,-5 4 2,9 10-3,7 1 2,12 8-3,17-1 2,17-1-3,17 0 1,15-7-2,15-3-1,6-7 0,8-4-1,-4-10-1,-2-2 0,-9-9 0,-7 3-1,-16-5 2,-7 2 1,-12 3 2,-14 9 1,0 0 2,4-14 1,-4 14 2,-12-1 0,12 1 1,-12-12-1,9 1 0,-5-12-2,7-7 0,-3-8-2,5-6 0,6-7-2,4-4-2,16 2-5,-1-13-20,26 16-11,2-7-2,22 21 0</inkml:trace>
  <inkml:trace contextRef="#ctx0" brushRef="#br0" timeOffset="10230">28667 5295 38,'-3'-22'36,"-20"-4"0,-5 11-1,-19-4-15,-2 13-13,-12 5-2,4 13-1,2 7-3,8 8 1,13 5-2,16 4 1,19 1-1,17 0 0,17-2 0,10 1 0,4-6 0,-2-3 0,-7-2 1,-13-5-2,-19-5 3,-16-1-3,-23-3 3,-15-5-2,-12 1 1,-6-4-1,-2 0-1,4 0 0,15-1-2,7-6-2,40 4-16,0 0-14,22-2-1,19-9-1,22 5 2</inkml:trace>
  <inkml:trace contextRef="#ctx0" brushRef="#br0" timeOffset="10588">28887 5516 52,'15'-15'35,"-15"15"0,-20-22-1,-6 22-24,-23-9 0,1 12-6,-12-1-1,3 10-1,-1 1 0,9 6-1,10-1 1,13 1-2,13 0 1,15-3-2,17-4 2,10-7-3,12 1 0,4-8 1,6 0-2,-5-10 1,-1 1-1,-6-2 1,-6 3 0,-9-1 1,-6 4 1,-18 7 1,15-2 0,-15 2 0,-4 21 2,0-3-1,-1 0 1,3 4-2,4 1 0,0-8-5,14 12-19,-16-27-12,28 24-2,-14-22 0,8 3 0</inkml:trace>
  <inkml:trace contextRef="#ctx0" brushRef="#br0" timeOffset="11127">29097 5483 54,'-9'18'37,"7"10"-2,-7-6 1,14 10-28,-10-12 0,10 6-5,-1-8 1,4-7-3,-8-11 0,19 6 0,-19-6-2,24-16 2,-12 1-2,3-3 1,-1-3-1,2 0 0,2 0 0,0-1 1,2 7 0,-3 3-1,-1 7 2,0 5-1,-2 7 0,-1 7 0,-3 2 2,2 4-2,-1 0 1,2-2-1,2-1 2,2-4-2,0-4 1,2-7-1,1-3 0,-1-2 0,1-3-1,4-1 1,-2-2 0,1 1 1,-1-3-2,-1 5 2,-1-2-1,-2 6 2,-5 3 0,-13-1-1,11 13 2,-9 0-3,-2 2 2,-2 2-2,2 2 0,-1-3-3,6 2 0,-5-18-4,19 29-7,-19-29-13,20 2-10,-20-2 0,28-6 1</inkml:trace>
  <inkml:trace contextRef="#ctx0" brushRef="#br0" timeOffset="11579">29855 5660 43,'11'1'32,"3"13"-3,-14-14-7,15 42-5,-23-15-4,17 22-4,-12-3-2,12 10-2,-4 0-3,10 1 1,-5-6-1,5-7 0,-3-8 0,-2-12-1,-10-24 0,0 0 0,0 0 1,-24-36 0,-1-7 0,-2-11 0,-5-13 0,0-7 1,1-7-3,9-3 2,9-3-2,13 3 0,13 8-1,17 10 1,11 15-2,10 16 2,9 17-1,0 16 1,-2 17-1,-6 13 1,-14 15 0,-13 4 0,-16 0 1,-16 0-1,-12-5 1,-15-6-1,-11-11 1,-4-4-1,-2-15 1,2-8-1,8-7-2,5-10 0,14-5-2,7-9-2,24 10-10,-8-18-22,26 9 0,1-11 0,20 4 1</inkml:trace>
  <inkml:trace contextRef="#ctx0" brushRef="#br0" timeOffset="11948">30312 5172 52,'4'20'36,"3"18"0,-9-2 0,7 13-21,-3-4-11,11 7 0,1-4 0,8-3-3,3-6 2,6-3-2,3-10 1,5-6-2,3-8 1,-3-9-2,0-9-1,-2-9 1,0-7-1,-6-6 1,-5-3-1,-9-1 1,-8 0 0,-9 3 1,-12 6 0,-6 12 1,-9 8 0,-4 12 1,-2 7 0,2 11 1,1 5 0,10 7 0,8-2 0,11 2-1,10-3 0,13-2-2,9-4-2,5-10-3,20 7-28,-15-20-4,11 7-2,-12-14 0</inkml:trace>
  <inkml:trace contextRef="#ctx0" brushRef="#br0" timeOffset="12271">31259 5857 82,'0'0'37,"-1"32"2,-12-17-1,12 11-32,-15 0-3,2 3-4,4 15-24,-11-15-14,12 6 1,-12-8-4,10 3 2</inkml:trace>
  <inkml:trace contextRef="#ctx0" brushRef="#br0" timeOffset="13396">982 7167 12,'12'-63'30,"-12"63"1,0 0 3,0 0-14,11-55-2,-11 55-4,0 0-3,0 0-4,0 0-2,0 0-1,0 0-2,0 0 0,0 0-1,0 0 1,22 80-1,-22-80-1,8 63-1,-8-63-2,6 62-14,-6-62-19,4 56 0,-4-56-1,0 0 1</inkml:trace>
  <inkml:trace contextRef="#ctx0" brushRef="#br0" timeOffset="13688">1216 6812 58,'0'0'34,"0"0"-1,0 0-1,0 0-25,0 0 0,0 0-2,26 82-3,-26-82 0,13 101-1,-4-47 0,1 1 0,-2 2-1,0-4-1,-1-1 1,-7-52-2,16 90-3,-16-90-7,4 68-18,-4-68-4,0 0 0,0 0 0</inkml:trace>
  <inkml:trace contextRef="#ctx0" brushRef="#br0" timeOffset="13906">1218 7343 46,'-42'-57'33,"42"57"3,0 0-2,0 0-20,0 0-1,0 0-6,0 0-2,0 0-2,69-44 0,-69 44-2,81-36-2,-9 26-3,-10-13-6,-62 23-24,63-22-3,-16 5 0,-47 17 1</inkml:trace>
  <inkml:trace contextRef="#ctx0" brushRef="#br0" timeOffset="14111">1158 6856 85,'0'0'38,"-63"-52"-1,63 52 0,0 0-37,-64-68-35,64 68 1,0 0-3,0-51-1</inkml:trace>
  <inkml:trace contextRef="#ctx0" brushRef="#br0" timeOffset="14532">3170 6964 56,'-5'17'36,"10"5"-1,-6 1-1,12 11-21,-5-3-8,6 10 0,1-3-4,4 1-1,11-2-6,-12-15-21,20 0-9,-7-16-1,6-2 0</inkml:trace>
  <inkml:trace contextRef="#ctx0" brushRef="#br0" timeOffset="14899">3654 6900 53,'-8'-15'34,"-8"2"-2,-5 10 0,-9 1-29,5 9 0,-5 0 0,8 8 0,0 1-1,11 3 0,6-3 1,10 4-2,9-2 0,10 1 0,7 0-1,8 0 0,5 3 1,-1 0-1,-4 3 0,-3 4 0,-9-4 0,-9 1 1,-15-3 0,-8-1-1,-16-4 1,-6-3 0,-8-9 0,-5-3-1,-2-3 0,-2-6-2,7 0-4,-15-17-16,12 5-10,-5-10-3,8-1 1,-9-8 0</inkml:trace>
  <inkml:trace contextRef="#ctx0" brushRef="#br0" timeOffset="15042">2905 6767 71,'-19'-16'37,"-4"-5"-2,15 5 0,7 5-36,7-1-31,24 7-1,7-1-3,16 6-1</inkml:trace>
  <inkml:trace contextRef="#ctx0" brushRef="#br0" timeOffset="15726">5172 7070 45,'10'38'34,"-1"4"0,14 16-1,-10 2-22,19 19-3,-7-3-3,9 2-2,-3-11-2,0-7 0,-5-10-1,-8-14 0,-8-16 0,-10-20 0,0 0-1,-17-31 1,-2-3 0,-5-14-1,-1-7 2,1-11-2,-1-11 2,6-5-1,4-3 1,7 4-1,7 3 1,11 8-1,9 7 1,15 11-1,11 14 1,9 17-1,4 14 0,2 14 1,-2 11-1,-8 10 1,-9 6-1,-13 7 0,-21 2 0,-13 3 0,-17-4 0,-13-5 0,-12-6-1,-7-8 1,-6-5-1,-2-8 1,6-5-1,3-12-1,14-5 0,10-7-5,30 7-16,1-11-11,26 8 0,9-7-1</inkml:trace>
  <inkml:trace contextRef="#ctx0" brushRef="#br0" timeOffset="16093">6128 6994 34,'-21'-15'32,"-11"9"-1,-5 6 2,-17-4-24,10 17-1,-10-3-1,14 16-2,-1 2 0,16 9-2,9 0 1,16 2-2,13-5-1,16-3-1,14-6 0,8-9-1,6-13 1,3-12-1,1-8 1,-7-7 0,-9-4 0,-12-4 0,-12-3 0,-15-1 0,-9 3-1,-17 6 1,-9 5 0,-10 7-1,-3 6 1,-4 5-2,5 10 0,1 3-2,20 16-15,2-7-15,19 5 0,9-8 0,21 2 0</inkml:trace>
  <inkml:trace contextRef="#ctx0" brushRef="#br0" timeOffset="16461">6662 6913 41,'1'-17'31,"-10"3"2,-11 1-1,3 11-27,-16-2-1,3 9 0,-6 3 0,5 7-1,1 2 0,11 3-1,6 2-1,9 1 1,11-2-2,10 0 1,6 0-1,8-1 0,1-2 0,1 1 1,-6-1-2,-5 2 2,-9 0-1,-12-1 0,-10 1 0,-10-4 0,-9 0 1,-6-2-1,-3-1 0,-2-7-1,1-1 1,4-5-2,10 0-3,-3-14-8,27 14-21,-5-24-2,20 8 4,7-6-2</inkml:trace>
  <inkml:trace contextRef="#ctx0" brushRef="#br0" timeOffset="16823">7101 6906 38,'-15'-9'31,"-6"7"2,-14-1-1,3 12-26,-12-5 0,10 12-1,-5-2-2,12 6 0,4-2-1,9 4-1,7-4 0,11 1 0,10-1-1,8-3 0,4-1 0,6 0 1,3-1-1,-1 0 1,-3-1-1,-4 3 0,-9 2 1,-6-1-1,-12 0 0,-8 2 0,-11-2 0,-8 0 0,-7-1 0,-2-5-1,-1-1-1,-3-7-4,18 1-28,-7-8 1,16 1-2,13 4 0</inkml:trace>
  <inkml:trace contextRef="#ctx0" brushRef="#br0" timeOffset="17070">7304 7091 17,'12'0'31,"-12"0"3,0 0 1,4 18-14,-4-18-9,-4 17-2,-1-6-3,7 8-2,-3-1-2,4 3-1,-2-2-2,5-1-2,5 4-6,-11-22-27,15 18-1,-3-22-1,7 1 1</inkml:trace>
  <inkml:trace contextRef="#ctx0" brushRef="#br0" timeOffset="17581">7510 6678 34,'8'46'34,"-4"3"1,9 11 0,-5-6-19,12 10-10,-2-5-1,8 3-3,0-11 1,3-6-3,-2-9 1,0-8-1,-5-9 0,-5-9-1,-17-10 1,13-9 0,-17-9 1,-3-5-1,-2-7 0,2-5 0,3-3 0,5-2-1,7 4 1,6 5-2,9 9 1,6 7-1,5 10 2,5 10-1,3 12 1,1 7 1,-1 7 0,2 9-1,-9-2 1,-4 3 2,-15-4-2,-7-1 1,-14-5-1,-10-4 0,-11-9-1,-11-7 2,-6-7-2,-3-5 1,4-7-2,-1-6-2,15 4-9,-8-17-24,22 0 2,2-10-3,21 0 1</inkml:trace>
  <inkml:trace contextRef="#ctx0" brushRef="#br0" timeOffset="17800">8293 6710 55,'0'21'36,"4"15"-1,-7 1-1,6 9-30,-5 5-1,9 4 2,-1-2-4,5 1-2,5-3-3,-3-16-11,12 0-21,-2-11 0,14-7-1,-3-9 0</inkml:trace>
  <inkml:trace contextRef="#ctx0" brushRef="#br0" timeOffset="18212">8615 7138 21,'31'21'29,"-3"-15"2,4-6-1,17 3-21,-12-15-1,12 6-2,-8-11-3,6 2-1,-11-7 0,-1 2-1,-10-4 0,-7 0-1,-7 0 1,-8 1-1,-14 2 1,-8 7 0,-11 4 1,-2 10 1,-8 8 0,3 11 0,-5 3 1,9 10-1,6 3 0,11 5 1,11-3-2,14 2-1,11-6 0,12-6-1,9-4-1,5-8 0,4-4-5,-10-14-24,9 2-6,-11-13-1,-2-2 2</inkml:trace>
  <inkml:trace contextRef="#ctx0" brushRef="#br0" timeOffset="18415">7061 6543 57,'-15'1'4,"15"-1"-3,0 0-1,32 5-29</inkml:trace>
  <inkml:trace contextRef="#ctx0" brushRef="#br0" timeOffset="19030">10820 6546 43,'-8'17'34,"9"18"0,-10 3-1,18 18-24,-6 3-2,11 14-2,-4 0-2,7 6-3,2-3 0,-1-8-4,9 2-17,-11-23-14,2-6-1,-12-15 0</inkml:trace>
  <inkml:trace contextRef="#ctx0" brushRef="#br0" timeOffset="19639">10292 7033 21,'-10'16'31,"15"-2"2,6-7-2,19 5-21,1-12 0,20 5-2,1-13-3,15 1-2,1-10-1,4-5-1,0-5-1,-4-7-2,-2-2 0,-11-9-1,-3 3-1,-16-7-1,-5 7 0,-13-6 0,-3 7 2,-12 3 0,-1 7 2,-6 11 2,-5 6 2,9 14 2,-13 12 0,12 22 1,-4 9-1,14 17 0,-5 3-1,11 9-1,2-1-1,5 3-2,2-6 1,5-12-1,-2-12 0,-1-11 0,-1-10 1,0-14-1,-2-9 0,-1-10 2,0-9-2,1-5 1,3-2-1,-1-4 0,1 1 0,1 6 0,0 2 0,-1 8-1,-2 7 1,-1 7 0,1 8 0,-1 5-1,5 8-1,-2 0 0,11 10-7,-6-13-24,17 4 0,-1-14-2,11-4 3</inkml:trace>
  <inkml:trace contextRef="#ctx0" brushRef="#br0" timeOffset="20035">12248 6997 30,'-27'-7'30,"-2"8"3,-15-1-4,9 18-18,-18-4-1,13 14-3,-3-5-1,9 11-3,7-8 0,14 0-2,11-4 1,11-11-1,9-7-1,7-5 0,8-7 0,3-6 1,-2-5-2,-1-2 1,-4 0 0,-4 1-1,-5 4 1,-4 3 0,-16 13 0,16-13 1,-16 13 0,0 0 0,-2 18 1,-2-1-1,0 1 0,4 6-1,3-1 1,7 0-1,4-1 1,7-5-1,6-5-1,4-5-2,9-1-2,-7-20-12,11 4-17,-11-11-1,10 1 1,-14-11-1</inkml:trace>
  <inkml:trace contextRef="#ctx0" brushRef="#br0" timeOffset="20247">12623 6584 60,'-5'30'35,"12"22"-1,-5-3-5,12 21-24,-1-5-1,6 4 0,-2-5-3,2 0-1,0-9-4,-7-21-13,6 2-17,-16-16-2,4-2 0,-6-18 0</inkml:trace>
  <inkml:trace contextRef="#ctx0" brushRef="#br0" timeOffset="20422">12372 6999 71,'-16'-11'38,"37"10"-1,9-9-1,30 1-34,12 3-5,3-9-32,28 8 0,1-12-3,16 3 0</inkml:trace>
  <inkml:trace contextRef="#ctx0" brushRef="#br0" timeOffset="21502">14812 6567 16,'0'15'32,"-1"3"1,14 17 2,-9-2-16,15 26-3,-13-5-6,14 12-3,-7-3-2,5 1-2,-6 0-2,4-9-1,-5-10-1,-2-10-3,3 0-12,-11-19-19,3 0 0,-4-16-2,0 0 3</inkml:trace>
  <inkml:trace contextRef="#ctx0" brushRef="#br0" timeOffset="22456">14331 6935 13,'-16'2'32,"16"-2"-1,0 0 3,0 0-20,12 9 0,1-9-4,19 9-3,-1-6-2,13 4-1,-2-3-2,8 0 0,2-3 0,4-3-1,2-6 0,2-5-1,-1-2 0,0-7-1,0-4 0,-6-6-2,0-1 0,-13-5-1,-2 3 1,-13-3-1,-2 3 1,-14-1-1,-3 7 2,-7 1 1,-4 6 1,-2 6 0,-2 4 2,9 12 0,-15-2 1,12 16 0,-2 6 1,7 15-1,-2 6 0,7 12-1,0 2 0,7 7 1,-3-1-2,5 1 0,1-6 0,-1-7-1,1-8 1,0-5-2,-4-11 1,0-8-1,-1-7 1,1-7 0,-13-3 0,22-12 0,-9-2 0,1-6 2,2 0-2,0 0 1,4 1-1,-2-1-1,4 6 1,1 4 0,1 6 0,3 5 0,3 7 0,2 1 1,1 5-1,6 2 0,1-2 0,4-2 1,2-1-2,-1-6 1,1-4-1,0-5 0,0-2 0,-5-7-1,-2 0 0,-7-5 0,-5 2 0,-7-6 0,-3 1 0,-10-2 0,-6 5 0,-10-1 0,-7 4 0,-5 3 1,-9 6 1,-3 6 1,-7 6 1,0 8 1,-3 6 1,8 5 1,2 2 0,12 6 0,7-3-1,17 7-2,11-4 0,18-2 0,12-5-1,13-4-1,10-6-2,-2-16-13,14 10-22,-10-20 1,3 8-2,-10-12 0</inkml:trace>
  <inkml:trace contextRef="#ctx0" brushRef="#br0" timeOffset="23447">17887 6867 21,'17'-20'31,"-3"3"0,-14-9 2,3 9-19,-27-11-1,6 18-2,-24-4-4,-1 15-1,-12 2-1,4 12-1,-3 8-2,10 6 0,9 6-1,18 1 0,16 1-1,19 0 1,19-1-1,14-3 0,9-2 0,3 0 1,-2 0-2,-10-2 0,-11-2 0,-17-4 1,-19-1-1,-17-4 0,-18-3 1,-10-3-1,-9-7 2,-5-3-1,-1-4 0,6-2 0,6-6-1,11-3 0,17 0-2,6-12-13,25 8-16,9-7-3,22 3 1,4-7-1</inkml:trace>
  <inkml:trace contextRef="#ctx0" brushRef="#br0" timeOffset="23628">18184 7004 67,'-10'14'36,"9"10"0,-7-3 0,13 9-33,-3-1 0,8 1-1,4 0-4,1-10-6,14 5-28,-13-14 0,9 1-1,-11-15 2</inkml:trace>
  <inkml:trace contextRef="#ctx0" brushRef="#br0" timeOffset="24251">18432 6940 51,'14'-4'31,"11"3"2,2-3-2,17 6-25,-6-4 0,10 7-2,-4-3-2,1 7-1,-6 0 1,-4 4-1,-12 1-1,-6 6 2,-11-1-4,-6 3 4,-8 2-4,-2 0 1,-2 6 0,0-2 1,1-1-1,6-2 1,6-2 0,8-2-1,9-6 1,9-4 1,7-8-1,8-4 0,9-9 0,1-4 1,8-4-1,-1-4 0,-3-1-1,-3-4 0,-5 0-1,-11-4 1,-5 6-1,-15-3 0,-8 5 0,-13 0 1,-7 3 1,-9 6 1,-8 7 1,-3 8 1,-6 5 0,2 13 2,-2 4 0,7 10-2,3 4-1,14 6 1,8-3-1,14 1 0,12-4-2,11-5 1,13-5-1,11-5 1,8-13 0,2-3 0,4-6-2,-3-6 1,-7-2-2,-6-6-1,-6 5-10,-21-17-24,-4 5 3,-20-9-3,-3 6 2</inkml:trace>
  <inkml:trace contextRef="#ctx0" brushRef="#br0" timeOffset="24890">18276 6584 46,'22'-18'36,"-12"-7"1,3 12-2,-14-8-14,1 21-14,-7-14-3,7 14-11,0 0-27,0 0-1,12 17-2,19-10 0</inkml:trace>
  <inkml:trace contextRef="#ctx0" brushRef="#br0" timeOffset="26444">20299 6909 6,'0'0'25,"-11"-1"-4,11 1-1,0 0-3,-12 0-3,-7-8-1,19 8-2,-39-3-1,15 6-3,-18-4 0,4 6-2,-12-1-1,3 7 0,-3-1-2,6 5 2,4 0-2,12 5-1,11-2 1,15 4-1,15-3 0,12-1-1,15-1 0,8 1 0,7-4 0,4 0 0,-2-2 0,-7-1-1,-10-1 1,-13-1 0,-14 0 0,-13-9-1,-22 16 1,-10-10 0,-16-1 1,-8 3-1,-9-5 1,-4-1-1,-3-3 1,5 1-2,13 9-16,5-16-17,27 2 0,14-11-2,34 4 1</inkml:trace>
  <inkml:trace contextRef="#ctx0" brushRef="#br0" timeOffset="27439">21782 6976 55,'-32'-16'35,"11"10"-1,-8-4-2,9 12-26,-7 2-1,7 11 0,-5 5-3,5 6 1,-1 4-2,4 5 1,6-1-1,7 1-1,6-6 0,11-4-1,8-13 1,6-5 0,2-9 0,5-8-1,-3-9 2,-2-5-2,-4-6 1,-7-3-1,-5 0 1,-8-2-2,-4 3 2,-6 2 0,-1 7-1,-3 9 1,9 14 1,-15-5-1,15 5 0,3 30 1,9-7-1,9 2 0,8 1 1,11-3-1,6-5 0,12-5 1,5-9-1,7-9 0,-1-8 0,-1-9 0,-3-9 0,-9-6 0,-6-8-1,-15-2 1,-12-6-1,-12-1 1,-11-1 0,-11 4-1,-8 5 2,-4 9-1,-5 11 1,-2 13-1,2 17 1,1 22 0,0 20-1,6 21 1,0 16-1,7 17 0,7 13-2,7 4 2,10 6-2,9-6 2,16-11-3,5-15 2,15-13-2,2-22 1,7-22-1,-1-24 1,-1-20 0,-8-19 0,-8-12 1,-8-12 1,-13-8 1,-8-5-1,-14-2 3,-11 9 0,-15 6 0,-9 14 1,-16 11-1,-7 19-2,-10 17-1,-2 16 0,8 32-23,0 1-12,18 17-3,10 2 0,28 2 1</inkml:trace>
  <inkml:trace contextRef="#ctx0" brushRef="#br0" timeOffset="27841">24037 6727 44,'0'0'35,"6"14"2,-2 18-2,14 27-18,0-1-11,12 22-1,-2 2-3,7 8-1,0-3-2,-2-6 0,-1-4-5,-17-22-24,3-2-7,-17-25 1,-1-9-1</inkml:trace>
  <inkml:trace contextRef="#ctx0" brushRef="#br0" timeOffset="28639">23737 7131 58,'-28'16'34,"20"7"2,7-6-4,23 7-26,6-7-1,20 0-2,6-8-2,7-4-1,6-13 2,2-3-1,-1-7 0,-5-7-2,-4-2 0,-6-6-1,-6-4 1,-9-7-2,-6-1 0,-10-8 0,-3 1 1,-9 1 1,-4 4 1,-5 8 0,-4 10 1,-2 17 1,5 12 0,-17 32 2,5 7-2,4 13 2,0 7-2,8 9-1,3 0-1,8-3 2,5-8-2,7-9 0,4-10-1,4-9 1,4-10-1,-1-12 1,1-6 0,-3-7 0,0-6 1,-2-2-3,-3-4 3,-1 1-1,-2 2 1,1 7-1,-1 4 0,1 6 1,3 3-2,5 4 2,3 8-2,6-1 0,4 1 1,4-4-1,5-4 2,1-3-1,-2-5 0,0-2 0,-3-5 0,-4-3 0,-7-3 0,-7-7-1,-5 0 2,-4-3-1,-8-1 1,-7-2-1,-6 1 0,-8 2 0,-9 3 0,-7 6 1,-7 6-1,-4 5 0,-6 10 1,2 13-1,-1 4 1,7 8 1,7 5-1,11 4 2,11 0-3,14 4 2,15-6-2,14-8 2,14-8-2,16-7-1,15-5-3,-10-18-28,17 4-5,-9-17-2,0 2 0</inkml:trace>
  <inkml:trace contextRef="#ctx0" brushRef="#br0" timeOffset="29556">1032 8643 67,'0'0'38,"0"0"-2,0 0 2,0 0-31,0 0-2,0 0 0,-25 65-4,25-65-1,11 56-4,-11-56-14,13 72-20,-13-72 1,14 67-1,-14-67 0</inkml:trace>
  <inkml:trace contextRef="#ctx0" brushRef="#br0" timeOffset="29940">1191 8880 70,'0'0'36,"0"0"-1,0 0-8,0 0-15,0 0-4,0 0-4,38 51 0,-38-51-2,0 0 0,0 0 0,18 64-1,-18-64 0,0 0-1,0 0 1,0 0 0,0 0-2,54-23 2,-54 23-2,0 0 2,39-69-2,-39 69 2,0 0-2,49-59 1,-49 59 2,0 0-2,60-14 1,-40 23-3,-20-9 2,56 29-5,-6 20-1,-5-1-21,-2 14-11,5-11-1,0-12-1,-2-29 4</inkml:trace>
  <inkml:trace contextRef="#ctx0" brushRef="#br0" timeOffset="30212">2400 8394 70,'-16'-15'36,"-15"-2"-2,-8 13 1,-6 4-33,-1 12 0,-3 9-1,5 18 1,2 10-1,6 11 0,10 9 1,12 9-1,6 2 0,21 2-1,11-4 1,10-8-2,13-1-1,-5-17-7,7 0-27,-10-16 1,4-7-2,-25-13 1</inkml:trace>
  <inkml:trace contextRef="#ctx0" brushRef="#br0" timeOffset="30702">2019 8926 51,'31'-2'35,"17"-5"0,6 2-1,25-8-31,-3 6 1,3-7-2,-7 4 0,-10-1-2,-8 2 0,-13 2-2,-11 3 1,-30 4 0,15 4 3,-15-4-2,-25 28 2,-2-7 0,2 10 2,-6 2-1,8 8 1,0 1-1,8 3 0,11-3-2,15-3-1,14-9-1,4-5 1,10-14-1,7-9 0,8-13 0,3-8 0,-7-8 1,-1-7 1,-10-5-1,-3-3 0,-13-2 0,-9 1 1,-19 1-2,-13 1 1,-12 6-2,-8 5 2,-2 7-1,-5 9 1,7 10-2,-1 7 0,14 16-8,-3-2-25,20 10 0,4-5-2,17 2 2</inkml:trace>
  <inkml:trace contextRef="#ctx0" brushRef="#br0" timeOffset="31473">3116 8936 56,'17'27'37,"-8"-4"-1,5 6 0,-9-8-29,11 6-1,-13-12-1,9-1-2,-12-14-1,0 0 0,0 0 0,3-15-1,-10-7 0,1-5 0,-1-5 0,5-2 0,6-2-2,1-3 0,8 9-2,-1 1 0,9 11-1,1 3-2,18 19-6,-17-5-4,20 25 1,-18-9-1,15 19 5,-14-6 3,6 3 5,-5 1 3,-11-9 7,4 7 5,-13-18 1,11 10 2,-18-22-3,11 11-4,-11-11-2,0 0-2,10-13-1,-6 2-1,-5-3 0,4-4-1,-2-4 0,3 0 0,1-3-1,3-1 2,5 4-2,2 4 2,6 3-1,6 7 0,2 8-1,9 5 0,0 11 0,3 3-1,-1 5 1,0 2-1,-4 2 1,-5-1-1,-5-6 1,-8-2 0,-5-8 0,-13-11 0,0 0 0,0 0 1,10-14-1,-7-5 0,0-3 0,6-7 0,2 1-1,3-3 1,4 3-2,4 5 1,0 5-1,2 6 3,3 10-2,-4 10 2,2 9 0,-3 6-2,-3 7 2,-1 4-1,-1 1 0,-4-1-3,1 2-1,-4-14-8,16 8-20,-13-18-4,14 2-1,-7-11 1</inkml:trace>
  <inkml:trace contextRef="#ctx0" brushRef="#br0" timeOffset="32114">4897 8919 55,'-10'-21'37,"-3"6"0,-16-1-2,0 7-28,-11 5-4,4 9 1,-5 8-2,7 9-2,3 6 1,9 5-1,6 2 1,10 1-2,12-6 1,6-3 0,10-9 0,6-9 0,4-11 0,3-9-1,2-8 1,-2-6 0,-3-4-1,-5-3 0,-4 2 0,-7 0 2,-5 7-2,-5 8 2,-6 15-2,0 0 1,0 0-1,-8 23 1,5 4 0,3 5-2,5 2 2,6 0-1,6-4 1,6-4-1,8-7 1,7-10 0,9-10-1,7-11 0,4-8-1,-2-10 0,3-3 0,-6-12-2,0 2-4,-16-14 1,3 10-5,-24-18 3,4 7-1,-21-18 3,1 6 2,-10-1 5,-5 5 4,5 17 2,-13 4 4,15 34 1,-12 9 0,16 41-1,-8 11-3,16 23 0,-4 5 0,16 12-3,3-3 0,12-1-2,6-10 1,9-8-2,7-13 0,4-15-5,6-3-4,-18-28-26,9-2-4,-21-19-1,-4-4 0</inkml:trace>
  <inkml:trace contextRef="#ctx0" brushRef="#br0" timeOffset="32442">1490 8316 83,'0'0'37,"-70"-32"-1,70 32-1,0 0-43,-56-28-26,56 28-1,0 0-2,0 0 1</inkml:trace>
  <inkml:trace contextRef="#ctx0" brushRef="#br0" timeOffset="32899">7629 8645 27,'10'-15'36,"-7"-4"-1,-3 19 1,-7-29-19,-6 28-11,-16 5-1,-9 15-2,-12 7 0,-1 13 1,-5 10-1,9 10-2,8 5 1,17 1-3,27 0 0,19-12-4,35 2-19,8-25-14,28-11 0,4-21 1</inkml:trace>
  <inkml:trace contextRef="#ctx0" brushRef="#br0" timeOffset="33231">8141 8640 34,'-49'-3'34,"1"15"2,-2 7 0,14 25-30,3-3 0,17 13-1,7-4 0,20 3-2,11-9 0,15-6-3,8-9 2,6-14-4,3-14 2,-1-10-1,-8-13 1,-6-7 1,-11-6-3,-10-4 1,-10-4-1,-15 1 2,-9 1-3,-13 0 3,-4 8-2,-8 5 0,0 8 2,-3 8-2,8 13 0,2 1-5,24 20-26,1 1 0,18 8-1,6-4 1</inkml:trace>
  <inkml:trace contextRef="#ctx0" brushRef="#br0" timeOffset="33606">8541 8794 55,'12'10'37,"7"10"0,-8-8-16,7 14-17,-9-7 2,6 4-2,-7-6-1,3-3 0,-11-14-2,0 0 0,0 0 0,8-18 1,-9-3-3,-1-4 2,1-6-2,2-2 1,5-3-1,1-1 1,7 3-2,2 5 1,6 6 1,2 9 0,5 10 0,-1 10 0,1 13-2,0 12 4,0 8 0,1 3-3,0 4 1,-1-4-4,7 4-4,-11-17-28,15-3 2,-7-15-5,11-6 2</inkml:trace>
  <inkml:trace contextRef="#ctx0" brushRef="#br0" timeOffset="33861">9741 8331 42,'2'-72'35,"-3"16"2,-17 7-2,-2 24-30,-15 11-1,-2 21 0,-10 15-2,-2 19-1,-4 17 0,5 16 1,3 11-2,7 6 2,12 6-1,8 0-1,13-2 0,8-9-3,11-8 1,-1-21-7,15-4-22,-14-19-6,4-6 0,-18-28 1</inkml:trace>
  <inkml:trace contextRef="#ctx0" brushRef="#br0" timeOffset="34192">9186 8753 50,'14'-4'36,"7"-1"-3,15 11-10,3-10-20,15 6 1,0-6-2,4 2-1,1-3 0,-3 2 0,-4-3-1,-8 3-1,-8 0 1,-9 2 0,-7 6 0,-5 5 1,-6 2 2,-2 7 0,-4 3 0,1 3-1,-2 2 1,5 3-1,-1-3 0,4-6-4,7 5-5,-17-26-24,39 24-5,-12-21 0,14-1 0</inkml:trace>
  <inkml:trace contextRef="#ctx0" brushRef="#br0" timeOffset="34845">10540 8658 40,'-29'-21'34,"-7"15"2,-17 6-1,0 14-30,-10 8 1,6 15-1,-1 3 1,15 8-3,8 0 1,14 2-3,17-8 1,16-6-2,16-9-1,12-14 0,10-8 0,7-14 1,4-10-1,0-10 1,0-8-5,-10-11 2,1-2-4,-19-21-3,5 8-3,-28-20 0,3 11 2,-18-5 4,-1 15 4,-8 9 3,-6 13 3,7 30 6,-13 10 3,17 39 0,-10 4-3,16 23-1,-3-1-4,16 7 1,9-2-2,14-1 1,8-12-1,13-11-2,13-12 1,9-9-2,7-10 1,1-11-3,-4-9 0,-6-11-1,-8-5-2,-12-10 2,-14-4-1,-17-7 2,-12 1-1,-15 0 3,-13 6-2,-9 10 3,-7 7 0,-1 17 2,-3 11-1,6 17 1,1 9 2,12 10-1,6 1-1,13 2-1,10-3 1,10-4-3,11-10 2,8-7-4,10-9 0,2-12-2,11-3-4,-13-20-10,13 1-18,-14-12-1,0-1 1,-14-12 0</inkml:trace>
  <inkml:trace contextRef="#ctx0" brushRef="#br0" timeOffset="35199">11700 8609 17,'-14'16'33,"7"14"2,-4 4 0,6 13-14,-7-11-11,16 9-4,-7-9 0,11 0-2,1-12 1,9-5-3,1-10 0,3-8-2,-2-7 1,-2-11-1,-4-7-1,-5-7 2,-3-5-3,-2-3 2,-3-8-1,2 3 1,1-1-2,3 9 1,5 8 1,3 11-1,6 15 1,4 12 0,3 15 0,1 11 1,2 12 0,2 3 0,-4-1 1,1-1-1,-3-6 0,-3-7-1,-2-5-1,-5-13-4,10 0-20,-16-21-11,7 1-2,-7-18 2</inkml:trace>
  <inkml:trace contextRef="#ctx0" brushRef="#br0" timeOffset="35634">12512 8543 48,'-5'16'35,"-13"3"1,2 12 0,-8 0-34,5 7 1,-2 2 2,11 4-3,5-5 3,10 1-4,9-7 1,10-4-1,12-9 0,12-7-2,6-8 1,5-9-1,3-6-1,0-9 1,-2-4-4,-8-8 3,-4-4-2,-16-7 1,-5 2-1,-14 2 2,-10 5-1,-10 4 2,-9 11 3,-7 15 0,-9 9 2,1 18 1,-5 5-1,9 12 2,3 0 0,12 6-2,8-7 0,16-1-2,12-5 0,13-10-3,16-1-1,6-22-18,26 7-17,12-16 0,26 2-4,14-18 2</inkml:trace>
  <inkml:trace contextRef="#ctx0" brushRef="#br0" timeOffset="36101">14423 8655 58,'-10'34'37,"11"4"-1,2-6-1,5 0-35,8-1-2,-1-18-18,10 5-14,-1-14-3,8-6 1,-8-8 0</inkml:trace>
  <inkml:trace contextRef="#ctx0" brushRef="#br0" timeOffset="36461">14707 8722 44,'-13'36'35,"8"1"0,-1-8 0,15 2-30,-10-15 1,9-2-3,-8-14-2,13 1 1,-6-15-2,2-5 2,1-4-3,2-7 2,0-2-2,1-5 2,4-1-2,2 0 1,4 4 1,5 6 1,1 6-1,-1 13 0,2 11 0,0 12 0,-2 13 0,-1 9 1,-2 7-1,0 0-2,2 3-1,-9-18-15,9 6-18,-10-14 0,6-7-2,-12-17 0</inkml:trace>
  <inkml:trace contextRef="#ctx0" brushRef="#br0" timeOffset="36685">15278 8176 55,'10'50'37,"-4"13"0,8 19 0,-4-7-33,11 16 0,0-2-2,7-6-1,0-5-3,-5-23-16,7-6-17,-11-23-1,-1-7-2,-18-19 2</inkml:trace>
  <inkml:trace contextRef="#ctx0" brushRef="#br0" timeOffset="36884">15197 8584 33,'22'12'35,"0"-4"1,14 4-1,0-9-18,15 8-13,2-6-1,5-3-4,8 7-19,-10-14-14,2 1 0,-10-6-1</inkml:trace>
  <inkml:trace contextRef="#ctx0" brushRef="#br0" timeOffset="37287">15784 8639 30,'15'10'32,"2"-7"3,0-3-2,14 5-23,-7-14-3,15 6-1,-7-8-2,9 0-2,-4-8 0,1-1-2,-6-6 1,-4-3-1,-8-1 0,-10 2 0,-11 1 0,-10 5 0,-11 8-1,-11 9 1,-9 11 1,-6 16 0,-5 10 1,5 9 0,3 8 1,8 5 0,9-1-1,18 3 1,13-8-1,15-7-2,16-7 0,4-14-3,17-3-2,-7-22-16,17 2-13,-10-15-4,4 1 2,-10-12 0</inkml:trace>
  <inkml:trace contextRef="#ctx0" brushRef="#br0" timeOffset="37610">16498 8504 37,'-4'23'34,"4"13"1,-3-1-1,9 17-23,-6-13-3,14 11 0,-4-9-1,12 1-3,-2-9 0,3-3-1,-1-11-1,-2-8-1,-2-8-1,-4-11 1,-3-8-1,-4-7 1,-1-7-1,0-7 1,-2-5-1,4-4 1,1-4-1,6 0 1,1 6-1,3 6 0,3 8-1,-3 7-3,7 21-5,-15-4-25,13 23-3,-13-3-2,10 9 2</inkml:trace>
  <inkml:trace contextRef="#ctx0" brushRef="#br0" timeOffset="37948">17065 8535 45,'-11'14'36,"-4"0"0,12 14 0,-6-1-28,20 18 1,0-9-2,16 9-3,11-4 0,10-3-2,10-10 1,11-5-3,4-10 2,2-10-2,-3-8-2,-8-12 2,-11-7-1,-13-11 1,-15-3-2,-18-8 2,-17-4-1,-11 1 0,-10 4-1,-8 4-2,6 21-4,-12-4-19,19 27-9,0 5-2,20 19 2</inkml:trace>
  <inkml:trace contextRef="#ctx0" brushRef="#br0" timeOffset="38391">18088 8682 32,'-1'-20'31,"-5"2"4,-15-3-2,-3 14-26,-18-4 2,5 18-1,-17-1-2,8 13-1,-4 1 0,13 8-2,6-1-2,12 2 1,12-6-2,15-2 1,14-7-2,6-8 1,10-3-1,3-8 0,5-6 0,-2-5-2,-2-1 2,-7-5-2,-5 1 2,-8 0-1,-4 4 2,-8 6-1,-10 11 2,0 0 0,0 0 0,-12 29 0,5-4 3,3 8-2,0-1 1,5 3-2,4-5 1,8-3-3,6-4 1,5-9-3,9 3-11,-11-18-21,13-2-1,-10-15-1,6 0 1</inkml:trace>
  <inkml:trace contextRef="#ctx0" brushRef="#br0" timeOffset="38615">18338 8170 45,'2'14'35,"3"31"1,-6 14-1,11 19-27,-5 1-3,10 7-1,1-1 0,4-6-3,4-8-2,-2-27-16,11-3-16,-3-19-2,10-6-1,-5-16 0</inkml:trace>
  <inkml:trace contextRef="#ctx0" brushRef="#br0" timeOffset="38895">18909 8423 20,'-24'-23'33,"-10"7"1,2 22-3,-12-7-16,17 24-2,-9-5-4,18 15-4,4 0-3,14 8 1,8 0-2,10 2 1,4-4 1,8 2 1,1-6 0,0 2 1,-9-7-1,-5-1-1,-13-7 1,-9-2-2,-13-4-1,-16-6-5,-3 8-24,-28-19-10,-5 3 0,-24-15-2</inkml:trace>
  <inkml:trace contextRef="#ctx0" brushRef="#br0" timeOffset="39120">14133 7933 63,'-33'-2'40,"12"0"-3,21 2-3,11 13-70,6-2-1,14 10 0,3-2-1</inkml:trace>
  <inkml:trace contextRef="#ctx0" brushRef="#br0" timeOffset="40006">20213 8490 47,'-1'15'36,"12"15"2,-3-2-3,15 11-29,-6-4 0,9 9 1,-5-4-3,3-2-1,-2-10 0,-3-6-1,-4-13-1,-2-9 0,-13 0-1,10-27-1,-8-2 0,-5-10-1,-3-3 1,-1-9-1,1-1 2,2 0 0,7 3 0,3 7 0,8 12 0,9 11-1,6 17 0,5 15 0,5 13 0,1 13 1,1 11-1,-1 2 1,-3 2-1,-5-3 3,-3-6-2,-6-8 2,-6-8-2,-4-11 1,-13-18-1,11 6 0,-11-6 0,4-27-2,-1 3 3,0-7-3,5-4 2,5-4 0,4-4 0,3-1 0,4 1 0,5 5 0,5 7 1,3 12-1,3 14 0,1 14 0,1 11 1,0 15 0,-4 8-1,-3 9 1,-5 0-2,-5-2 2,-3-1-3,-13-17-5,11 6-26,-18-20-3,10-2-1,-12-16-1</inkml:trace>
  <inkml:trace contextRef="#ctx0" brushRef="#br0" timeOffset="40396">21615 8549 43,'-11'-24'34,"0"16"3,-20 3-2,0 18-29,-13 3 0,7 15 0,-4 1-1,7 8-2,7 0-1,10-3 1,8-5-2,13-7 1,9-7-2,8-10 0,6-8-1,5-6 1,3-9-1,2-2-1,0-7 2,-2-1-3,-3-1 3,-1 1-1,-4 4 1,-5 6 1,-6 4-1,-4 10 1,-12 1-1,11 22 1,-10-4-1,0 6 1,2 2-1,1 0 0,5-2-1,2-5-1,7-2 1,0-13-7,16 10-18,-11-22-10,9 4-1,-9-13 1</inkml:trace>
  <inkml:trace contextRef="#ctx0" brushRef="#br0" timeOffset="40915">21985 8550 29,'-5'26'34,"-4"1"0,12 10 0,-3-13-23,15 10-3,1-11-3,13 0-1,5-10-1,7-3-1,1-10-1,3-5 0,-1-7-1,1-4 0,-5-8 0,-5-2 0,-6-5-1,-5-5 1,-6-1-1,-6-6 0,-3 4 1,-5 2-1,-4 8 1,-4 8-1,4 21 1,-11-8 0,1 26-1,-2 11 1,-1 12 0,2 12 0,3 5 2,5 7 1,5 5-1,8 5 1,7 0 0,11 5-1,5-3 1,2 3-2,-3-3 0,-2-3-1,-7-8 1,-9-9 1,-19-9-1,-14-10 0,-20-11 1,-8-9 0,-17-13 1,-6-7-2,-11-9 1,-6-9-1,-1-6-1,-1-7-2,10 2-3,-2-16-25,35 10-9,6-9-1,28 5 0</inkml:trace>
  <inkml:trace contextRef="#ctx0" brushRef="#br0" timeOffset="42154">24235 8361 31,'-33'-18'33,"-14"0"2,0 13-4,-14-7-25,7 17 0,-4-1-2,12 14-1,6 3-1,17 8 0,15 3 0,17 6-1,18 2-1,14 2 1,12-1-1,6 0 0,1-1 0,-6-5 0,-14-3 0,-15-3 2,-16-4-1,-19-2 1,-18-4 0,-17-4 0,-12-3 0,-6-2 0,-1-4 0,3-3-2,8-3-1,8-8-4,16-2-1,3-14-5,28 6-15,1-19-10,19-4-1,2-18 1</inkml:trace>
  <inkml:trace contextRef="#ctx0" brushRef="#br0" timeOffset="42515">24145 8151 28,'22'21'35,"5"22"0,-9 9 0,3 20-24,-12-4-4,9 10-1,-11-6-3,5-3 2,-4-8-2,-1-9 2,-1-16-3,3-12-1,0-11 0,3-12-1,4-6 1,1-7-2,2-7 0,1-5-1,5-2 1,1-1 1,2 0 0,2 6 0,2 3 0,0 6 1,-1 11-1,-2 8 1,0 9 0,-2 6 0,-4 5 0,-1 2 1,-4 0 0,-4-2-2,1-2-1,-4-14-6,8 7-24,-19-18-7,21 3 1,-21-3-3</inkml:trace>
  <inkml:trace contextRef="#ctx0" brushRef="#br0" timeOffset="42726">24975 8625 49,'-1'23'38,"-7"-7"-2,11 13 2,-8-9-33,7 8 2,-3-5-2,5 0-2,1-5-2,-1-6-2,4 1-4,-8-13-17,0 0-13,0 0-5,15-14 3,-12-2-2</inkml:trace>
  <inkml:trace contextRef="#ctx0" brushRef="#br0" timeOffset="43182">24969 8804 17,'0'0'31,"-13"-17"2,4 3 1,9 14-24,-12-33-2,11 19 0,-11-12-3,10 7 0,-6-7 0,9 5-2,2-1 0,10 4 0,8 1-1,9 7-1,10 1 1,9 5-2,7 4 0,-2 1-4,6 12-15,-12-11-16,-5 6-1,-13-6-1,-7 5 1</inkml:trace>
  <inkml:trace contextRef="#ctx0" brushRef="#br0" timeOffset="43432">25413 8522 57,'14'23'39,"-11"-5"-1,7 8 0,-10-3-36,2 2-1,4 0-3,-8-11-7,15 8-25,-15-11-3,13 2 0,-11-13-1</inkml:trace>
  <inkml:trace contextRef="#ctx0" brushRef="#br0" timeOffset="43822">25714 8605 37,'-8'23'34,"7"11"2,-5-5-3,11 7-24,-9-13-1,12 3-3,-3-11-4,4-3 1,-9-12-2,18 4 1,-18-4 0,18-26-2,-8 7 0,3-4 0,1-4 2,4 0-1,3-4 1,2 4-1,1 4 0,2 5 0,1 8 1,1 6-1,0 9 1,-3 8 1,1 9-1,0 3 0,-1 4-1,1-1 0,5 0-1,-5-8-3,7 7-11,-12-19-20,5 0-1,-11-16 0,2 0 0</inkml:trace>
  <inkml:trace contextRef="#ctx0" brushRef="#br0" timeOffset="44273">26389 8195 50,'24'29'37,"-16"8"-1,5 19-1,-7 3-31,4 11 1,-6-2-1,5 0-2,-2-7-1,-1-9 0,-1-13-1,0-13-1,2-10 1,-7-16-2,15 0 1,-4-12-3,4-3 1,0-9 0,9-2-1,-4-10 0,8 1 0,-4-8 0,0 6 2,-3 0 0,-5 5 2,-3 10 1,-9 8 2,-4 14 1,-6 12 1,-1 20 0,-8 1 0,5 11 2,-3 0-2,6 5 0,3-10-1,11 0 0,6-10-1,9-4 0,11-7-1,8-8-2,13-4-3,0-17-20,22 11-15,2-14-2,24 5 0,8-11-2</inkml:trace>
  <inkml:trace contextRef="#ctx0" brushRef="#br0" timeOffset="44941">27866 8631 39,'17'0'34,"1"3"3,-4-18-16,23 18-4,-11-18-6,19 7-5,-4-10-3,11 1 1,-7-6-2,0-4-2,-9 2 0,-12-1 0,-13-1 0,-16 3-1,-16 5 2,-16 6-2,-12 9 1,-12 14 0,-7 9 0,1 12 1,4 9-1,12 6 1,12 4 0,18 4 0,17-3 0,21-7 0,19-8-2,12-12-2,20 0-11,-9-17-22,15-5 1,-11-13-2,0-2 0</inkml:trace>
  <inkml:trace contextRef="#ctx0" brushRef="#br0" timeOffset="45325">28417 8527 30,'-10'25'34,"6"8"2,-3-4-2,14 12-22,-11-14-2,16 9-1,-5-9-3,7-1-1,1-11-3,3-3 0,-3-10-1,-1-6 0,-2-9-1,-3-4-1,-3-8 0,-2-6 0,-1-4 1,-1-6-1,0-6 2,3 1-2,2 5 2,2 5-2,4 7 2,3 11-1,-1 12 0,2 15 1,1 16-1,1 11 0,3 9 0,1 5 1,2 2-1,1-2 0,2 2-2,-5-16-6,12 3-28,-16-17 0,4-3-1,-11-16 2</inkml:trace>
  <inkml:trace contextRef="#ctx0" brushRef="#br0" timeOffset="45674">29018 8541 47,'-8'-15'34,"8"15"2,-22 23-2,17 4-29,-6 0 0,12 9-2,4-2-1,9 2-1,11-5 0,6-5 2,6-10-3,4-6 0,0-8 0,-2-11-1,-6-9 1,-8-8-2,-11-10 2,-7-6-1,-15-4 1,-6-3 0,-11 3 1,-6 4-2,-5 8 1,0 9 0,1 12 0,3 12-1,10 15-3,-1-3-6,26 16-23,-1-4-1,19 3-2,3-4 1</inkml:trace>
  <inkml:trace contextRef="#ctx0" brushRef="#br0" timeOffset="45985">29439 8534 45,'0'0'35,"0"0"0,4 23 1,-5-5-30,12 10 0,1-3-1,11 6 1,3-5-2,8-2-1,5-7-1,5-3 0,0-8 0,-1-6-1,-5-9-1,-5-6 0,-7-6 0,-8-7 0,-9-5 1,-10-5-1,-10-2 0,-7 1-1,-5 7 0,-7 7-2,3 11-1,-6 1-4,16 28-22,-7-6-7,15 19 1,4-5 0</inkml:trace>
  <inkml:trace contextRef="#ctx0" brushRef="#br0" timeOffset="46451">30121 8595 48,'18'-32'33,"-4"0"2,-15-6-2,-5 7-28,-16-1 0,-4 10-2,-11 9-2,-1 12 1,0 10-1,6 9 0,6 6-1,12 3 1,10 1-1,15 3 0,11-7 0,10-2 2,6-5-2,4-3-2,1-3 2,-2 1 0,-4 1 0,-1 3 2,-6 8-2,-1 6 2,-5 5 1,-4 10 0,-7 3 0,0 8 0,-13 1 1,-1 3-2,-6-10 1,-4-2-2,-6-11 0,0-6 0,-7-13-1,-3-9 0,2-13 0,-2-10 0,0-6 0,-1-6 0,1-9-1,-3-6-1,4-1-1,1-8 0,9 5-4,-8-19-16,23 10-13,-1-13-2,19 2 1,6-14 0</inkml:trace>
  <inkml:trace contextRef="#ctx0" brushRef="#br0" timeOffset="46804">30464 8111 58,'15'10'36,"4"18"-2,-7 6 1,8 12-31,-9 6 0,4 8 0,-3 1-3,5-1 1,-2-6-2,0-9 1,0-11-1,0-11 1,0-13-1,1-10 0,1-9 0,3-5 0,2-5 0,5 1 0,0-2 1,1 3-1,1 8 1,0 8 0,-2 5 2,0 11-1,-1 8 1,0 8 0,-2 6 0,5 3 0,-1-4-1,7-1 1,-2-2-1,-3-10-2,1 6-25,-31-29-15,14 6 1,-26-18-3,-7-6 2</inkml:trace>
  <inkml:trace contextRef="#ctx0" brushRef="#br0" timeOffset="47669">998 10340 36,'0'0'25,"28"-55"8,-28 55-7,0 0-4,0 0-5,0 0-4,35-56-4,-35 56-5,0 0 0,0 0-2,0 0 0,0 0-1,0 0 0,0 0-1,-25 57 1,25-57-1,0 0 1,12 75-1,-12-75 1,19 57-1,-19-57 0,21 59 1,-21-59-1,21 58 0,-21-58 0,15 51 0,-15-51 0,0 0-1,-5 57 1,5-57-1,0 0 0,0 0-1,-64 34 0,64-34-3,0 0-6,0 0-22,-55-4-3,55 4-1,0 0 2</inkml:trace>
  <inkml:trace contextRef="#ctx0" brushRef="#br0" timeOffset="47970">1260 10481 59,'52'-31'37,"-52"31"-3,0 0 1,51-19-24,-51 19-2,0 0-4,0 0-1,0 0-1,16 53-1,-16-53 0,0 0-1,25 25-3,1 6 1,14-13-1,9-9 0,4-22 0,-6-14 0,-11-10-1,-36 37 4,0 0 2,-5-58-1,5 58 1,0 0-1,-53-35-1,53 35-2,-54 2-18,54-2-20,-65 18 1,65-18-1,-65 39 0</inkml:trace>
  <inkml:trace contextRef="#ctx0" brushRef="#br0" timeOffset="48352">3505 10070 56,'13'-3'36,"6"23"0,-4-1-7,7 32-23,-9 9-1,9 16 0,-4-1-3,4 5-1,-1-7-2,-3-13-6,12-2-27,-18-17-1,5-10-2,-15-20 0</inkml:trace>
  <inkml:trace contextRef="#ctx0" brushRef="#br0" timeOffset="49481">3164 10431 50,'-3'40'37,"7"-4"-3,22 2 2,3-12-30,24-1 1,1-18-3,13-7-1,0-15-2,5-12-2,3-7 0,-7-8-1,-9-4 1,-10-5-2,-5-1-1,-17-4 0,-8 6 1,-15 3 0,-5 11 1,-9 9 0,-5 14 2,0 17 0,-1 14 2,10 18 1,2 9 0,13 20 1,-1-1-1,12 3 1,5-7-2,7-5 0,2-13 0,2-6-1,-2-14 0,1-14 0,4-11-1,-5-9 0,3-4-1,-4-6 0,-2-1 1,-2 1-2,2 4 1,-4 5 0,-1 10 1,-1 4-1,0 9 1,1 8 0,2 4-1,2 2 2,7 2-2,3-3 0,8-4-3,-1-9 1,9-2-1,-5-14-1,7-1-1,-11-12 1,1 1 0,-14-8-1,-6 2 3,-12-5 0,-10-1 3,-11 3 0,-9 3 1,-7 5 1,-8 5 0,-2 12 2,-7 5 0,5 15 1,-3 5-1,8 10 0,1 0 0,11 6-1,6-7 0,12-4 0,6-7-2,9-9 0,6-8 1,7-9-1,1-8-1,1-6 0,-1-3 0,-4-2 0,-4 1 0,-3 1-3,-5 4 2,-5 5 1,-10 13-1,0 0 1,0 0 0,9 13 1,-8 6-2,0 4 3,6 3-2,6 2 2,7-3-2,9-2 0,9-5 0,10-7 0,7-10 0,7-6 0,5-7 0,-3-9-2,-2-6 2,-8-5-2,-6-8 2,-13-3-1,-10-2 0,-11-5 0,-7-4 1,-10-7-2,-2-3 1,-8-2 1,-1 10-1,-4 6 0,4 10 2,-2 18-1,4 20 2,4 24-1,1 17 1,9 20 1,0 12-2,9 9 3,3 4-3,6-4 1,4-5-2,1-7 0,4-12-1,-4-12-1,2-11-3,-10-22-3,5 4-19,-21-27-8,-2-2-2,-14-16 1</inkml:trace>
  <inkml:trace contextRef="#ctx0" brushRef="#br0" timeOffset="49623">5296 10377 46,'-30'0'39,"5"2"-4,29 14 2,15-13-27,26 12-5,18 2-10,7-13-30,29 2 0,10-12-5,23-2 4</inkml:trace>
  <inkml:trace contextRef="#ctx0" brushRef="#br0" timeOffset="50019">7670 10081 43,'0'0'35,"1"17"2,-1 16-2,13 25-29,-10 13-1,8 13-1,1 3-2,5-1-2,2-4-2,-5-17-4,14 1-26,-16-27-3,3-9-2,-15-30 1</inkml:trace>
  <inkml:trace contextRef="#ctx0" brushRef="#br0" timeOffset="50772">7113 10440 57,'0'40'37,"6"-4"-3,22 12-12,7-17-17,23-3-1,8-12-1,13-7-1,6-12-1,6-7 0,1-9-1,-2-7-1,-3-7 0,-13-4 0,-6-3-1,-16-6-1,-11 1 1,-16-6-1,-11 2 0,-14-1 0,-5 9 1,-8 3 1,-4 11 1,0 11 0,0 14 2,6 17 0,3 13 0,7 15 0,2 9 0,7 10 0,5-2-1,7 1 1,2-4-2,7-7 1,-1-9-1,4-7 1,-1-15-1,1-10 0,-1-7 0,-1-7 0,1-8 0,-4-3 0,0-2 0,-4-2-1,1 3 0,-1 3 1,1 4 0,-1 5-1,1 7 1,3 2 0,4 5 0,6 3 0,6-1 0,4-2 0,5-2 0,2-3 1,1-6-2,-2-3 1,-4-4 0,-6-5-2,-10 0 1,-7-5-1,-8-3 1,-11-1-1,-7 4 1,-7-1 0,-7 6 0,-6 5 1,-2 7 0,-1 11 2,-1 5-1,3 9 1,2 3 0,9 6 0,3-2 0,11 2 0,5-6-2,10-3 0,10-5-2,0-12-3,16 6-10,-10-20-19,14 2-3,-8-11 2</inkml:trace>
  <inkml:trace contextRef="#ctx0" brushRef="#br0" timeOffset="51261">9374 10479 22,'-6'23'34,"-2"-3"-1,9 5 2,-2-11-28,18 4-1,-4-11-2,12 0-1,4-11-1,4-4-1,-1-5 0,0-5-1,-2-6 0,-6-3 1,-2-2-1,-4-1 0,-3 2 0,-5 1 1,-2 4-1,-3 5 0,-5 18 0,0 0 0,0 0 0,1 27 0,-5 4 0,0 8 0,3 13 0,1 8 0,3 9 2,4 12 0,2 0-1,5 7 2,1-2-2,-1 3 2,-5-7-2,-3-5 1,-8-14-1,-9-12 0,-12-11 0,-5-9 2,-13-13-1,-7-11-1,-9-10 1,-2-10 0,-6-10 0,-5-7-1,4-4-1,-3-6-3,11 8-5,-4-12-26,29 14-3,7-5-2,30 12 0</inkml:trace>
  <inkml:trace contextRef="#ctx0" brushRef="#br0" timeOffset="51891">11376 10276 24,'0'0'34,"5"22"2,-3 1-2,9 17-20,-6-11-7,11 11-2,-4-3-2,5 0-1,-4-9-1,2-3 1,-2-15-1,2-7 0,-15-3-1,21-23 1,-11-2 0,1-3 0,-1-4 0,1-5 1,4-2-2,3 2 1,5 0-1,4 6 1,4 6-1,6 5-1,4 11 2,3 12-1,2 9 0,1 9 0,-2 14-1,-4 5 0,-4 3-2,-6-2-1,4 8-8,-20-16-23,12-1-3,-11-15 2,4-7-1</inkml:trace>
  <inkml:trace contextRef="#ctx0" brushRef="#br0" timeOffset="52228">12398 10220 27,'-20'2'34,"-6"11"0,2 13-1,-7 5-26,17 16-1,-1-5-1,17 8-2,11-5-1,15-5-1,10-7-1,7-9 1,5-11-1,1-10 1,1-12-1,-8-10-1,-6-10 2,-9-4-1,-11-7 1,-13-3 0,-12-2 0,-9-1-1,-15 1 1,-9 9 0,-14 8 0,-6 10-2,-5 14 0,-3 9-2,12 21-24,-6 5-8,23 15-2,9 1 1</inkml:trace>
  <inkml:trace contextRef="#ctx0" brushRef="#br0" timeOffset="52649">14097 9998 50,'-3'-17'37,"3"17"-2,-10 26 2,6 10-32,9 24 1,-2 12-4,8 10 0,2 5-3,4-1-1,10-4-4,-4-19-5,17-4-26,-9-20 0,7-8 0,-7-17 1</inkml:trace>
  <inkml:trace contextRef="#ctx0" brushRef="#br0" timeOffset="52989">14466 10320 21,'-16'-26'36,"5"18"1,-7 11-4,17 20-20,-15 3-4,17 17-2,-2 0-4,14 6-1,6-5-2,10-3 1,4-9-1,8-9 0,0-14 0,2-9 0,-7-10 0,-8-9 0,-8-7 0,-11-7 0,-13-4 1,-13-3-2,-9-1 2,-11 0-1,-6 8 0,-5 6 0,-3 10 0,0 8 0,6 15-1,8 10 0,13 17-5,4-2-14,24 11-15,8-3-1,22-2 0</inkml:trace>
  <inkml:trace contextRef="#ctx0" brushRef="#br0" timeOffset="53372">14965 10345 31,'0'0'33,"16"29"1,-2 6-12,-15-9-6,16 16-2,-16-10-7,10 4-1,-8-11-4,4-2 1,-5-23 0,5 14-2,-5-14-1,4-16 1,-1-3 0,5-6-2,-1-4 2,6-3-1,5-4 1,1 1-2,6 0 2,3 3-2,4 8 2,2 9 0,3 10-1,-3 8-1,-1 12 1,-3 11 0,-2 3-2,-1 7 1,-2 4-3,-4-9-2,14 10-18,-9-18-11,10-1-3,0-15 4</inkml:trace>
  <inkml:trace contextRef="#ctx0" brushRef="#br0" timeOffset="54292">16010 10333 34,'3'-35'35,"-13"11"2,-16 4-5,2 17-24,-24 3-2,4 16-1,-9 5-2,7 13 0,1 3-2,9 4 1,8-5-2,10-1 0,9-8-1,7-5 1,10-10-1,8-8 2,7-8-1,4-6-1,9 1 1,6-1 0,10 5-1,0 4 0,5 11 1,0 8 0,-1 12 0,1 13 1,-6 8 1,-5 9 0,-13 4-1,-5 5 3,-10-6-3,-10-4 1,-14-9-1,-14-10 0,-9-12-1,-7-13 1,-7-13 0,-1-14-1,-3-7 0,0-12 0,8-8 0,5-8-1,11-5 1,7-5-2,18 4 1,7-1-1,14 6 0,13 5-1,14 10 1,9 2 0,16 10 1,5 3 1,5 6 0,4-5-1,-1-1 2,-1-1-1,-10-4 2,-8 1-1,-15-6 0,-12 0-1,-19 1 1,-17 2 1,-16 5-1,-14 2-1,-10 6 0,-11 7 0,-5 10 0,-2 9 1,0 7-1,3 10 0,13 6 0,11 4 1,16 1-2,16 0 2,14-4-2,15-8 0,19-4-2,8-13 3,6-8-2,2-9 1,-2-2 0,-3-8 0,-5-2 0,-10-1 0,-8 2 0,-10 4 1,-7 5-1,-8 4 1,-7 4 0,-11-2 1,12 16 0,-12-16 1,-1 18 1,1-18 2,-12 11-2,12-11 1,-15-2-1,15 2-1,-21-28 2,12 7-2,0-6-1,5-4 0,7-1 1,4-2-2,8-5 1,9 5-2,13 4-3,5-6-6,26 21-22,-5-9-5,23 12-1,5 1-1</inkml:trace>
  <inkml:trace contextRef="#ctx0" brushRef="#br0" timeOffset="54903">19069 10258 19,'16'-16'32,"-10"-1"-1,-9 0 2,-14-3-21,2 12-4,-19-3 0,3 14-2,-14 3-1,2 14 0,-10 2-1,5 11 0,1 2-1,12 10-1,9-6-1,18 1 0,15-5-2,16-9 2,16-11-2,13-10 1,9-12 1,2-11-1,-3-7 1,-6-10-2,-11-5 2,-12-3-2,-18-2 1,-17 1 0,-17 5-1,-13 5 1,-12 10 0,-6 10 0,-2 11 0,1 10-1,8 15-1,4 1-6,25 15-22,5-6-4,21 3-2,9-10 0</inkml:trace>
  <inkml:trace contextRef="#ctx0" brushRef="#br0" timeOffset="55820">19414 10110 61,'-7'11'39,"1"3"-3,12 14 2,-10-1-33,21 10-1,0-2-1,10 1-2,8-5 0,8-4-2,5-11 1,2-4-1,2-12 0,-6-7 0,-4-8-1,-6-9 0,-7-6 1,-14-4 0,-7-7 1,-12-4-1,-5-1 1,-8 2-1,-2 7 1,-5 6 0,-1 11 1,3 11-1,6 15 0,7 11 0,10 8 0,9 6 0,11 2 0,12-1-1,11-2 0,9-8 1,6-9-1,3-10 1,3-4-1,1-10 1,-4-5 0,-6-4 0,-5-7 0,-12-3 0,-6 2 0,-14 1 0,-11-2 0,-11 7 0,-10 5 0,-9 8 1,-10 9-1,-6 13 1,-6 8 0,0 11 0,0 9 0,7 5 0,7 0 0,14 3 0,13-6-1,12-7 0,12-6-2,11-11 1,12-9 0,5-7-1,7-9 0,-1-5 0,1-3-1,-2-7 0,-3-2 2,-3-1 0,-7 1 0,-3 0 0,-10 7 0,-6 5 1,-6 7 1,-4 8-1,-6 7 1,0 11 0,-5 3 0,1 7 2,2-4 0,3 1-1,-2-4 1,5-2-1,-2-9 1,-8-14-1,18 10 0,-18-10-1,13-15 1,-9-2-1,0-7 0,-2-5-1,1-4 1,2-1-1,4-6 1,4 0-1,7 3 0,5 2-2,8 12-1,5-1-7,23 24-24,-4 0-3,24 19-2,9 2 1</inkml:trace>
  <inkml:trace contextRef="#ctx0" brushRef="#br0" timeOffset="56203">21393 9774 36,'16'-7'36,"4"22"1,-8 6-1,8 27-17,-8 6-15,6 13 1,-3 8-4,3 2-2,7 7-7,-8-17-20,14 1-9,-3-18 1,9-9-2</inkml:trace>
  <inkml:trace contextRef="#ctx0" brushRef="#br0" timeOffset="56594">22042 10081 33,'-43'-20'35,"-2"16"1,-14 7-1,8 24-24,-9-7-2,15 20-2,6-3-3,17 4-1,13 0-3,18-3 2,15-7-2,13-9 0,11-7-1,5-8 1,1-10-1,-4-6 1,-4-8-1,-6-4 0,-9-5 0,-9-2-1,-8-2 2,-6 2 0,-7 5 2,-3 9-1,2 14 0,-17-1 1,9 15-1,3 9 0,1 9 0,7 5 0,5 2-2,1-1-1,14 4-7,-12-20-20,18 5-8,-8-13-2,9-2 1</inkml:trace>
  <inkml:trace contextRef="#ctx0" brushRef="#br0" timeOffset="57091">22482 10240 37,'10'35'36,"-4"3"-1,9 12 1,-10-5-27,17 10-1,-7-9-2,7 4 0,-4-7-4,0-4 0,-3-12 0,-5-5-1,-6-8-1,-4-14 0,0 0 0,0 0 1,-7-24-1,2 1 0,-3-5 1,-1-11-3,2-6 3,-1-7-2,3-9 2,5-9-2,5-4 1,4-3-1,9 3 2,6 12-1,7 9 0,7 12 0,2 20 0,-1 21 0,0 15 1,-2 17 0,-10 10 1,-6 5 0,-13 2 0,-10 3 1,-14-6-1,-13-6 0,-11-7 0,-11-7-1,-7-11 0,-4-6-1,1-7-2,0-7-1,11 7-9,-7-17-24,25 7-1,0-7-4,20 8 2</inkml:trace>
  <inkml:trace contextRef="#ctx0" brushRef="#br0" timeOffset="65583">24639 10084 17,'-11'-26'32,"-1"7"0,-7-5-3,3 17-19,-16-2 0,8 22-2,-12 0-3,5 14-1,-3 4-1,7 7 1,3-1-2,11 4 0,9-6-1,12-7-1,11-6 0,9-8 1,6-10-1,5-7 0,3-8 0,-2-9 0,-4-3 0,-4-5 0,-6-3 0,-5 1 0,-6 2 0,-6 4 1,-6 9 0,-3 15 0,0 0 0,-11 12 1,5 9-1,3 8 0,1 3 1,4 1-1,5-2-4,0-8-1,17 4-20,-9-21-11,7 0-1,-5-12 0</inkml:trace>
  <inkml:trace contextRef="#ctx0" brushRef="#br0" timeOffset="65974">24922 10067 45,'4'31'36,"-4"-3"-1,7 7-1,-5-12-28,10 8-1,-6-11-2,2-1-2,-3-6 0,-5-13 0,0 0-1,0 0 1,11-13-1,-10-3 2,0-6-2,3-2 0,1-5 1,4 3-1,4 0 0,1 4 0,4 8 0,3 8 0,2 8 0,3 6-1,2 10 1,-1 5-2,3 4 0,-5-7-7,10 7-25,-10-6-2,5-1 0,-6-8 0</inkml:trace>
  <inkml:trace contextRef="#ctx0" brushRef="#br0" timeOffset="66413">25708 10069 46,'-12'-31'35,"-14"-1"0,-1 9 0,-20 2-32,4 12 1,-8 7-1,-1 15-1,1 10 0,4 11-1,7 7 0,12 5 0,13-1 1,15 0-2,13-9 0,12-9 0,15-12 0,8-10 0,6-10-2,1-13 1,2-5-1,-4-13 1,-2-5 0,-7-10-1,-8-5 1,-9-7-1,-5 0 2,-8 2-1,-9 5 2,-5 13 0,-9 10 2,-2 20 0,-10 17 2,3 25-1,-6 16 0,5 18-1,5 8 0,10 5-2,13 2-5,2-12-33,27-6 0,5-19-3,17-8 2</inkml:trace>
  <inkml:trace contextRef="#ctx0" brushRef="#br0" timeOffset="66771">27277 9577 62,'20'43'38,"7"21"-1,-9 3-7,7 12-24,-2 1-2,5-1-2,-1-7-3,-2-16-6,3-3-30,-15-25 0,0-7-2,-13-21 2</inkml:trace>
  <inkml:trace contextRef="#ctx0" brushRef="#br0" timeOffset="66982">26887 9703 60,'-8'-12'40,"27"5"-2,17-7 2,40 9-36,16-8-1,20 5-1,11 5-5,-3-13-13,5 19-21,-17-4 0,-16 10-2,-31 1 0</inkml:trace>
  <inkml:trace contextRef="#ctx0" brushRef="#br0" timeOffset="67199">27018 10248 71,'26'20'42,"15"-20"-2,36 7 1,21-11-38,14-1-2,13 10-15,-9-18-25,5 7 0,-22-7-3,-13 9 0</inkml:trace>
  <inkml:trace contextRef="#ctx0" brushRef="#br0" timeOffset="68235">852 11880 44,'0'0'36,"0"0"2,-57 37 1,57-37-22,0 0-7,6 65-2,-6-65-5,0 0 0,37 69-3,-37-69 0,0 0-3,64 42 2,-64-42 2,59 15-3,-59-15 3,66-1-1,-66 1 1,67-15-1,-67 15 0,55-27-1,-55 27 0,52-27 1,-52 27 0,0 0 0,68-17-2,-68 17 3,0 0-2,68 25 2,-21-2-4,12 16 1,7 2-2,2-2 2,-4-11 1,-2-18-1,-7-21-1,-20-17 1,-30-8 3,-7-3-1,2 39 4,0 0-2,-40-64 1,40 64-1,0 0 2,-62-63-3,62 63-1,0 0-2,-65-35-12,65 35-21,0 0-1,-32-7-3,46 12 1</inkml:trace>
  <inkml:trace contextRef="#ctx0" brushRef="#br0" timeOffset="68587">2178 11953 31,'-16'-16'32,"2"4"3,-12 2-2,2 10-14,-4-1-13,3 13-1,-3 5 0,10 13 0,1 3-2,8 7-2,12-1 1,8 1-2,10-4 1,10-5-1,7-10-1,6-10 0,0-9 0,-3-8 1,0-12 0,-10-6 1,-8-7-1,-8-2 1,-15-5-1,-7 2 1,-6-1-2,-10 4 2,-7 7-2,-7 7-1,0 11 0,-1 6-3,13 16-6,-4-2-24,23 14 0,10-2-1,15 5 2</inkml:trace>
  <inkml:trace contextRef="#ctx0" brushRef="#br0" timeOffset="68971">2471 11944 48,'0'0'33,"5"-11"2,-5 11 0,3 14-29,0-1 1,11 12-3,1 1 0,6 6-2,-3-4 0,2-1-3,1-6 2,5-6-2,-1-10 0,0-7 2,-3-11-1,-2-6 1,-2-3-1,2-6 1,-2-3-1,-9 0 1,-2 2-1,-4 2-1,1 7 1,-4 8 0,0 12 0,0 0 0,5 12 0,3 10 1,7 12 0,2 1-3,-2 4 2,11-6-3,8 1-1,-7-18-12,19 2-19,-13-15-2,10-5 1,-13-14 0</inkml:trace>
  <inkml:trace contextRef="#ctx0" brushRef="#br0" timeOffset="69602">3138 11510 27,'-12'3'34,"-7"16"1,17 24 0,-4 7-17,14 20-10,-10-3-3,9 6-1,1-2-2,7-3-2,3-10 0,6-11-1,9-11-1,3-12-3,16-8 3,4-15-4,14-10 3,1-9 2,7-6-2,-3-8 3,-5-9 0,-5-4 3,-11-7 0,-9 4 1,-22-2-2,-10 6 1,-19 6 0,-15 11-1,-16 15 0,-7 16 1,-14 15-2,-1 16 0,-3 12 0,7 12 0,6 4 0,9 1-2,13-5 1,14-5-1,14-9 1,13-12-2,12-11 2,6-17-4,9-9 4,3-15-1,6-9 0,-2-11 2,0-8-3,-8-11 2,-4-6-3,-11-14 0,-4-1-1,-13-5 1,-8 4 0,-14-1-1,-5 12 4,-4 11 1,-1 20 2,1 25 1,-3 18 1,12 29 1,-3 22-1,18 15 0,4 7-1,12 8-2,6-1-1,6-11-2,21 3-31,-13-26-4,24-7-4,-5-18 0</inkml:trace>
  <inkml:trace contextRef="#ctx0" brushRef="#br0" timeOffset="70579">5303 11227 17,'0'0'34,"-4"11"2,4 18-4,16 24-15,-2 6-11,14 22-1,-4 2-1,10 8-2,-6-6-1,2-6 1,-4-12-2,-7-15 1,-8-18-1,-4-16 0,-7-18 1,-1-16-1,-2-11 0,2-11 0,2-9 1,5-7-2,10-4 1,8-1-1,12 7 1,11 4-1,7 15 0,4 12 0,2 19 1,-2 17-1,-5 17 0,-8 12 1,-15 10 0,-14 5 0,-14 0 0,-13-3 1,-12-6-1,-9-8 0,-9-10 0,-6-9 1,-1-10-1,-1-9 0,0-5 0,2-7 0,5-6 1,5-4-1,7-4 0,8 2-1,10 0 2,12 5-2,15 5 1,12 6 0,15 8-1,13 5 1,11 4-1,7 1 0,7 0 0,1-4 0,0-4 0,-5-7 1,-5-9 0,-8-7 0,-10-7 0,-9-6 0,-11-5 0,-7-5 0,-9-2 1,-11-1-2,-7 2 2,-8 4-1,-10 6 0,-7 11 0,-10 11 1,-4 15 1,-8 16 0,5 18 0,-1 11 1,9 12 0,11 3-1,16 1 1,19-5-3,16-11-3,30-1-25,7-26-9,30-6-1,15-19 0</inkml:trace>
  <inkml:trace contextRef="#ctx0" brushRef="#br0" timeOffset="71450">8462 11824 4,'0'-15'31,"3"-1"1,-4-4-5,1 20-13,-1-32-3,1 20-4,-13-5-3,1 7 0,-8 1-2,-3 9 0,-12 2 0,-4 10-1,-7 6 0,-2 9 1,-1 5-1,6 7 0,5 0 0,13 1 0,12-3 0,15-3 1,19-8-2,14-8 1,11-7-1,8-10 0,5-10 0,0-6-1,-5-6 0,-3-5 0,-14-3-1,-7-3 1,-11-1 1,-9 1-2,-7 6 2,-7 6-1,-4 5 2,8 15-1,-18-1 1,13 18 0,1 7 0,7 9 0,2 2 0,9 2 0,5-2 0,6-3-1,6-5-1,-3-12-4,14 2-26,-12-15-5,5 1 2,-12-11-2</inkml:trace>
  <inkml:trace contextRef="#ctx0" brushRef="#br0" timeOffset="71930">8759 11383 19,'0'0'34,"10"32"3,7 18-2,-4 4-24,11 19-4,-8-3-2,6 6-1,-6-5-1,1-6-1,-7-10-1,-5-13 0,-2-16-1,-3-12 0,0-14 0,0 0-1,-1-18 1,2-8 0,3-6-1,4-9 0,4-3 1,8-4-1,6 2 0,4 4 0,6 10 0,4 11 0,5 14 1,0 13 0,-1 13 0,-3 13 1,-8 9-1,-9 4 2,-14 0 0,-10 0 0,-15-6-1,-12-4 1,-12-5 0,-7-7 0,-4-9-2,-3-7-1,4-5-1,3-7 0,12-3-2,5-15-7,22 4-22,-2-16-5,21-1 2,2-15 0</inkml:trace>
  <inkml:trace contextRef="#ctx0" brushRef="#br0" timeOffset="72313">9384 11520 28,'0'34'35,"-9"1"1,12 12-1,-4-4-29,16 12 1,1-5-3,13 1-1,3-6-1,11-8 0,4-12-1,5-11 0,1-9-1,3-9 1,-3-10-1,-5-8-1,-6-6 1,-7-8-1,-7-3 0,-8-4 0,-9 0 1,-12 0-1,-7 9 1,-10 8 0,-6 11 1,-6 20 0,-3 14 1,-1 17 0,-1 11 0,8 10 1,7-2 0,13 0-1,14-4-2,16-14-1,28 1-17,15-27-19,37-1-1,18-17-1,36-1 1</inkml:trace>
  <inkml:trace contextRef="#ctx0" brushRef="#br0" timeOffset="72809">12250 11406 16,'0'0'35,"0"0"1,21 34 0,-23-1-27,21 27 1,-10 2-3,10 13-2,-2 2-1,4 1-1,1-3-2,1-11-1,1-11-5,-11-26-23,10-4-8,-11-17-2,3-5 0</inkml:trace>
  <inkml:trace contextRef="#ctx0" brushRef="#br0" timeOffset="73320">12056 11742 26,'0'0'35,"27"-5"0,20 2-1,9-8-28,20 2-2,4-7-1,10 2-2,0 0 0,-1 3-1,-9 2 0,-11 4 0,-12 1 0,-14 2 0,-18 8 0,-10 4 0,-15 3 0,-8 5 1,-10 3-1,-2 5 2,-1 6-1,-3 4 1,6-2-1,6 2 1,8-2-1,10-2 0,11-5 1,7-6-1,10-9-1,8-6 0,7-8 1,5-5-1,2-9 1,-4-7-1,-3-8 0,-5-8 0,-7-5 0,-6-4 0,-13-3 0,-10 0 0,-11 3 1,-11 5-1,-14 11 0,-9 9 0,-15 12 0,-8 13 0,-10 9-1,-7 7-1,2 18-10,-6-10-24,19 4-1,6-9 0,24 2 0</inkml:trace>
  <inkml:trace contextRef="#ctx0" brushRef="#br0" timeOffset="88503">14868 11633 26,'12'-9'33,"-5"-5"2,6 14-16,-13-21-5,14 16-2,-18-11-3,4 16-3,-8-16-1,-5 15-2,-12 1-1,-6 6-1,-13 12 0,-1 11-1,-5 4 1,2 10-1,10 5 0,9 1 0,19-1 0,15-4 0,23-8-2,17-12 0,21-5-3,5-19-3,24 4-9,-13-19-17,12-3-2,-11-12 0</inkml:trace>
  <inkml:trace contextRef="#ctx0" brushRef="#br0" timeOffset="88811">15424 11655 28,'-8'-17'34,"-15"2"2,2 22-10,-21-7-10,12 26-7,-15 1-4,8 11-2,-3 0 0,11 3-1,9 0-1,12-6 1,13-6-2,13-10 0,13-8 0,12-11 0,8-7 0,6-6-1,-2-10 1,-5-5-1,-6-3 1,-8-5-1,-14-2 1,-14-1 0,-13 2 0,-15 2-1,-11 8 1,-7 6 0,-5 8-1,-3 8-1,10 19-6,-9-1-27,24 12-2,8-4 1,22 4 1</inkml:trace>
  <inkml:trace contextRef="#ctx0" brushRef="#br0" timeOffset="89179">15835 11688 46,'6'17'36,"-1"12"3,-10-1-3,7 8-32,-6 3-2,7 2 2,-2-4-1,6-2 0,0-9-3,6-6 2,-1-9-2,1-8 1,-1-12-1,0-7-1,-2-5 1,1-10-1,2-6 1,-1-7-1,4-5 2,6 1-1,5 3 1,5 8-1,-1 5 1,1 10 0,-2 14-1,-2 13 1,-4 16 0,-4 8 0,-7 6-1,-4 1-2,1 5-2,-8-13-10,11 8-23,-6-16 0,12-2-2,-3-11 0</inkml:trace>
  <inkml:trace contextRef="#ctx0" brushRef="#br0" timeOffset="89450">16673 11601 47,'-34'-10'39,"0"19"-2,-12 2 0,14 15-34,-7 6 0,12 11 1,8 1-2,15 5 0,10-1-2,12-1 2,17-10-2,13-10 0,13-7-1,9-11 1,7-6-2,-3-12 0,5-5-4,-10-24-8,3 6-22,-18-16-2,-3-4 1,-20-13 1</inkml:trace>
  <inkml:trace contextRef="#ctx0" brushRef="#br0" timeOffset="89983">17189 11370 19,'-18'-2'33,"-6"16"3,3 23-2,0 4-23,10 24-2,-4-3-2,12 7-2,2-6-2,9-3 0,6-10-2,9-11 1,5-11-2,7-12 0,4-9 0,-1-7-1,3-5 0,-2-7 0,-2-6 1,-4-4-1,-8-7 1,-3-6 0,-5 2 0,-7 1 0,-5 1 0,-2 8 1,-6 6 0,3 17 1,-11 6 0,3 15 0,-1 5-1,4 6 2,1 4-1,4 1-1,5-5 1,11-4-2,6-7 1,8-7-1,5-5 1,6-4-1,4-9 1,2-5-1,-1-4 0,-2-6 0,-4-4 0,-7-4-1,-2-5 1,-6-1-2,-7 5 2,-7 5-1,-3 6 0,-8 17 0,0 0 0,0 0 1,-8 31-1,6-7 0,2 6-1,2-5 0,11 3-2,2-12-3,20 9-7,-8-21-10,21 10-13,-2-10 2,13 3 0</inkml:trace>
  <inkml:trace contextRef="#ctx0" brushRef="#br0" timeOffset="90584">18506 11812 16,'8'-35'31,"-11"4"1,-21-8-7,3 21-8,-26-6-4,4 27-5,-13 0-2,-1 21-1,-5 4-2,12 9 0,6 0-1,12 3-1,15-4-1,13-8 0,13-6 0,17-8 0,11-10 0,11-7 0,6-6 0,4-6-1,-3-7 2,-2-6-2,-3-9 0,-6-7 0,-8-3 0,-7-10 0,-8-3 0,-6-5 0,-6 1 0,-3 6 3,-7 9-1,-2 17 2,-10 14-1,2 22 0,-9 19 0,2 17 0,-2 12 1,6 14-3,3-1 1,9 2-2,7-6 1,6-7 0,13-12 0,7-10-1,8-6-1,5-15 1,6-2-2,2-10 1,2-8 0,-5-7-1,-3-5 1,-8-10 0,-8-2 0,-10-7 1,-10-1 0,-11 3 1,-13 4 1,-7 14 2,-10 8 1,0 20 0,-9 13 0,6 16 2,-1 6-2,12 9 1,8-5-2,13 2-1,16-7-1,17-7-2,24-8-3,11-21-25,41 5-9,15-13-3,36 1 1</inkml:trace>
  <inkml:trace contextRef="#ctx0" brushRef="#br0" timeOffset="91094">20738 11223 41,'10'13'37,"8"25"2,-5 15-4,13 19-30,-8 10-2,6 10-1,2-4-2,1-6-1,5-2-6,-14-29-21,12-8-8,-12-26-1,3-12 1</inkml:trace>
  <inkml:trace contextRef="#ctx0" brushRef="#br0" timeOffset="92146">20496 11496 38,'-33'38'37,"21"10"1,17-10-2,30-1-32,15-12-1,22-5 1,8-13-2,8-11-1,0-14-1,-4-9-1,-12-6 1,-10-8-2,-16-4 1,-14-4 0,-11-1 1,-11 1 1,-8 10-1,-6 9 1,-7 15 0,-1 14 0,-1 19 0,4 15 0,1 14 0,9 13-1,3 2 1,9-2 0,5-3 0,6-9 1,5-9-1,8-10-1,3-13 1,2-11-2,5-5 1,3-5-1,1-6 1,5 1-2,0-1 1,-3 2 0,-1 7 0,-5 4 1,0 1-1,-6 4 1,0 4-1,-4 0 1,-2-2 0,1-3 0,0-6 0,2-4-1,-2-4 0,-4-6-1,-3-5 1,-7-5 0,-5-1 0,-8-4-1,-10 2 2,-11 0-1,-10 4 1,-9 6 1,-9 8 0,-7 11 0,-5 9 0,0 15 1,0 5 0,8 10-1,10 1 1,10 1-1,15-2 0,15-6-1,12-12 1,10-11-1,10-7 0,5-10-1,2-8 1,-1-6 0,0-4-1,-6-6 0,-3 1 1,-6 3 0,-4-4-1,-6 5 1,-3 5 1,-3 7 0,-13 12 0,0 0 0,12 8 2,-9 11-2,1 7 1,4 3-1,4-3 1,8-2-2,4-2 1,8-5-1,6-10-1,2-4 0,3-6-1,-3-7-1,-1 0-2,-8-9 0,2-2-2,-16-15-2,9 11-5,-24-25-2,15 7 2,-21-22 1,8 1 6,-9-5 8,-4 0 1,5 10 7,-13 0 3,17 32 5,-18 1-1,17 39-1,-12 11-7,11 25-5,0 11-1,5 15-1,1-1 0,6-1-2,2-4 0,0-13-3,6-2-3,-12-25-23,12-3-6,-18-26-2,14 15 2</inkml:trace>
  <inkml:trace contextRef="#ctx0" brushRef="#br0" timeOffset="92306">22474 11514 47,'-36'-16'40,"-1"-3"-1,20 18 0,-1 1-31,34 4-4,17 0-2,23-3-6,35 5-34,11-9 0,37 4-2,20-8 0</inkml:trace>
  <inkml:trace contextRef="#ctx0" brushRef="#br0" timeOffset="92709">24446 10944 40,'8'-12'37,"-8"12"-1,15 33 0,-11 12-30,7 25-2,-9 8-1,5 14-3,-1 3 0,-1-3-4,7 4-8,-10-24-25,7-12 0,-6-23 1</inkml:trace>
  <inkml:trace contextRef="#ctx0" brushRef="#br0" timeOffset="93348">24106 11277 33,'-11'29'35,"10"1"0,22 3 0,3-11-30,32 0-1,7-17-1,13-7-1,4-8-1,0-13-3,-3-6 1,-10-8 0,-8-2-1,-12-6 0,-10 2 0,-11 0 1,-7 9-1,-11 9 3,-7 14-1,-1 11 1,-14 19 0,5 16 1,-5 7 0,6 12 0,1 0 0,9 1-1,5-8 0,10-3-1,5-10 1,9-9-2,6-9 2,6-5-1,3-6 0,3-4 0,3 0-1,2-1 1,0 0 0,1 4 0,0 3 0,1 3 0,-2 1 0,-1 2 0,-2-3-1,-2-3 0,-1-2 0,-7-9-1,-3-4 0,-8-7-1,-3-4 1,-10-6-1,-6 0 1,-9-2 1,-8 1 1,-6 3 1,-9 7 1,-1 7 1,-8 6 1,6 15 1,-2 2-1,11 11-1,6 5 0,13 6 0,15-3-3,16-2-2,19 2-3,0-18-28,23 5-4,-4-15-1,12 0 1</inkml:trace>
  <inkml:trace contextRef="#ctx0" brushRef="#br0" timeOffset="93920">26538 11384 33,'-12'31'38,"14"14"2,-9-10-3,19 3-31,-1-8 0,11-5-2,-3-4-2,5-7 0,-6-12-2,-3-6 0,-3-10 0,-6-7-1,-3-5 1,-3-3 0,-4-9 0,-1-4-1,2 4 1,1 0 2,2 6-2,3 12 2,5 8-2,-8 12 0,25 13 0,-9 13 0,5 7 0,5 6-2,2 2 1,2-6 0,0-2 0,1-7 2,-1-9-1,-3-9 0,-4-7-1,-4-7 1,-4-8 0,-3-6 0,0-3 0,0-2 0,0 0 0,3-3 0,1 1 1,6 4-1,3 4 1,2 4-1,-2 8 1,3 8 1,-3 8-1,-3 9 0,-5 7-1,-4 3 1,-6 3-2,-3 3 0,0-2-3,-4-6-1,5 6-3,-9-21-17,19 10-12,-15-21-2,34 18 2</inkml:trace>
  <inkml:trace contextRef="#ctx0" brushRef="#br0" timeOffset="94317">27619 11486 4,'6'-34'34,"-4"10"0,-19-2 1,-4 17-18,-21-2-7,7 19-2,-15 3-4,4 12-1,-3 3-1,9 6 1,9-1-2,14-1 0,13-1-1,12-9 1,13-7-1,11-9 0,8-7 1,3-7-1,3-6 0,-3-5 0,-3-5 0,-4-2 0,-7 0 1,-8 2 0,-8 3 0,-5 9 0,-8 14 0,0 0 1,-13 4-1,5 18 1,-2 3 0,5 8-1,2 3 0,7-2-1,9-1-1,5-6 0,8-7-2,1-9-1,6-1-1,-7-17-5,14 9-22,-19-18-6,3 1 1,-10-13 1</inkml:trace>
  <inkml:trace contextRef="#ctx0" brushRef="#br0" timeOffset="95323">25879 11177 39,'0'0'34,"0"0"3,6-18-12,10 14-13,-16-16-2,11 4-5,-7-6 0,4 1-1,-7-8 0,3 1-2,-3-9 1,2 1-2,-2 0-1,3 3 1,0 1 0,1 4-1,1 5 0,2 5 0,-8 18 0,22-10 0,-8 15 1,3 9-2,1 9 1,4 8 0,4 7 0,1 6 0,4 0-1,3 4 0,4-1 0,-1-7 1,-1-5-1,-1-8 1,-3-11-1,-4-8 1,-5-8-1,-7-8 1,-6-10 0,-5-5 0,-5-6 0,-4-7-1,-3-4 1,-4-3 0,0-6 0,-2 0 0,1 3 0,2 2 0,1 5 1,3 7-1,2 9 0,5 7-1,-1 16-2,0 0-4,33 14-25,-20-3-4,11 9-3,-6-8 2</inkml:trace>
  <inkml:trace contextRef="#ctx0" brushRef="#br0" timeOffset="95759">26534 10741 30,'0'0'34,"19"-11"2,8 11-2,4-13-27,17 15-1,1-8-1,10 6-2,-1-4-1,0 6 0,-8-5-1,-8 3 0,-11 0 0,-13 3 0,-18-3-1,-9 17 1,-16-1-1,-11 6 0,-8 7 0,-5 8 2,-4 0-2,5 3 2,5 0 0,8-3 0,9-4-1,17-3 2,11-11-1,12-7 0,10-6-1,11-5 0,9-7 0,6-4 0,5-6-2,2-2 0,-1 3-2,-8-8-4,5 13-31,-29-6 1,-4 14-2,-20 2 0</inkml:trace>
  <inkml:trace contextRef="#ctx0" brushRef="#br0" timeOffset="96225">26045 11958 43,'0'0'37,"-4"16"2,4-16-3,14-5-33,3-7 1,6-1-2,-1-6 0,1-3-1,-1-7 0,0-6 1,-3-4-1,3-6-1,-1 1 0,-1 2 0,-2 5 1,-2 6-1,-3 12 0,-13 19 1,12 5-1,-6 19 1,-4 10-1,5 8 1,0 4 0,7 3 0,7-4 0,5-6-1,7-5-2,-3-19-8,16 4-26,-10-18-3,8 2-1,-3-15 0</inkml:trace>
  <inkml:trace contextRef="#ctx0" brushRef="#br0" timeOffset="96946">27660 10992 31,'28'7'34,"-8"-2"1,4 19-14,-17-6-6,17 28-2,-16-5-6,9 14-3,-6 3 0,7 6-2,2-1 0,8 2 0,4-10-1,7-10-1,3-9 0,4-9 0,3-12-1,0-10-1,1-10 0,-6-10 0,-1-7 0,-11-10 0,-3-1 0,-5-7 1,-11-2 1,-8 0 1,-9 4 0,-10 8 1,-10 8 0,-4 15 0,-7 10 0,-2 14 2,2 8-3,6 12 1,7 6-1,10 2-1,14-2 0,13-4 0,15-7-1,7-7-2,12-2-2,-3-16-3,16 9-16,-14-22-13,6 0-2,-12-12 2</inkml:trace>
  <inkml:trace contextRef="#ctx0" brushRef="#br0" timeOffset="97231">28717 11290 20,'-23'-18'36,"2"15"1,-12 2-1,8 15-23,-7-8-5,17 14-2,0 0-3,13 4-2,10 1 0,8-1-1,10 2 1,8 2 0,3-1 1,3 1 0,-3-5 2,-2 1-1,-11-1 0,-4-1 0,-13-6 0,-12-2-1,-14-7 0,-11-3-2,-11 0-1,-8-8-3,3 8-19,-12-17-16,8 4-1,-6-10-1</inkml:trace>
  <inkml:trace contextRef="#ctx0" brushRef="#br0" timeOffset="97615">29517 11327 47,'0'0'39,"-6"13"-1,10 12-4,-9-2-29,9 9 0,-2 3-3,6 3-4,7 2-2,-7-17-14,14 9-19,-7-14-1,10 0 1</inkml:trace>
  <inkml:trace contextRef="#ctx0" brushRef="#br0" timeOffset="97967">29823 11360 39,'-11'14'36,"-7"-1"1,7 5-1,-10-5-30,15 5 0,6-18-3,-8 20 0,8-20-2,15 4 0,1-9 1,6-3-1,5-3-1,5-5 1,6 1-1,8 2 0,2 0 1,3 6 0,0 4 0,-3 7 0,-7 6 0,-5 11 0,-9 2 0,-9 6-1,-6 6-1,-11-3-2,0 5-4,-18-15-25,14 5-6,-10-15-1,6 1 1</inkml:trace>
  <inkml:trace contextRef="#ctx0" brushRef="#br0" timeOffset="98207">30559 11242 52,'-14'8'40,"-12"1"-6,-2 11 0,-7 3-33,4 8 0,1 4-2,10 2 0,15 3-1,8-4-1,15 2-4,3-16-13,20 3-14,4-11-2,13 1 1</inkml:trace>
  <inkml:trace contextRef="#ctx0" brushRef="#br0" timeOffset="98487">30839 11378 27,'-34'-10'36,"-1"14"0,-8 5 0,19 12-27,-13 0 0,22 12-3,3-2-3,14 1-1,8-4-1,14-1 0,8-10 0,8-7-1,0-9 0,-2-7 0,-3-10 0,-8-5 0,-6-7 0,-11-7-1,-11 0 0,-15-1 0,-4 4-1,-13 2-5,8 17-9,-14-5-20,11 14-1,-2 3 2</inkml:trace>
  <inkml:trace contextRef="#ctx0" brushRef="#br0" timeOffset="99192">31034 11410 31,'14'3'37,"5"11"0,-19-14 0,23 32-28,-20-19-1,9 7-2,-9-2-3,3-1 0,-3-6-2,-3-11 0,0 0-1,13 3 1,-13-3-1,11-25-1,-5 6 1,0-1-1,3-1 1,0 2-1,4-2 0,1 4 1,3 4 0,-1 2 1,-2 9 0,-1 6 0,0 2 1,-2 7-1,1 5 0,-5 1 0,1 0-1,4-1 0,2-2 0,3-5 0,2-3-1,0-6 1,3-4 0,3-3-1,-1-2 1,2 0 0,0-1-1,2 2 1,-1 0 0,1 5 0,-1 4 1,-1 1-1,2 3 1,3 4-1,5 0 1,3 2-1,3-2 0,3 1 0,3-6 0,-48-6 1,0 0 0,72 3 0,-72-3 1,0 0-1,67-14 1,-67 14-1,0 0 2,45-37-5,-36 8 0,-9 3 0,-13 1 1,-6 6-1,-15 7 1,-2 9 0,5 9-1,3 12 3,11 5-1,8 4 1,16 0-2,11-3 0,-18-24 0,0 0-1,59 33-4,-59-33-3,59 18-6,-59-18-14,72 7-7,-72-7 2,72-5-1</inkml:trace>
  <inkml:trace contextRef="#ctx0" brushRef="#br0" timeOffset="99432">32416 11420 46,'0'0'39,"28"-53"-1,-28 53 0,0 0-23,7-74-5,-7 74-5,0 0-2,0 0-2,0 0 0,0 0 0,0 0 0,0 0 1,0 0 0,0 0 0,-32 76 0,32-76 1,5 60-1,-5-60 0,-4 59-2,4-59-1,-25 53-5,11-57-34,-55 36-1,-34-17-2,-19-11 1</inkml:trace>
  <inkml:trace contextRef="#ctx0" brushRef="#br0" timeOffset="99658">29994 10959 70,'-23'-13'41,"23"13"-2,-8-11-4,21-10-71,1 19 0,-14 2-3,15-4-1</inkml:trace>
  <inkml:trace contextRef="#ctx0" brushRef="#br0" timeOffset="102303">1196 13122 8,'0'0'28,"0"0"2,0 0 2,0 0-17,0 0-2,55-58-1,-55 58-2,0 0-1,0 0 0,0 0-1,0 0-1,0 0-2,0 0 0,0 0-2,0 0 0,0 0-1,0 0-1,0 0 0,0 0-1,0 0 1,34 55-1,-34-55 0,0 0 0,0 0-1,57 45 1,-57-45 0,0 0-1,55 8 0,-55-8 1,0 0-1,0 0 1,57-32-1,-57 32 1,0 0 0,0 0 0,0 0 0,47-58 0,-47 58 0,0 0 0,0 0 0,33-5-2,-19 22 0,-2 7 0,20 7-1,4 6 1,-4-4 0,8-2 1,1-12-1,-7-12 2,-2-6 1,-4-2-1,-11-2 0,-1-5 0,-1 2 0,-15 6 1,17-15-2,-17 15 2,-3-17-1,3 17 0,2-14 0,-2 14 1,0 0 0,1-16-1,-1 16 1,0 0 0,0 0-1,0 0 1,-8-11 0,8 11-1,0 0 0,0 0 0,0 0 0,0 0 1,0 0-1,0 0 0,0 0 0,0 0 0,12 0 0,-12 0 0,0 0 0,-12 2 0,12-2 0,0 0 1,0 0-1,0 0 0,0 0 1,0 0-1,0 0 1,13-1-1,-13 1 0,0 0 1,0 0-1,0 0 0,0 0 0,0 0 0,0 0 0,0 0 0,0 0 0,0 0 0,0 0 0,0 0-1,0 0 1,0 0-1,0 0-1,0 0-3,0 0-18,-17 4-15,17-4 0,-17 4-2,17-4 2</inkml:trace>
  <inkml:trace contextRef="#ctx0" brushRef="#br0" timeOffset="103095">1675 13123 32,'18'-14'34,"-7"9"0,-3-9-1,6 6-22,-14-11-3,-12 6-4,12 13 1,0 0 0,0 0 1,0 0-2,-52-47 0,52 47 0,0 0 0,-60-32-1,60 32-2,-51-20 1,51 20-2,-64-11 1,64 11-1,-70-1 1,70 1 0,-68 10-1,68-10 1,-59 26-1,59-26 0,0 0 1,-58 57 0,58-57 0,0 0 0,-9 67-1,9-67 1,0 0 0,50 52 0,-33-56-4,41 19 1,5-12 0,-63-3 2,65-15-3,-4-14 1,-20-7-1,-8-5 0,-17 5 3,-16 36 2,0 0 1,0 0-3,-9-39 0,9 39 3,0 0 1,0 0-4,0 0 4,2 25-6,6 4 1,-1 5-1,13 1 2,5 1-2,-5-9-2,7-2 0,-11-18-7,-1 0-27,-2-14 0,0 6-1,-14-11 1</inkml:trace>
  <inkml:trace contextRef="#ctx0" brushRef="#br0" timeOffset="103656">1811 13012 55,'6'19'37,"3"1"0,-1 15-7,0-8-23,9 9 1,-3-7-3,0 5-1,0-8-1,0 1-1,-2-7 0,-6-6-1,-6-14-1,0 0 0,14 5 1,-14-5-1,4-26 1,-4 3-1,0-4 0,5-4 0,-2-2 0,10 1 0,-3 4 0,8 1 0,12 8 0,2 6 0,5 5 0,8 7 1,3 5-1,3 1 0,1 1 1,5 0-3,-5-3 0,-7-3-1,-3 2 0,-5-7-1,-4-1 0,-9-4 0,-4 0-1,-13-5 2,-5 2 1,-6-5 1,-11 1 1,-4-2 1,-10 4 0,-6 6 2,-2 5 1,-3 10 1,-6 7-1,9 10 1,3 5-1,11 12 0,9 0-1,12-1 0,10-2-1,12-4 0,18-5-3,8-9-3,19 0-6,-3-20-29,38 1 0,4-14-2,26 1 0</inkml:trace>
  <inkml:trace contextRef="#ctx0" brushRef="#br0" timeOffset="104067">3694 12699 44,'19'5'36,"-10"12"1,7 26 0,-12 6-32,5 18 0,-4 4-1,6 6 0,5-4-4,3-3-2,9 0-11,-4-24-23,16-2 0,-7-22-1,15-5 1</inkml:trace>
  <inkml:trace contextRef="#ctx0" brushRef="#br0" timeOffset="104459">4284 12996 40,'-7'-15'34,"-11"0"2,0 9-2,-18 5-28,5 6-3,-7 7-1,-1 10 1,0 3-1,8 9 1,7 0-1,10 3-1,11-2 0,14-6-1,8-7-1,10-9 0,11-9-1,-1-8 0,3-6 0,-3-8 0,-4-3 0,-7-2 1,-3 0 0,-9 0 1,-5 4 1,-6 2 0,-4 6 0,-1 11 1,0 0 0,-13 6-1,7 8 1,2 8 0,1 2-2,3 3-1,7 1-2,-2-12-7,17 6-25,-8-15-1,13 3 0,-6-15 0</inkml:trace>
  <inkml:trace contextRef="#ctx0" brushRef="#br0" timeOffset="105736">4674 13082 38,'6'13'35,"8"14"1,-15-9-1,11 10-25,-12-8-3,4 5-1,-4-10-1,2-1-1,0-14-2,0 0-1,0 0 0,0 0-1,-7-27 0,12 8-1,3-3 0,5-5-1,7 2-1,6-3-3,10 7 1,0-2-1,12 13 0,-6-2 0,10 10 1,-6 0 1,2 8 1,-3 0 2,-4 0 3,0 0 0,-5-6 1,-1-2-1,-5-5 1,-1 0 0,-6-6-1,-1 1 0,-9-4 0,-5 2-2,-7-3 1,-1 17 1,-33-18-2,1 16 0,-12 6 0,-6 7 1,-4 7 0,-2 9 0,1 5 0,7 4-1,11 0 1,10 0 1,11-7-1,14-3-1,10-8 0,8-7 0,9-7-1,4-6 1,4-5-1,1-3 0,-2 0 1,-2-1 1,-5 5-1,-5 4 0,-4 5 1,-6 9 1,-5 5-1,-2 9 1,-2 8 2,3 7-2,1 2 0,8 3 1,3 2-1,6 1 0,4-6-1,2-4 0,-1-9-1,-2-4 0,-8-9 0,-17-17 0,0 0-1,0 0 0,-25-16-1,-8-9 0,-8-9 0,-8-9-1,1-5 1,-1-5-1,8-3 1,5-1 0,15 2 1,14 3 0,16 10 1,15 4-1,15 7 1,11 7 0,12 6 0,10 1-1,6 4 2,5 0-2,2 2 1,-2-2 0,-4 1 0,-9-2-1,-8-1 1,-13 0 1,-12-2-2,-13 2 2,-14 1-1,-11 1 1,-13 4-1,-7 5 2,-7 9-2,-5 5-1,-1 8 2,0 8-2,3 2 2,7 4-1,7 1 0,12 2 0,9-7 0,11-2 0,12-7-1,7-7 0,8-5 0,6-7-1,5-2 0,-4-9 0,3 0-1,-3-7-1,1 6-1,-8-7 0,4 8 0,-10-3 0,1 10 2,-6-1 0,-1 8 1,-6 5 1,-3 1 3,-1 6 2,-7-3 1,4 3 1,-17-15-1,19 16 1,-19-16-1,0 0-1,8-14 0,-7-2-1,-2-6-2,1-3 0,1-6 0,7-1 1,4-3-3,4 1 0,9 2-2,-1-7-9,23 20-19,-6-9-7,18 14 1,3-3-2</inkml:trace>
  <inkml:trace contextRef="#ctx0" brushRef="#br0" timeOffset="106231">7894 12457 12,'0'0'32,"23"22"1,-14 14 0,13 29-19,-16 5-5,14 20-2,-9-4-3,6 2-1,-4-12-1,2-11-1,-2-14-2,-4-17-7,9-11-25,-18-23-2,0 0-1,0 0 1</inkml:trace>
  <inkml:trace contextRef="#ctx0" brushRef="#br0" timeOffset="106915">7503 12745 26,'0'40'36,"7"-4"0,27 7-1,11-14-29,20-3-1,9-15-1,8-10-2,3-10-1,-2-10-3,-5-7 1,-11-5 0,-12-3 0,-15-6-1,-13 2 0,-13-6-1,-7 4 1,-14 4 1,-3 10 0,-7 9 1,-1 14 0,-2 17 1,-1 20 0,3 18 3,-1 10-2,7 10 1,3-1 0,11-2-1,3-10 1,11-7-2,5-16 1,11-15-3,7-10 1,7-9 0,7-10 0,2-3 0,-1-3 0,2-2-1,-1 5 1,-2 2-1,-4 3 1,-4 4 0,-4 5 0,-2 2 0,-1 0 0,0 1-1,3-4 1,0-4-1,3-1 0,-3-8-1,1 0 0,-8-7-2,-2 3 1,-10-9 0,-9 4-1,-11-2 3,-4 3-2,-14 1 4,-6 5-1,-5 7 3,-9 8-1,3 14 1,-3 3 1,6 12-1,-1 1 1,13 6-2,8-2 1,13-1-2,12-11 0,11-6-1,9-5-2,4-11 0,12-3-2,-5-16-9,12 8-22,-13-11-2,4 5 1</inkml:trace>
  <inkml:trace contextRef="#ctx0" brushRef="#br0" timeOffset="107644">9372 12916 9,'-21'10'33,"-2"-4"1,12 8 0,-7-7-23,16 11-1,2-18-5,-10 20-2,10-20 0,5 16-2,-5-16 1,16 7-1,-4-4-1,1-4 1,0-2 0,1 0-1,-2-2 1,-12 5 0,19-7-1,-19 7 1,11-9 0,-11 9-1,0 0 1,0 0-1,0 0 0,0 0 1,0 0-1,0 0 0,0 0 0,-11 12 0,11-12 0,0 0 1,0 0-1,-12 3 0,12-3 0,0 0 0,-11-14 0,11 14-1,-12-17 1,0 8-1,0 0 1,-6-1-1,-4 0 1,-7 1 1,-3 1 0,-6 6 0,-6 3 0,-1 4-1,0 5 1,2 4-1,6 6 1,10 3-2,10 0 2,12 0-2,15-4 1,10-1 1,9-5-1,7-6-1,4-4 0,1-6 0,2-3 0,-7-6-1,-4 1 0,-6-4 0,-3-1 0,-6 0 1,-3 0-1,-4 2 1,-2 1 1,-8 13 0,9-13 0,-9 13 2,0 0 0,-4 16 0,-1-3 0,1 5 1,-1 1-1,4 0 0,1-1-2,2-4 0,7-2-2,-9-12-2,34 16-13,-21-22-19,12 5-1,-7-12 1</inkml:trace>
  <inkml:trace contextRef="#ctx0" brushRef="#br0" timeOffset="108011">9584 12896 19,'10'17'34,"-11"0"3,10 12-1,-18-10-26,15 13-1,-8-9-4,6 3-1,-3-8-1,1-1-1,-2-17-1,11 12-1,-11-12 0,14-8-1,-14 8 0,21-26 0,-9 11 1,4-6-1,-2-1 1,3-1 0,-2-1 1,3 2 1,-2 4 0,0 9 1,-3 4 0,0 8 0,-3 8-1,3 8 0,1 8 0,6 7-2,8 1-2,4-12-15,29 15-21,4-13-1,28 7 0,4-12-1</inkml:trace>
  <inkml:trace contextRef="#ctx0" brushRef="#br0" timeOffset="108387">11427 12550 21,'12'66'37,"-2"3"0,13 17-2,-2-7-30,12 8 0,-5-12-1,5-6-3,-1-14-3,-9-22-25,5-3-9,-14-24 1,-1-7-1</inkml:trace>
  <inkml:trace contextRef="#ctx0" brushRef="#br0" timeOffset="109026">11146 12860 34,'21'33'36,"13"-14"0,23 0-1,16-13-34,5-7-2,7-10 0,-4-7 1,-4-8-1,-8-3 0,-14-1-1,-14-2 0,-11 1 1,-15 3-1,-5 9 1,-8 5 0,-2 14 1,-16 9 0,1 10 1,1 14 2,-2 8-1,6 12 2,0-3 0,10 2-1,5-8 0,10-4 0,4-11-1,12-8-2,4-12 1,4-8-1,2-6 0,1-4 0,1-4 0,-2 0 0,0 3-1,-1 2 1,-1 6 1,-3 2-1,0 3 0,0 4 0,2 1 0,5-3 1,5-4 0,3-1 0,2-6-1,2-3 0,-1-4 0,-1-5 0,-4-1 0,-9-2-1,-9-1 0,-11 1 1,-7 0-1,-12 2 2,-8 3-2,-11 6 2,-8 6-1,-5 9 2,-4 10-1,-2 10-1,-2 5 2,9 6-1,6 1 0,19 2-1,22-1-1,18-9-5,41 2-26,10-18-4,40 5-2,16-11 1</inkml:trace>
  <inkml:trace contextRef="#ctx0" brushRef="#br0" timeOffset="109716">14629 12832 40,'0'0'36,"0"18"3,-1 3-15,10 24-19,-4 3 0,8 10-1,-1-2-1,6 1-2,0-10 1,6-8-1,-7-15-1,-2-14 0,-3-12-1,-4-10 0,-4-10 1,-8-7-1,-5-7 0,-9-8 0,0-3 0,-3-7 1,0-1-1,1 0 1,3 5 0,4 5 1,6 14-1,8 13 0,10 18 1,13 18 1,12 16-1,10 11 0,11 7 0,13 3 0,8-6 1,5-6-2,2-9 1,-5-13-1,-8-10 0,-10-13 0,-13-9 0,-18-11 0,-16-6-1,-14-10 0,-13-9 0,-13-6 0,-6-6 0,-7-9-1,-1 2 1,2 2-1,11 14-3,0 4-6,27 28-24,-1 18-2,20 9 2</inkml:trace>
  <inkml:trace contextRef="#ctx0" brushRef="#br0" timeOffset="110130">15780 12716 34,'50'10'36,"6"-7"0,20 7 0,-8-12-31,6 6-1,-7-1-2,-7 1-1,-14 2 0,-13 6 1,-21 6-2,-17 7 1,-24 7 0,-18 11-1,-17 3 1,-9 5 0,-1 1 0,3 2 0,10-4 0,16-4 0,18-8 1,27-10 1,24-9-2,22-9 1,18-11-1,16-7-1,17-6 0,11-4-2,13 0-3,-9-9-27,19 11-5,-10-4-1,9 15-1</inkml:trace>
  <inkml:trace contextRef="#ctx0" brushRef="#br0" timeOffset="110618">18710 12718 14,'16'-48'29,"-8"-8"3,-7 1 0,-14-10-26,-3 4-2,-15-2 1,1 14 0,-14 4 0,3 23-1,-9 16 1,5 28-1,-3 23 0,11 26 0,2 15-2,16 18 3,14 4-3,20 2 0,14-5-1,11-9 0,11-14-1,8-17-1,2-10-2,-12-20-5,-4 2-3,-45-37-5,25 30-5,-49-41-10,-2 6-5,-25-14 2</inkml:trace>
  <inkml:trace contextRef="#ctx0" brushRef="#br0" timeOffset="110964">18147 13085 18,'-19'-14'31,"17"-2"0,33 15-12,12-11-5,37 14-4,10-10-3,22 5-4,5-2-1,5 1-1,-1-3 0,-4-1 0,-11-2 0,-17-3-1,-16-2 0,-18-2 2,-16-1-2,-17-1 2,-16 0-2,-16 3 2,-13 1-1,-12 6 1,-11 5 0,-7 9 0,-6 7 0,2 10 0,-1 3 0,13 7 0,14 1 0,20 2-2,16 0 1,19-7-3,24-4 0,11-8-1,18-2-2,-3-17-7,12 11-15,-18-17-10,-1-1 1,-17-11 0</inkml:trace>
  <inkml:trace contextRef="#ctx0" brushRef="#br0" timeOffset="111437">19531 12931 16,'-11'13'34,"-4"5"2,9 12-1,-3-6-23,14 14-5,-3-10-3,11 0-1,1-6-2,6-4 0,1-10-1,1-8-1,0-5 1,-4-8-1,-1-4 0,-3-5 0,3-1 0,0-2 0,-1-1 1,2 2 0,-1 1 0,2 6 2,-2 8-1,0 6 0,-6 6 1,1 11 0,-4 4 0,1 6 1,-1 2-2,1 0 0,1-7 0,4-2 0,3-6-1,3-7 0,3-4 0,3-5-1,3-4 0,3-1 0,1-1 0,3 0 0,2-1 1,0 2-1,3 2 1,-2 3 0,-2 4 0,-6 2 0,-3 4 0,-4 4 0,-5 3 0,-4 2-1,0 4-2,-15-18-7,33 27-26,-15-18-1,13 5 1</inkml:trace>
  <inkml:trace contextRef="#ctx0" brushRef="#br0" timeOffset="111850">20790 12991 26,'-35'5'35,"-10"3"0,6 20-8,-5-7-20,20 12 1,-1-4-4,18 3-2,8-5-2,12-5-1,11-8 0,10-9 0,7-6 0,-2-8-1,1-5 2,-3-8-1,-4-1 0,-2-4 2,-6 2 0,-2 3 1,-8 0 1,1 11 0,-16 11 0,13-4 0,-13 4 1,1 23-1,-2-7 0,3 9-1,2-3-1,11 1 0,10-4-1,10-6-1,14-2-1,7-7-2,11 1-2,-3-14-2,14 10-11,-23-20-18,2 3-1,-17-14 2</inkml:trace>
  <inkml:trace contextRef="#ctx0" brushRef="#br0" timeOffset="112195">21449 12632 23,'-16'-16'35,"-2"14"1,10 28 2,2 16-30,12 21-4,6 4 1,12 7-2,10-7 0,11-7-2,8-11 1,5-12-3,2-14 1,-1-10 0,-3-12-2,-9-11 1,-8-8-1,-12-12 1,-8-3-1,-10-5 3,-7-2-3,-6 0 3,-7 6-1,-3 10 3,-6 9-1,0 15 2,1 10-2,6 13-2,4 8 3,13 8-2,9-1 1,11-1-4,16-2 0,9-11-4,17 4-10,-4-20-20,8 0-3,-10-16 2</inkml:trace>
  <inkml:trace contextRef="#ctx0" brushRef="#br0" timeOffset="112464">22371 12630 29,'-32'5'36,"-3"8"0,12 19 1,8 4-33,11 11 1,7-2-1,15 5-2,9-5 2,10 1-2,-1-6 2,3-1-2,-12-8 1,-7-7-1,-16-7 0,-12-5 0,-17-9-1,-14-4 0,-9-5-3,-6-8-4,16 11-29,-7-14-3,24 11-2,9-4 1</inkml:trace>
  <inkml:trace contextRef="#ctx0" brushRef="#br0" timeOffset="112632">22868 13094 56,'-6'11'42,"6"2"-6,0-13-35,13 8-37,-3-20-4,-1-12-1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5E5C-D361-4269-9B7D-E1EE44126276}" type="datetimeFigureOut">
              <a:rPr lang="en-NZ" smtClean="0"/>
              <a:t>21/06/2013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05B2-309E-406C-8968-9EB906E1CE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726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5E5C-D361-4269-9B7D-E1EE44126276}" type="datetimeFigureOut">
              <a:rPr lang="en-NZ" smtClean="0"/>
              <a:t>21/06/2013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05B2-309E-406C-8968-9EB906E1CE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537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5E5C-D361-4269-9B7D-E1EE44126276}" type="datetimeFigureOut">
              <a:rPr lang="en-NZ" smtClean="0"/>
              <a:t>21/06/2013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05B2-309E-406C-8968-9EB906E1CE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397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5E5C-D361-4269-9B7D-E1EE44126276}" type="datetimeFigureOut">
              <a:rPr lang="en-NZ" smtClean="0"/>
              <a:t>21/06/2013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05B2-309E-406C-8968-9EB906E1CE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997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5E5C-D361-4269-9B7D-E1EE44126276}" type="datetimeFigureOut">
              <a:rPr lang="en-NZ" smtClean="0"/>
              <a:t>21/06/2013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05B2-309E-406C-8968-9EB906E1CE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084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5E5C-D361-4269-9B7D-E1EE44126276}" type="datetimeFigureOut">
              <a:rPr lang="en-NZ" smtClean="0"/>
              <a:t>21/06/2013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05B2-309E-406C-8968-9EB906E1CE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75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5E5C-D361-4269-9B7D-E1EE44126276}" type="datetimeFigureOut">
              <a:rPr lang="en-NZ" smtClean="0"/>
              <a:t>21/06/2013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05B2-309E-406C-8968-9EB906E1CE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854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5E5C-D361-4269-9B7D-E1EE44126276}" type="datetimeFigureOut">
              <a:rPr lang="en-NZ" smtClean="0"/>
              <a:t>21/06/2013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05B2-309E-406C-8968-9EB906E1CE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963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5E5C-D361-4269-9B7D-E1EE44126276}" type="datetimeFigureOut">
              <a:rPr lang="en-NZ" smtClean="0"/>
              <a:t>21/06/2013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05B2-309E-406C-8968-9EB906E1CE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3037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5E5C-D361-4269-9B7D-E1EE44126276}" type="datetimeFigureOut">
              <a:rPr lang="en-NZ" smtClean="0"/>
              <a:t>21/06/2013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05B2-309E-406C-8968-9EB906E1CE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6496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5E5C-D361-4269-9B7D-E1EE44126276}" type="datetimeFigureOut">
              <a:rPr lang="en-NZ" smtClean="0"/>
              <a:t>21/06/2013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05B2-309E-406C-8968-9EB906E1CE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8032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35E5C-D361-4269-9B7D-E1EE44126276}" type="datetimeFigureOut">
              <a:rPr lang="en-NZ" smtClean="0"/>
              <a:t>21/06/2013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505B2-309E-406C-8968-9EB906E1CE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4163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Inference 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Practice for AS2.9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8346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3840" y="365125"/>
            <a:ext cx="11109960" cy="54504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 smtClean="0"/>
              <a:t>PPDAC – Conclusion</a:t>
            </a:r>
          </a:p>
          <a:p>
            <a:r>
              <a:rPr lang="en-NZ" dirty="0" smtClean="0"/>
              <a:t>Further comments </a:t>
            </a:r>
            <a:r>
              <a:rPr lang="en-NZ" dirty="0"/>
              <a:t>integrating contextual and statistical knowledge throughout the statistical enquiry cycle</a:t>
            </a:r>
          </a:p>
        </p:txBody>
      </p:sp>
    </p:spTree>
    <p:extLst>
      <p:ext uri="{BB962C8B-B14F-4D97-AF65-F5344CB8AC3E}">
        <p14:creationId xmlns:p14="http://schemas.microsoft.com/office/powerpoint/2010/main" val="19469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3840" y="365125"/>
            <a:ext cx="11109960" cy="54504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 smtClean="0"/>
              <a:t>PPDAC – Conclusion</a:t>
            </a:r>
          </a:p>
          <a:p>
            <a:r>
              <a:rPr lang="en-NZ" dirty="0" smtClean="0"/>
              <a:t>Further comments</a:t>
            </a:r>
            <a:r>
              <a:rPr lang="en-GB" dirty="0"/>
              <a:t>, </a:t>
            </a:r>
            <a:r>
              <a:rPr lang="en-GB" dirty="0" err="1" smtClean="0"/>
              <a:t>eg</a:t>
            </a:r>
            <a:r>
              <a:rPr lang="en-GB" dirty="0" smtClean="0"/>
              <a:t>, on limiting </a:t>
            </a:r>
            <a:r>
              <a:rPr lang="en-GB" dirty="0"/>
              <a:t>factors in the definition of the groups, or </a:t>
            </a:r>
            <a:r>
              <a:rPr lang="en-GB" dirty="0" smtClean="0"/>
              <a:t>the </a:t>
            </a:r>
            <a:r>
              <a:rPr lang="en-GB" dirty="0"/>
              <a:t>impact of other factors on the reliability of estimates.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6150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392" y="402337"/>
            <a:ext cx="10515600" cy="3962399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PPDAC   - The Problem:</a:t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I wonder if the median…</a:t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r>
              <a:rPr lang="en-NZ" dirty="0"/>
              <a:t/>
            </a:r>
            <a:br>
              <a:rPr lang="en-NZ" dirty="0"/>
            </a:b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I expect…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529920" y="1289160"/>
              <a:ext cx="11527560" cy="5487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400" y="1276200"/>
                <a:ext cx="11554920" cy="550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534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58162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 smtClean="0"/>
              <a:t>PPDAC   The Plan</a:t>
            </a:r>
            <a:br>
              <a:rPr lang="en-NZ" dirty="0" smtClean="0"/>
            </a:br>
            <a:endParaRPr lang="en-NZ" dirty="0" smtClean="0"/>
          </a:p>
          <a:p>
            <a:r>
              <a:rPr lang="en-NZ" sz="3600" dirty="0" smtClean="0"/>
              <a:t>I will use a computer to select…</a:t>
            </a:r>
            <a:br>
              <a:rPr lang="en-NZ" sz="3600" dirty="0" smtClean="0"/>
            </a:br>
            <a:endParaRPr lang="en-NZ" sz="3600" dirty="0" smtClean="0"/>
          </a:p>
          <a:p>
            <a:endParaRPr lang="en-NZ" sz="3600" dirty="0"/>
          </a:p>
          <a:p>
            <a:endParaRPr lang="en-NZ" sz="3600" dirty="0"/>
          </a:p>
          <a:p>
            <a:r>
              <a:rPr lang="en-NZ" sz="3600" dirty="0" smtClean="0"/>
              <a:t>Comment on reliability of method:</a:t>
            </a:r>
          </a:p>
          <a:p>
            <a:endParaRPr lang="en-NZ" sz="3600" dirty="0"/>
          </a:p>
          <a:p>
            <a:endParaRPr lang="en-NZ" sz="3600" dirty="0" smtClean="0"/>
          </a:p>
          <a:p>
            <a:r>
              <a:rPr lang="en-NZ" sz="3600" dirty="0" smtClean="0"/>
              <a:t>Comment on size of the sample</a:t>
            </a:r>
            <a:endParaRPr lang="en-NZ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86000" y="1751040"/>
              <a:ext cx="11468520" cy="4958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600" y="1737360"/>
                <a:ext cx="11484360" cy="498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585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3840" y="365125"/>
            <a:ext cx="11109960" cy="63038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 smtClean="0"/>
              <a:t>PPDAC - Analysis</a:t>
            </a:r>
          </a:p>
          <a:p>
            <a:r>
              <a:rPr lang="en-NZ" dirty="0" smtClean="0"/>
              <a:t>What I See:</a:t>
            </a:r>
          </a:p>
          <a:p>
            <a:r>
              <a:rPr lang="en-NZ" dirty="0" smtClean="0"/>
              <a:t>My </a:t>
            </a:r>
            <a:r>
              <a:rPr lang="en-NZ" dirty="0" err="1" smtClean="0"/>
              <a:t>dotplots</a:t>
            </a:r>
            <a:r>
              <a:rPr lang="en-NZ" dirty="0" smtClean="0"/>
              <a:t>:</a:t>
            </a:r>
          </a:p>
          <a:p>
            <a:endParaRPr lang="en-NZ" dirty="0" smtClean="0"/>
          </a:p>
          <a:p>
            <a:endParaRPr lang="en-NZ" dirty="0"/>
          </a:p>
          <a:p>
            <a:r>
              <a:rPr lang="en-NZ" dirty="0" smtClean="0"/>
              <a:t>My boxplots:</a:t>
            </a:r>
            <a:br>
              <a:rPr lang="en-NZ" dirty="0" smtClean="0"/>
            </a:br>
            <a:endParaRPr lang="en-NZ" dirty="0" smtClean="0"/>
          </a:p>
          <a:p>
            <a:endParaRPr lang="en-NZ" dirty="0"/>
          </a:p>
          <a:p>
            <a:r>
              <a:rPr lang="en-NZ" dirty="0" smtClean="0"/>
              <a:t>Possible reasons:</a:t>
            </a:r>
          </a:p>
        </p:txBody>
      </p:sp>
      <p:pic>
        <p:nvPicPr>
          <p:cNvPr id="3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60" y="0"/>
            <a:ext cx="6720840" cy="37429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49040" y="435960"/>
              <a:ext cx="12038760" cy="6228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360" y="424440"/>
                <a:ext cx="12061800" cy="624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346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3840" y="365125"/>
            <a:ext cx="11109960" cy="545045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 smtClean="0"/>
              <a:t>PPDAC - Analysis</a:t>
            </a:r>
          </a:p>
          <a:p>
            <a:r>
              <a:rPr lang="en-NZ" dirty="0" smtClean="0"/>
              <a:t>Calculations:</a:t>
            </a:r>
          </a:p>
          <a:p>
            <a:r>
              <a:rPr lang="en-NZ" sz="3900" dirty="0" smtClean="0"/>
              <a:t>My informal confidence interval for the females’ incomes:</a:t>
            </a:r>
          </a:p>
          <a:p>
            <a:endParaRPr lang="en-NZ" dirty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r>
              <a:rPr lang="en-NZ" dirty="0" smtClean="0"/>
              <a:t>My inference:</a:t>
            </a:r>
            <a:br>
              <a:rPr lang="en-NZ" dirty="0" smtClean="0"/>
            </a:br>
            <a:endParaRPr lang="en-NZ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40920" y="2037960"/>
              <a:ext cx="11469960" cy="3923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400" y="2033640"/>
                <a:ext cx="11495880" cy="393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7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3840" y="365125"/>
            <a:ext cx="11109960" cy="545045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 smtClean="0"/>
              <a:t>PPDAC - Analysis</a:t>
            </a:r>
          </a:p>
          <a:p>
            <a:r>
              <a:rPr lang="en-NZ" dirty="0" smtClean="0"/>
              <a:t>Calculations:</a:t>
            </a:r>
          </a:p>
          <a:p>
            <a:r>
              <a:rPr lang="en-NZ" sz="3900" dirty="0" smtClean="0"/>
              <a:t>My informal confidence interval for the males’ incomes:</a:t>
            </a:r>
          </a:p>
          <a:p>
            <a:endParaRPr lang="en-NZ" dirty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r>
              <a:rPr lang="en-NZ" dirty="0" smtClean="0"/>
              <a:t>My inference:</a:t>
            </a:r>
            <a:br>
              <a:rPr lang="en-NZ" dirty="0" smtClean="0"/>
            </a:br>
            <a:endParaRPr lang="en-NZ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644560" y="2103840"/>
              <a:ext cx="6612840" cy="3328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9520" y="2093400"/>
                <a:ext cx="6632280" cy="334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83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3840" y="365125"/>
            <a:ext cx="11109960" cy="54504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 smtClean="0"/>
              <a:t>PPDAC – Conclusion</a:t>
            </a:r>
          </a:p>
          <a:p>
            <a:r>
              <a:rPr lang="en-NZ" dirty="0" smtClean="0"/>
              <a:t>Answer to question + justification:</a:t>
            </a:r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r>
              <a:rPr lang="en-NZ" dirty="0" smtClean="0"/>
              <a:t/>
            </a:r>
            <a:br>
              <a:rPr lang="en-NZ" dirty="0" smtClean="0"/>
            </a:br>
            <a:endParaRPr lang="en-NZ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64680" y="108360"/>
              <a:ext cx="11478600" cy="6049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9920" y="101520"/>
                <a:ext cx="11508120" cy="606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529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3840" y="365125"/>
            <a:ext cx="11109960" cy="54504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 smtClean="0"/>
              <a:t>PPDAC – Conclusion </a:t>
            </a:r>
          </a:p>
          <a:p>
            <a:r>
              <a:rPr lang="en-NZ" dirty="0" smtClean="0"/>
              <a:t>Comment on sampling </a:t>
            </a:r>
            <a:r>
              <a:rPr lang="en-NZ" dirty="0" err="1" smtClean="0"/>
              <a:t>variablilty</a:t>
            </a:r>
            <a:r>
              <a:rPr lang="en-NZ" dirty="0" smtClean="0"/>
              <a:t/>
            </a:r>
            <a:br>
              <a:rPr lang="en-NZ" dirty="0" smtClean="0"/>
            </a:br>
            <a:endParaRPr lang="en-NZ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55040" y="1723320"/>
              <a:ext cx="11652480" cy="4528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2800" y="1712160"/>
                <a:ext cx="11671200" cy="454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9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3840" y="365125"/>
            <a:ext cx="11109960" cy="54504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 smtClean="0"/>
              <a:t>PPDAC – Conclusion</a:t>
            </a:r>
          </a:p>
          <a:p>
            <a:r>
              <a:rPr lang="en-NZ" dirty="0" smtClean="0"/>
              <a:t>Comment on effect of sample size</a:t>
            </a:r>
            <a:endParaRPr lang="en-NZ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86200" y="1725120"/>
              <a:ext cx="11396520" cy="3190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600" y="1713960"/>
                <a:ext cx="11422800" cy="321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77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2409</TotalTime>
  <Words>131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Inference </vt:lpstr>
      <vt:lpstr>PPDAC   - The Problem:  I wonder if the median…    I expect…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Whangarei Girls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Inference</dc:title>
  <dc:creator>Tanya.Gwillim</dc:creator>
  <cp:lastModifiedBy>Tanya.Gwillim</cp:lastModifiedBy>
  <cp:revision>7</cp:revision>
  <cp:lastPrinted>2013-06-19T22:54:30Z</cp:lastPrinted>
  <dcterms:created xsi:type="dcterms:W3CDTF">2013-06-18T08:08:04Z</dcterms:created>
  <dcterms:modified xsi:type="dcterms:W3CDTF">2013-06-21T00:19:05Z</dcterms:modified>
</cp:coreProperties>
</file>