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5:19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19974 16716 13 0,'0'0'29'0,"0"0"2"15,-13-10-11-15,18 21-6 16,-5-11-3-16,0 0-3 16,0 0-2-16,-7 24-2 0,7-12-1 15,2 6-1-15,-1 2 0 16,3 14-1-16,-3 0 0 15,0 6 0-15,-1 1 1 16,-1 3-3-16,0 7 2 16,-2 0-1-16,-1 7 1 15,0-8-2-15,1-2 2 16,-1 0-2-16,0-1 1 15,0 3 1-15,0-7-2 16,2 0 1-16,-2-7 0 16,1-8 0-16,-1-4 0 15,3-3 1-15,-2-9-2 16,3-12 2-16,0 0-2 15,0 0 1-15,0 0 0 0,-7-34-1 16,5 7 1-16,2-5-1 16,0 0 1-16,2-10 0 15,-1-4 0-15,0-5-1 16,1-2 1-16,-2 2 0 15,-2-9 0-15,4-3 0 16,-2-4 1-16,2 6-1 16,1-2 0-16,2 1 0 15,3 2 1-15,3 6-1 16,5 8 1-16,2 9-1 15,2 5 1-15,5 6-1 16,0 8 0-16,5 10 1 16,-2 8-1-16,3 7 1 15,-4 9-1-15,0 4 0 16,-4 7 0-16,-4 4 1 0,-7 1-2 15,-4 1 2-15,-8 2-1 16,-4 10 0-16,-9-1 1 16,-6 0 0-16,-7 2 0 15,-6 0 0-15,-5-2 0 16,-4-5-1-16,-2-5 2 15,-1-12-2-15,3-8 1 16,8-5-1-16,10-15-1 16,7-8-1-16,16 14-8 15,7-32-24-15,22 21-2 16,-2-17-1-16,27 17 1 15</inkml:trace>
  <inkml:trace contextRef="#ctx0" brushRef="#br0" timeOffset="822.0822">20545 17641 12 0,'5'17'32'0,"-5"-17"1"16,0 0 0-16,0 0-21 15,12-3-3-15,-7-11-2 16,10-7-3-16,-4-16 1 0,5 1-2 15,1-11-1-15,4-6 0 16,-2-4-1-16,3-10 0 16,0-3 0-16,-3-1 0 15,3-2-2-15,-1-9 2 16,-1 7-1-16,1 5 0 15,-1 5 0-15,0 7-1 16,-2 5 1-16,-3 8-1 16,1 19 1-16,-4 11 0 15,0 8-1-15,-12 7 1 16,19 16 0-16,-8 3 0 15,-2 10 0-15,1 5 0 0,0 4 0 16,2 11 0-16,-2 6 0 16,2 1-1-16,-1 7 1 15,1 1 0-15,1-4 1 16,0 4-2-16,-1-2 2 15,3-4-1-15,-3-8 0 16,1-2 1-16,-1-7-1 16,-2-9 0-16,-1-2 0 15,-2-14 0-15,-2-4 1 16,-5-12-1-16,5 13-1 15,-5-13-1-15,0 0-4 16,-18-31-26-16,18 31-4 16,-17-26 2-16,17 26-1 15</inkml:trace>
  <inkml:trace contextRef="#ctx0" brushRef="#br0" timeOffset="1073.1073">20594 17333 25 0,'14'-6'35'16,"-9"-22"2"-16,21 23-2 15,-9-23-20-15,15 10-9 16,1 0-2-16,9 9-3 16,1 0-1-16,-3-3-16 0,16 24-18 15,-17-21-2-15,18 15-1 16</inkml:trace>
  <inkml:trace contextRef="#ctx0" brushRef="#br0" timeOffset="1899.1899">21580 17578 12 0,'-3'17'33'0,"3"-17"0"15,0 0 0-15,-4-36-17 16,4 36-7-16,3-40-3 15,1 11-2-15,-3-19-1 16,2-3-1-16,-1-8-1 16,2 0 0-16,3-7-1 15,0-7 1-15,2 1-2 16,3 0 2-16,1 11-2 15,2-2 1-15,2 10 1 16,2 7-1-16,1 14 0 0,0 9 0 16,2 9 0-16,2 5 0 15,2 9 1-15,0 6 0 16,0 6 0-16,-1 5 0 15,0 0 0-15,-1 5 0 16,0-1 0-16,-4 3 0 16,-3 0-1-16,-2 8 1 15,-2 2-1-15,-3 0 1 16,-2 5 0-16,-3 2-1 15,-1 5 0-15,-1 6 0 16,-3-3 1-16,0 0-1 16,-2 5 1-16,2 3-1 15,0 2-1-15,0-4 1 16,3-3 0-16,1-10-2 0,2 1-2 15,-7-18-25-15,14 6-6 16,-13-31-2-16,13 11 0 16</inkml:trace>
  <inkml:trace contextRef="#ctx0" brushRef="#br0" timeOffset="2263.2263">22370 16979 40 0,'7'42'37'16,"-13"-11"-1"-16,17 27-1 16,-13-4-28-16,10 0-4 15,-1 1 1-15,2 7-2 16,0 2-1-16,2 5 0 15,-1-8 0-15,1-8 0 16,-1-3-1-16,-1-8 2 16,0-7-4-16,-4-15 0 15,-5-20-4-15,0 0-30 16,0 0 0-16,-5-37-1 15,5 8-1-15</inkml:trace>
  <inkml:trace contextRef="#ctx0" brushRef="#br0" timeOffset="2858.2858">22311 17071 35 0,'11'-8'36'0,"-7"-24"1"16,16 9-2-16,-6-17-28 15,9 1-1-15,-1-2-2 16,6 3-1-16,1 3-1 16,1 5-1-16,4 10 0 15,-2 8 0-15,0 11-1 16,-2 7 0-16,-4 10 0 0,-3 13 0 15,-8 7 0-15,-3 4 0 16,-8 3 0-16,-6 2 0 16,-3-1 0-16,-5-1 0 15,-3-4 0-15,-4-13 0 16,1 0 0-16,-2-5 0 15,0-6 0-15,-1-5 0 16,4-7 0-16,3-6-1 16,12 3 1-16,-15-2 0 15,15 2 0-15,0 0-1 16,12-14 2-16,0 11 0 15,3 7-1-15,5 9 3 16,1-1-2-16,2 3 0 16,0 5 0-16,-1 10 0 0,0-4 0 15,-3 10 0-15,-1 4-1 16,-4 0 1-16,-3 2-1 15,-4-1 0-15,-3-1 1 16,-4-1 0-16,-5 2-1 16,-4-10 0-16,-6-1 1 15,-8-3 0-15,-5-2-1 16,-2-2 0-16,-9-11 1 15,-2-10-3-15,1-2-1 16,-5-7-5-16,15 2-30 16,-15-25 0-16,14 8-2 15,-15-30 1-15</inkml:trace>
  <inkml:trace contextRef="#ctx0" brushRef="#br0" timeOffset="3464.3464">20822 16107 12 0,'0'0'28'0,"-25"-5"-1"16,15 20-9-16,-13-13-5 15,11 14-3-15,-10-9-2 16,8 12-3-16,-9 0 0 15,4 8-2-15,-6 3 0 16,3 4-2-16,-1 5 1 0,-1 7 0 16,-2 4-1-16,0 4 0 15,1 1-1-15,0 1 1 16,-1 6-1-16,2 5 1 15,1 0-1-15,1 6 1 16,3 3-1-16,4 4 0 16,6 9 1-16,11 10-1 15,7 7 0-15,13 3-1 16,12 6 1-16,15-5-1 15,17 7-5-15,5-3-26 16,32-5-1-16,-2-17-1 16,23-11-1-16</inkml:trace>
  <inkml:trace contextRef="#ctx0" brushRef="#br0" timeOffset="4049.4049">22785 16422 39 0,'19'34'35'16,"-10"-11"2"-16,22 20-1 16,-12-11-29-16,11 9 0 15,-2-2-3-15,7 2-1 16,-2-1 1-16,2 1-2 0,-2-2-1 15,2 7 0-15,-4 1 0 16,-1 3 0-16,-5-2 0 16,-7 9-1-16,-3 9 0 15,-6 7 0-15,-4 7 1 16,-7 2-1-16,-4 5-1 15,-4 0 1-15,-8 5 0 16,-2-2 1-16,-5-7-2 16,-4-7-1-16,1 4-3 15,-8-17-20-15,15-1-12 16,-15-16-3-16,18-6 1 15</inkml:trace>
  <inkml:trace contextRef="#ctx0" brushRef="#br0" timeOffset="7450.745">12571 17702 12 0,'0'0'24'16,"0"0"-6"-16,-2-21-3 16,2 21-4-16,1-18-1 15,-1 18-3-15,0-21-1 16,0 21-2-16,1-16 0 15,-1 16-1-15,0 0 0 16,0 0 0-16,0 0-2 16,0 0 2-16,0 0-2 15,-13-9 0-15,13 9 0 0,-14 5 0 16,14-5-1-16,-15 4 0 15,15-4 0-15,-18 7 0 16,18-7 0-16,-17 16 0 16,17-16 0-16,-14 3 0 15,14-3 0-15,-13-1 1 16,13 1-1-16,-12-4 1 15,12 4-1-15,-15-5 1 16,15 5 0-16,-19 0 1 16,19 0-1-16,-14 1 0 15,14-1 0-15,0 0 1 16,-13 2-1-16,13-2 1 15,0 0-1-15,20-3 0 0,-8-1 1 16,1 6-1-16,5-2 0 16,-3 2 0-16,4-4 0 15,-2-3-1-15,0 5 0 16,0-2 1-16,-2 2-1 15,1 0 0-15,-2 4 0 16,0 0 0-16,-1-3 0 16,1 4 0-16,-2-5 1 15,2 5-1-15,-1-3 0 16,-1-2 0-16,0 1 0 15,1 3 0-15,0 0 0 16,1-3 0-16,-3 0 0 16,2-1 0-16,0 4 0 15,0 5 1-15,0-5-2 0,1-3 1 16,-2-1 1-16,1 1-1 15,-1 1 0-15,1 0 0 16,-1 2-1-16,-12-4 1 16,22 10 0-16,-11-4 0 15,-11-6 0-15,21 12 0 16,-9-3 0-16,-1-2 0 15,1 0 0-15,-1-1 0 16,1-3 0-16,-1 0 0 16,1 0 0-16,0-5 0 15,-1 0 0-15,-11 2 0 16,20 0 0-16,-20 0 1 15,16-5-1-15,-16 5 0 16,16-9 0-16,-16 9 0 0,15 0 0 16,-15 0 0-16,16 3 0 15,-16-3 1-15,15 4-1 16,-15-4 0-16,18 4 0 15,-18-4 0-15,18-1 0 16,-18 1 0-16,21-1 0 16,-10-5 0-16,1 6 0 15,5 0 0-15,-2-2 1 16,3 3-1-16,-1 0 0 15,2 3 0-15,2-2 0 16,-2 3 0-16,2-8 0 16,-6 1 0-16,0 4 0 15,1 2 0-15,-3-3 0 16,0 1 0-16,-13-2 1 0,18-2-1 15,-18 2 0-15,14 5 0 16,-14-5 0-16,0 0 0 16,14 7 0-16,-14-7 0 15,0 0 0-15,12 6 1 16,-12-6-1-16,0 0 0 15,0 0-1-15,12 5 1 16,-12-5 0-16,0 0 0 16,0 0 0-16,15-6-1 15,-15 6 0-15,0 0 1 16,14 9 0-16,-14-9 0 15,11 8-1-15,-11-8 1 16,13 12-1-16,-13-12 1 16,11 14 0-16,-11-14 0 15,12 9 0-15,-12-9-1 0,16 2 1 16,-16-2 0-16,13-7 1 15,-13 7-1-15,15-9-1 16,-15 9 1-16,14-10 0 16,-14 10-1-16,12-19 1 15,-12 19 0-15,11-16-1 16,-11 16 0-16,15-7 1 15,-15 7 0-15,15-3 0 16,-15 3 0-16,19 2 0 16,-19-2 0-16,22 1 0 15,-22-1 0-15,21 1 0 16,-10-2 0-16,1-3 0 0,0 4 1 15,0-4-1 1,3 0 0-16,-1-1 0 0,0 1 0 16,4-2 0-16,0 3 1 15,3-2-1-15,0-1 0 16,4 3 0-16,3 1 0 15,4 0 0-15,2 4 1 16,2-2-1-16,3-4-1 16,0 1 2-16,4 3-1 15,-1-4 0-15,5 6 1 16,-2-1-1-16,4-1 1 15,-2-3-1-15,2 2 1 16,-2-1-1-16,0-4 0 16,-2 5 0-16,-4-1 0 15,-2-1 0-15,-3 0 0 16,-1 2-1-16,-2 0 1 0,-1-2 0 15,-2 6 0-15,1-2 0 16,-1 2 0-16,-2 1 0 16,0-2 0-16,-1 1 0 15,-4-3 0-15,1 0 0 16,-1 4 0-16,-3 1 0 15,3-3 0-15,-1 0 0 16,2-2 0-16,-3-2 0 16,1 6 0-16,1-1 1 15,1-1-1-15,-1 2 0 16,0-5 0-16,0 5-1 15,2-7 0-15,-1 2 2 16,2 0-2-16,0-1 1 0,-1 4 0 16,1-5 0-16,1 6 0 15,0-5 1-15,1 5-1 16,2-2 0-16,2 2 0 15,3 2 0-15,-2-1 0 16,5-3 0-16,0-1 0 16,1 2 0-16,2-2 0 15,0 2 0-15,-1 0 0 16,1-4 1-16,4-3-1 15,1 2 0-15,2-1 0 16,1-6 1-16,2 5 0 16,0-2 0-16,2-2 0 15,-2 4-1-15,2 5 0 16,-1-7 1-16,-2-1-1 0,1 5 1 15,1 1-2-15,2 3 1 16,1 2 1-16,2-3-1 16,-1 1 0-16,4 3 0 15,1 0 0-15,-1-4 1 16,-1 6-1-16,-3-5 1 15,0 3-1-15,-6-1 0 16,-4-1 0-16,-6 1 0 16,-4-2 0-16,-5 8-1 15,-6-6 1-15,-5 1 0 16,-4 1 0-16,-5-4 1 15,-11-1-1-15,0 0 0 16,0 0 1-16,0 0-1 16,0 0 1-16,0 0-1 15,5-12 0-15,-5 12 0 0,0 0 0 16,0 0 1-16,9-14-1 15,-9 14 0-15,0 0 0 16,17-5-1-16,-17 5 1 16,14 0 0-16,-14 0-1 15,14 7 1-15,-14-7-1 16,13 9 1-16,-13-9 0 15,13 11 0-15,-13-11 0 16,12 1 0-16,-12-1 0 16,14-3 0-16,-14 3 0 15,13-7 0-15,-13 7 0 16,16-23-1-16,-16 23 0 15,20-10-1-15,-20 10-6 16,23 2-27-16,-23-2-3 0,14 18 1 16,-11-5-2-16</inkml:trace>
  <inkml:trace contextRef="#ctx0" brushRef="#br0" timeOffset="8603.8603">23523 16968 19 0,'3'26'37'0,"-3"-26"-1"16,5 28 1-16,-5-28-19 15,21 5-10-15,2-5-3 16,8 8-1-16,5-7-1 16,4 3 1-16,1 0-3 15,3-2 0-15,-3 2 0 16,-1 4-1-16,-4 2 1 15,-5-3-1-15,-4 3 0 16,-4-4-1-16,-5-1 1 16,-7 4-1-16,-11-9 0 15,13 13-1-15,-13-13-2 16,0 0 0-16,-5 18-5 15,-13-23-27-15,14 19-2 16,-18-23 1-16,22 9 0 0</inkml:trace>
  <inkml:trace contextRef="#ctx0" brushRef="#br0" timeOffset="9011.9011">23621 17369 45 0,'0'0'35'16,"4"26"2"-16,-4-26-13 16,0 0-15-16,17 0-3 15,0-3-1-15,-2 0-2 16,4-3-1-16,1-3 0 15,0 4 0-15,2 0-1 16,1-4 0-16,0 7-1 16,3-2 0-16,-4 1 1 15,4 7 0-15,-3 6-1 16,0-5 0-16,-2 2-1 15,-3 6-1-15,0 5-5 16,-18-7-28-16,16 17-3 16,-16-28-1-16,8 17-1 15</inkml:trace>
  <inkml:trace contextRef="#ctx0" brushRef="#br0" timeOffset="16592.6591">24796 16730 28 0,'0'0'30'15,"5"17"2"-15,-5-17-19 16,0 0-4-16,0 0-2 16,2 14-2-16,-2-14-1 15,1 15 0-15,-1-15-1 16,-1 22 0-16,-1-7-1 15,2 6 0-15,-2-2-1 16,2 17 1-16,-1-2-1 16,1 1-1-16,-2 6 1 15,2 3-1-15,0-1 1 16,-1 3-1-16,1 7 1 15,0-7-1-15,0 0 0 16,1 9 1-16,-1-9-1 16,0-5 1-16,2 4-1 0,-1-6 1 15,-4-6-1-15,3-5 1 16,-2-6-1-16,2-22 1 15,-4 16 0-15,4-16-1 16,0 0 1-16,0 0-1 16,0 0-1-16,-17-15-1 15,21 4-8-15,-16-16-23 16,20 6-3-16,-19-25 1 15,18 4-2-15</inkml:trace>
  <inkml:trace contextRef="#ctx0" brushRef="#br0" timeOffset="17081.708">24670 16961 11 0,'0'0'32'0,"5"-45"-2"16,8 23 3-16,-9-29-20 15,17 16-4-15,-6-19-2 16,10 13-3-16,-2-5 0 15,6 4-2-15,0 1 0 16,2 6 0-16,-2 6 0 16,1 10 0-16,-2 7 0 0,-1 13 0 15,-4 8-1-15,-1 7 0 16,-3 7 1-16,-4 6-1 15,-4 7 0-15,-4 3-1 16,-3 4 1-16,-4 1-1 16,-6 1 1-16,0 1-1 15,-8 1 0-15,-2 0 1 16,-7-4-2-16,-1 0 1 15,-6-3 0-15,-3-5 0 16,-6-6 1-16,-1-7-2 16,1-9 1-16,3-6 0 15,4 0 0-15,5-7 0 16,5 2 0-16,8 1 0 15,14-3-3-15,0 0-14 16,14 26-19-16,-14-26 0 0,42 25-3 16</inkml:trace>
  <inkml:trace contextRef="#ctx0" brushRef="#br0" timeOffset="17562.7561">25675 16565 36 0,'0'0'35'0,"-7"25"1"16,-9-21 0-16,11 15-28 16,-10-5-2-16,1 7-1 15,-6 2-2-15,1 4 0 16,-4 2-1-16,-2 15-1 15,-3 3 0-15,1 3 0 16,-1 7-1-16,2 4 0 16,1 6 0-16,5 1 0 0,4 9 1 15,7-8-1-15,7-3 0 16,8 0 0-16,8-5 1 15,7 2-1-15,7-9-3 16,-1-13-31-16,21 5-3 16,-13-20-3-16,20 6 0 15</inkml:trace>
  <inkml:trace contextRef="#ctx0" brushRef="#br0" timeOffset="18351.835">25759 17569 8 0,'-14'16'32'15,"14"13"0"-15,0-29-5 16,-1 24-9-16,1-24-6 16,13-5-3-16,-4-14-2 15,10-1-2-15,-2-11-1 16,6-9 0-16,-1-18-2 15,2-2-1-15,2-12-1 16,1-2 1-16,0-4-2 0,0-4 2 16,1 0-2-16,-3 9 1 15,-1 14-1-15,-3 6 1 16,-1 14 0-16,-4 12-1 15,1 14 1-15,-5 16-1 16,1 9 1-16,0 9 1 16,1 6-1-16,3 13 1 15,0 4-1-15,1 8 1 16,0 7 0-16,0 1 0 15,-1 3 0-15,1 4 0 16,-4-8 0-16,1-4-1 16,-3 2 1-16,-1-3-1 15,-3-12 1-15,1-7-1 16,-4-9 0-16,2-13-1 0,-3 3 0 15,-4-16-1-15,0 0-2 16,0 0-8-16,7-20-23 16,-18-10-2-16,16 9 0 15,-19-19 0-15</inkml:trace>
  <inkml:trace contextRef="#ctx0" brushRef="#br0" timeOffset="18649.8648">25798 17289 43 0,'7'14'36'16,"-8"-30"2"-16,24 19-11 15,-6-22-17-15,19 7-3 16,4-8-1-16,11 6-2 15,5 2-5-15,-7-14-33 16,19 24-4-16,-10-16-1 16,14 11-2-16</inkml:trace>
  <inkml:trace contextRef="#ctx0" brushRef="#br0" timeOffset="19267.9266">26578 16604 29 0,'32'44'35'16,"-10"-7"0"-16,14 31-1 0,-13-10-26 16,9 11-3-16,-2-6-2 15,-2 5-1-15,-5-4-1 16,-2 1-1-16,-7-2 1 15,-5 1-1-15,-6-3 0 16,-5 0 0-16,-7-3 0 16,-4-2 1-16,-2-3-2 15,-3-4 2-15,-3-4-2 16,-2-12 0-16,3-6-3 15,-4-10-4-15,21 5-26 16,-17-15-1-16,20-7 0 16,0 0-1-16</inkml:trace>
  <inkml:trace contextRef="#ctx0" brushRef="#br0" timeOffset="19937.9936">27143 17187 37 0,'19'34'37'15,"-7"-14"1"-15,21 20-3 16,-11-9-29-16,10 10 0 16,0-5-2-16,3-2-2 15,0-2 0-15,2-4 1 16,-1-2-2-16,-2-8-1 15,-3-3 1-15,-2-1-1 16,-4 6-1-16,-5-6 1 16,-4-2-3-16,-16-12 0 0,18 20-4 15,-18-20-28 1,1 11-3-16,-1-11 0 0,0 0 1 15</inkml:trace>
  <inkml:trace contextRef="#ctx0" brushRef="#br0" timeOffset="20199.0197">27247 17619 39 0,'21'-25'37'0,"-11"-29"0"0,18 8-1 15,-6-18-30-15,8-1-2 16,-1 1-3-16,2-1-5 15,13 16-30-15,-20-6-2 16,11 28-2-16,-10-3-1 16</inkml:trace>
  <inkml:trace contextRef="#ctx0" brushRef="#br0" timeOffset="20791.0789">28154 16870 32 0,'-9'37'36'0,"12"22"2"16,-11-4-3-16,15 24-26 16,-10-2-1-16,10 6-3 15,-4 1-2-15,5 2-1 16,-1-3 2-16,-2 1-3 15,1-8 0-15,-1-15-1 16,0-8 0-16,-1-6 1 0,1-25-2 16,-5-22-2-16,8 18-9 15,-9-37-26-15,11-4 0 16,-15-19 0-16,14-1 0 15</inkml:trace>
  <inkml:trace contextRef="#ctx0" brushRef="#br0" timeOffset="21191.1189">28035 17068 20 0,'0'0'34'15,"-3"-43"1"-15,17 23 0 16,-12-17-25-16,17 10-1 16,-2-6-3-16,10 6-1 15,1-4-2-15,7 6 0 16,1 9-1-16,-1 10 0 15,1 6 0-15,-2 6-1 16,-5 11-1-16,-4 10 1 16,-7 2-1-16,-3 9 2 15,-8-8-2-15,-5 6 0 16,-10-1 0-16,-4 2 0 15,-3-2 0-15,-10-6 1 16,-2 0-1-16,-7-2 0 16,-4-4 0-16,1-5-1 0,-2-4-2 15,-1-8-4-15,22 12-29 16,-11-27 0-16,29 9-3 15,0 0 2-15</inkml:trace>
  <inkml:trace contextRef="#ctx0" brushRef="#br0" timeOffset="21662.166">29085 16752 29 0,'0'0'36'15,"-31"16"2"-15,14 33-2 0,-23 1-26 16,4 26-3-16,-9 8-1 15,6 15-2-15,0 1 1 16,11 4-3-16,8-2-1 16,15-6 1-16,15-13-2 15,14-8-1-15,14-11-3 16,1-18-33-16,24 0-1 15,-12-23-2-15,20-2 1 16</inkml:trace>
  <inkml:trace contextRef="#ctx0" brushRef="#br0" timeOffset="22648.2646">29399 17040 43 0,'1'27'35'0,"15"25"2"0,-14-14-14 15,10 13-19-15,-3 0 1 16,5 4-3-16,-2 0 0 16,3 2 0-16,-2-5-1 15,0-8 0-15,-4-7-1 16,-3-10 1-16,-4-7 0 15,-2-20-1-15,-6 16 1 16,6-16-1-16,-16-23 0 16,4-6 0-16,-2-13 0 15,-3-7-1-15,2-11-1 16,-1-8 1-16,5-2 0 15,3-2-1-15,7-3 1 16,5 5 1-16,7 10 0 0,7 6 0 16,8 16 1-1,5 11 0-15,1 9 1 0,3 9-1 16,-3 15 0-16,-2 10 0 15,-3 7-1-15,-4 6 0 16,-5 7 1-16,-7 1-1 16,-4 1 1-16,-8 3-1 15,-7-7 1-15,-2-2-1 16,-8-5 1-16,-4 0-1 15,-7-8 0-15,0 2 0 16,-3-1 0-16,1-12 0 16,2-2 0-16,6-2 0 15,5-3 0-15,7 2 0 16,11-3 0-16,0 0 1 0,20-4-1 15,2 3 1 1,6 1-1-16,6-3 1 0,4 8-1 16,1-5 1-16,1 3-1 15,1 6 0-15,-5-4 0 16,0 7 1-16,-6 0-2 15,-4 5 2-15,-7 0-1 16,-4 11 0-16,-7 1 0 16,-4-6 0-16,-5 7 0 15,-6-2 0-15,-3 2 0 16,-3 3 1-16,-4-1-1 15,-2-8 1-15,0-1 1 16,-5 2 0-16,1-6-1 16,-4-8 0-16,2-2 0 15,-4-3 0-15,1-9 0 0,0-2-1 16,-1-4 1-16,2-9-2 15,4 3 2-15,2 6-2 16,5 3-1-16,0-1-3 16,19 21-23-16,-3-14-10 15,0 0-1-15,0 0 0 16</inkml:trace>
  <inkml:trace contextRef="#ctx0" brushRef="#br0" timeOffset="23512.351">29937 16471 3 0,'0'0'32'0,"18"-2"1"15,-18 2 1-15,18 3-24 16,-18-3 1-16,10 16-3 15,-10-16-2-15,16 20-1 16,-16-20 0-16,24 27-1 16,-8-10-1-16,4 6 1 15,2 3-2-15,3 2 0 0,0 5-1 16,2 3 1-16,2 5-1 15,-1 9 0-15,2 2-1 16,3 0 1-16,-2-2 1 16,1 3-1-16,-2-1 1 15,-2 4-2-15,-1-2 2 16,-4-4-2-16,-3 4 2 15,-9 1-2-15,-2 0 0 16,-5-8 1-16,-1 1-1 16,-5-5 0-16,-1 1-1 15,-3-2 1-15,0-3 0 16,-2-9 0-16,-2 1 0 15,1 0 0-15,-5-4 0 16,3 2 0-16,-1-1 0 0,3-7-1 16,-6 2 1-16,1 0-1 15,3-8 1-15,-1 3 0 16,6-1 0-16,-2 1-1 15,4-3 1-15,-2-1 0 16,6-14-2-16,0 0-2 16,2 25-6-16,-2-25-28 15,0 0-1-15,-5-14-1 16,10-1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7:09.4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2243 4537 13 0,'-10'-18'18'15,"5"2"-7"-15,8 3 1 16,-1-1 0-16,-2 14-1 15,19-16 1-15,-1 19-2 0,-3-8-1 16,13 11-1-16,3-4-2 16,11 10-1-16,5-4-2 15,8 6-1-15,15-4 0 16,9 3-2-16,15-3 0 15,9 2 0-15,12-3 0 16,7-3 0-16,9-2 0 16,14-1 0-16,4-3-1 15,5 0 1-15,2-3-2 16,6 2 1-16,-2-2 2 15,2 2-1-15,0 0-1 16,-6 1 1-16,-8 0 0 16,-5 2 1-16,-9 0-1 15,-10 0 1-15,-13 2-1 0,-10-1 1 16,-15-1-1-16,-13-2 1 15,-14 0-1-15,-11-2 0 16,-13-5 0-16,-12-2 0 16,-11-4 0-16,-10-2 0 15,-11-3 0-15,-12-2 0 16,-11 0 1-16,-14 2-2 15,-12 3 2-15,-10 4-1 16,-12 5-1-16,-9 4 1 16,-10 4 0-16,-8 5 0 15,-7 2 0-15,-5 0 0 16,-2 1-1-16,-2-2 1 15,-2-3 1-15,-1-4-1 16,1-2 0-16,-1-4 0 0,5-2 1 16,2-2-1-16,5 0 1 15,-2 0 0-15,3 2 0 16,-1 2-1-16,2 1 1 15,2 1-1-15,2 6 1 16,7-1-1-16,6 3 1 16,7-1-2-16,9 0 1 15,7 0 1-15,6-3 0 16,16 1 0-16,5-1 1 15,7-2-1-15,8-1 0 16,5 0 1-16,6 2-1 16,19 0-1-16,0 0-1 15,0 0 1-15,15 6-2 16,10-5 0-16,9 1 1 0,11-2-1 15,17 0 0-15,8-2 0 16,19 0 1-16,7-2-1 16,16 0 1-16,9-4-1 15,10 1 1-15,12-2 0 16,8-3 1-16,6 1-2 15,6-2 1-15,6 0 0 16,0 0 1-16,0 3 0 16,-1 2-1-16,-7 2 1 15,-11 2-1-15,-7 4 1 16,-13 3 0-16,-14 1 0 15,-17 3 0-15,-11 1 0 16,-16 0 0-16,-13-1 0 16,-15-2 0-16,-13 2 0 0,-16-2-1 15,-15-5 1-15,-14 2 0 16,-16-3 0-16,-17-1 0 15,-15-3 0-15,-15 1 0 16,-15 0 0-16,-10-3 0 16,-9 4 0-16,-8-1 0 15,-4 0 0-15,-5 1 0 16,-3 1 1-16,-2-1 0 15,-3-1-1-15,-2-1 0 16,3-2 0-16,1-2 1 16,0 0 0-16,7-5 1 15,7 3-2-15,6-2 1 16,7 3 0-16,8 0 0 0,2 5-1 15,2 1 1 1,12 4-1-16,0 1-1 0,0 4 2 16,5 2 0-16,6-5 0 15,1 6-1-15,11-3 1 16,-1-1 0-16,7-3 0 15,4 2 0-15,11-4-1 16,10 3-1-16,4-2 0 16,8 0 0-16,17 0 1 15,0 0-1-15,0 0 0 16,36 9 0-16,-3-4 1 15,13 0-2-15,8 3 0 16,14 0 1-16,4-1 0 16,18 1-1-16,7-1 2 15,10-4-1-15,6 2 0 0,11-1 1 16,4 0 0-16,9-3 0 15,7 2 0-15,-1 1 0 16,0 1-1-16,-1-1-1 16,3 2 1-16,-4 1 1 15,1-1 0-15,-3 0 0 16,-5 3 0-16,-3-1-1 15,-2 0 1-15,-4-2 0 16,-7 2-1-16,-6-2 1 16,-8 1 0-16,-10-1 0 15,-10 2-1-15,-15-1 1 16,-12 0 0-16,-16 2 0 15,-13-1 1-15,-28-8-1 16,2 19 0-16,-27-10 0 0,-13 1 1 16,-14 0-1-16,-12 0 1 15,-12 1-1-15,-9-2 0 16,-5 0 1-16,-5-3-1 15,-6 0 1-15,-2 1-1 16,-2-2 1-16,-2 0-1 16,-1 0 0-16,-3 2 1 15,-2-2-1-15,0 2 1 16,-1 6 1-16,1-2-2 15,5 3 2-15,1-3-1 16,8 2 0-16,-1-4 0 16,4 2 1-16,5 1-1 15,2-7 0-15,-1-1 0 16,-1-3 0-16,-3 1-1 0,-2-2 1 15,8 0-1-15,0 0 0 16,3 0 0-16,5 1 2 16,12 4-2-16,6-1 2 15,15 3-2-15,0 0 1 16,10 3 0-16,6-3 0 15,12-1-1-15,6-1 0 16,13-5 0-16,0 0-1 16,0 0 2-16,12 1-1 15,11-4 0-15,14-3-1 16,5 1 0-16,14-1 0 15,8 2 0-15,15 0 1 16,11 0-1-16,13 3 1 16,9-4-1-16,10 2 1 15,5-4 1-15,15-1-2 0,3-4 2 16,2 0-2-16,-1-1 0 15,-3-4-1-15,1 6 0 16,-10-3 1-16,-2 3 1 16,-12 0-1-16,-6 6 1 15,-9 0 0-15,-10 3 1 16,-10 5-1-16,-8 1 0 15,-11 1 1-15,-8 0-2 16,-11 1 1-16,-6-1 0 16,-6-1 0-16,-5-1-1 15,-4-4 2-15,-3-1-1 16,0-2 0-16,0 1 0 15,0-4 0-15,4-1 0 16,3 2 1-16,5-2-2 0,2 2 1 16,0-2 0-16,-1 4 0 15,-2 1 0-15,-6 3 0 16,-7 3-2-16,-7 15-13 15,-19-4-15-15,-15-2 0 16,-18-15-2-16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2:32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 2919 25 0,'0'0'28'16,"0"0"2"-16,0 0 1 15,0 0-14-15,0 0-1 16,0 0-2-16,0 0-5 15,0 0-3-15,0 0-1 16,0 0-1-16,0 0-2 16,0 0-1-16,0 0 0 15,0 0 0-15,0 0-1 16,0 0-2-16,0 0 3 15,0 0-3-15,4 56 4 16,-4-56-2-16,0 0 1 16,0 0-1-16,-9 52 1 15,9-52 1-15,0 0-1 0,0 0 1 16,0 0-2-16,11 54 0 15,-11-54 1-15,0 0-1 16,0 0 1-16,0 0-3 16,58 8 3-16,-58-8-2 15,0 0 1-15,54-8-1 16,-54 8 1-16,0 0-1 15,54-11 0-15,-54 11-1 16,0 0-7-16,0 0-22 16,0 0-4-16,56-18 4 15,-56 18-5-15</inkml:trace>
  <inkml:trace contextRef="#ctx0" brushRef="#br0" timeOffset="338.0338">1494 2941 40 0,'0'0'28'16,"0"0"2"-16,0 0-1 15,0 0-19-15,0 0 1 16,0 0-2-16,0 0-3 16,0 0-2-16,0 0 2 15,0 0-2-15,0 0 0 16,-46 56-1-16,46-56-1 15,1 51-1-15,-1-51 1 0,2 58 1 16,-2-58-3-16,2 59-2 16,-2-59-6-16,0 55-25 15,0-55 0-15,0 0-1 16,3 59 0-16</inkml:trace>
  <inkml:trace contextRef="#ctx0" brushRef="#br0" timeOffset="846.0846">1610 2883 41 0,'9'-14'29'16,"3"-1"2"-16,6 4-2 15,-5-1-16-15,2 8-1 16,2-12-5-16,7 16-4 15,-4 0 2-15,-4 2-3 16,4 4 0-16,-5 1 0 16,1 4-1-16,-5 1 0 15,3 0 0-15,-3 5-1 16,-4 1 1-16,-2 0-1 15,-6 1 1-15,-1-1-1 0,-2 3-2 16,-5 0 3-16,-2 1-2 16,-7-1 2-16,3 0-1 15,2 0 1-15,2-3-1 16,-4-1 1-16,5-1 0 15,2-2 0-15,3-2 0 16,5-12-1-16,9 19 1 16,-9-19 0-16,19 8 0 15,1-8 0-15,6-3 0 16,2 1 1-16,5-4-1 15,1 0-1-15,-7-7-26 16,4 12-8-16,-4-11 0 16,6 9-3-16</inkml:trace>
  <inkml:trace contextRef="#ctx0" brushRef="#br0" timeOffset="7074.7074">1184 1347 47 0,'0'0'31'0,"0"0"3"16,0 0-2-16,0 0-20 15,0 0-1-15,0 0-4 16,0 0-3-16,0 0-1 16,0 0-1-16,0 0-1 0,0 0 0 15,32 56 0-15,-32-56-1 16,8 64 0-16,-8-64 1 15,6 73-1-15,-6-73 0 16,4 71 0-16,-4-71 0 16,5 61 0-16,-5-61 1 15,0 0-1-15,0 0 0 16,0 0 1-16,0 0-1 15,0 0 1-15,0 0-1 16,0 0 0-16,0-70 2 16,0 70-3-16,-2-91 3 15,1 36-2-15,1 55 2 16,2-100-3-16,-2 100 4 15,8-82-3-15,-8 82-1 0,13-60 4 16,-13 60-4-16,0 0 3 16,0 0-2-16,0 0 2 15,51-30-4-15,-51 30 4 16,0 0-2-16,31 53 0 15,-31-53 0-15,8 51 0 16,-8-51 1-16,-5 60-2 16,5-60 1-16,0 0 0 15,-31 58-1-15,31-58 0 16,0 0-1-16,0 0-18 15,-58 36-16-15,58-36 0 16,0 0 0-16,0 0 0 16</inkml:trace>
  <inkml:trace contextRef="#ctx0" brushRef="#br0" timeOffset="7793.7793">1628 977 68 0,'5'-21'34'0,"7"-1"-3"16,7 7 1-16,11-8-25 16,11 4-1-16,0 14-4 15,-2-1 0-15,-4 10 0 16,-6 8 0-16,-6 6-1 15,-1 6 0-15,-9 6-1 16,-6 5 0-16,-10 0 2 16,-9 6-3-16,-2-4 1 15,-5 2-2-15,-6-5 3 16,2-8-3-16,-4-6 3 15,4-4-2-15,5-7 0 0,5-8 1 16,2-4-1-16,11 3 1 16,0 0 0-16,3-20 0 15,12 12 0-15,4 1 0 16,2-5 0-16,0 15 0 15,9-1 1-15,-2 7-1 16,-1 7 1-16,-2 0-1 16,-3 6 1-16,-3 4-1 15,-2 7 2-15,-7-2-2 16,-4 3 0-16,-2-3 0 15,-5 0 1-15,-2-4-2 16,-7-2 2-16,-3-2-1 16,-2-7 2-16,-1-5-2 15,-7-6 1-15,-2-5-1 16,-1-5 1-16,-1-9-1 0,5-1-1 15,-1-6-1-15,6 7-6 16,-11-9-26-16,21 10-1 16,5-5 0-16,2 18-1 15</inkml:trace>
  <inkml:trace contextRef="#ctx0" brushRef="#br0" timeOffset="8231.8231">2229 1078 60 0,'-18'2'34'0,"0"25"-1"15,-4-1-1-15,9 16-24 16,-6 2 2-16,11 5-6 16,1 6-1-16,7 2-2 15,5-3 0-15,9-8-1 16,8-4-1-16,9-8 1 15,2-7 0-15,5-14-1 16,4-17 2-16,1-4-1 16,7-19 0-16,-5-1 2 15,-4-13-2-15,-4 0 2 16,-3-8-1-16,-7-1 1 0,-9-5-1 15,-4-6 1-15,-15 6 0 16,-10 8 2-16,-9 8-3 16,-5 8 2-16,-9 16-2 15,-10 11-2-15,-6 27-8 16,-16 9-27-16,6 23 1 15,0-9-4-15,17 16 0 16</inkml:trace>
  <inkml:trace contextRef="#ctx0" brushRef="#br0" timeOffset="287001.6973">5326 5245 51 0,'-5'16'31'16,"6"14"1"-16,-6-10-10 15,9 19-12-15,-8-7-1 16,12 16-1-16,-7-3-1 15,7 8-3-15,-3-2 0 16,-1 3-2-16,1-2 0 16,-1 0-1-16,-3-10 0 15,2-4 0-15,-3-7-1 16,-2-7 0-16,-1-11 0 15,3-13 0-15,0 0 0 16,0 0-1-16,-17-24 0 16,8-4-1-16,1-2-1 0,-3-9-1 15,5 4-5-15,-5-11 3 16,8 7-2-16,-8-7 2 15,8 9-1-15,-5-4 3 16,6 5 0-16,-1 0 4 16,2-1 3-16,6 4 0 15,0-8 2-15,9 6 1 16,2-10 1-16,13 10-1 15,-2-5-1-15,13 12 1 16,-4 2-2-16,7 14-1 16,-7 6 0-16,2 10-1 15,-5 10-1-15,-8 8 0 16,-7 6-1-16,-6 5 1 15,-9 4-1-15,-9 3 0 0,-8 1 0 16,-8 0 0-16,-10 3 0 16,-8-2 1-16,-5-5 0 15,-2-2-1-15,-1-7 2 16,3-6-1-16,4-7-1 15,9-5 0-15,11-5-3 16,6-11-31-16,15 6 0 16,20-18 0-16,20 12-4 15</inkml:trace>
  <inkml:trace contextRef="#ctx0" brushRef="#br0" timeOffset="287442.7414">6137 5082 55 0,'0'0'33'0,"0"0"-1"16,-19 4-4-16,-4-8-17 15,6 23 1-15,-14 0-6 16,1 18 0-16,-6 11-3 16,4 16 1-16,-1 12 0 15,8 9-2-15,7 10 0 16,9 9-3-16,18 10-29 15,1-17-5-15,24 3 0 16,3-20-3-16</inkml:trace>
  <inkml:trace contextRef="#ctx0" brushRef="#br0" timeOffset="289580.9552">6699 5575 32 0,'0'0'28'16,"8"-13"-2"-16,-8 13 1 15,0-20-20-15,0 20 0 16,-4-22-2-16,4 22-2 15,-10-19 0-15,10 19-1 16,-21-13 0-16,7 10 0 16,-6 3-1-16,-2 6 0 15,-4 6 0-15,-2 8-1 16,-4 7 2-16,-1 6-2 15,1 8 1-15,3 2 0 16,4 5 0-16,7-1 0 16,8-4 0-16,9-5 0 0,8-11 0 15,11-9 0-15,7-12 0 16,6-10 0-16,2-11 0 15,2-8 1-15,-2-10-1 16,1-5-1-16,-5-1-1 16,-3-2 2-16,-8 0-2 15,-4 4 1-15,-5 3-2 16,-7 9 2-16,-5 5-1 15,-3 9 1-15,6 11 1 16,-17 4-2-16,9 10 4 16,4 8-2-16,4 5 2 15,5 5-2-15,2 1 2 16,4 3-2-16,2-2 1 15,1-3-2-15,3-1-5 0,-8-16-9 16,9 6-18-16,-18-20 1 16,23 7-2-16,-16-20 1 15</inkml:trace>
  <inkml:trace contextRef="#ctx0" brushRef="#br0" timeOffset="290104.0075">6853 5125 37 0,'-3'38'29'0,"-7"1"1"15,8 16 0-15,-5-6-22 16,9 23 0-16,-4-7-1 16,7 10-3-16,0-6-1 15,4-4-2-15,0-6 1 16,1-9-2-16,1-13 2 15,0-11-1-15,1-13-1 16,-1-13 0-16,0-13 1 16,0-10-1-16,1-9 1 15,-1-9-1-15,5-4-1 16,-1-1 0-16,5 5-1 15,-1 5 1-15,2 9-1 0,2 12 2 16,0 13-1-16,0 15 1 16,-5 9 3-16,1 9-1 15,-7 3 2-15,-2 6-2 16,-6-2 3-16,-3 5-3 15,-8-9 2-15,-4 5-2 16,-9-5 0-16,-5 1-1 16,-4-4 0-16,-2-3 0 15,-4-10 0-15,2-8-1 16,3-5-1-16,2-14-3 15,28 9-23-15,-21-32-6 16,30 12 0-16,1-18-1 16</inkml:trace>
  <inkml:trace contextRef="#ctx0" brushRef="#br0" timeOffset="290511.0482">7550 5432 42 0,'-15'-4'31'0,"-11"-5"0"16,5 13 0-16,-9-4-23 15,6 15 2-15,-9-2-4 16,8 13-1-16,0-2-2 15,12 4 1-15,4-4 0 16,9 2-3-16,10-5 2 16,11-2-2-16,6-3 1 0,5-3-2 15,3-1 2-15,1-2-3 16,-2 2 1-16,-4-1 0 15,-4 2 0-15,-8 2 0 16,-8 1 1-16,-3 2 0 16,-9 1 1-16,-4 1 0 15,-8 3 1-15,-4 3-1 16,-11-3 1-16,0 5-1 15,-3-2-1-15,2-3-2 16,8 9-24-16,-5-15-11 16,23 1 0-16,4-18-3 15</inkml:trace>
  <inkml:trace contextRef="#ctx0" brushRef="#br0" timeOffset="291433.1404">8482 5598 50 0,'-19'-4'30'16,"19"4"3"-16,-22-12-3 16,22 12-22-16,-31-13-2 15,13 13-2-15,-9 1-1 16,1 5-2-16,-3 6 2 15,-4 11-3-15,0 5 4 16,2 8-4-16,4 4 3 0,8 0-3 16,6-5 0-16,6 0 0 15,11-8 1-15,9-9-1 16,7-9 0-16,9-10 1 15,3-11-1-15,2-6 0 16,-1-8 0-16,-2-2-1 16,-3-2 1-16,-6 0 0 15,-4 4-1-15,-6 5 1 16,-4 4 0-16,-8 17 0 15,0 0-1-15,0 0 2 16,-7 12-1-16,3 12 1 16,-1 4-1-16,1 4 1 15,3 1 0-15,2 2 0 0,3-4-1 16,1-9-4-16,12 6-26 15,-17-28-2-15,25 13-2 16,-25-13 0-16</inkml:trace>
  <inkml:trace contextRef="#ctx0" brushRef="#br0" timeOffset="291787.1758">8568 5662 43 0,'7'27'33'0,"-10"-4"2"15,12 12-3-15,-10-11-15 16,13 10-7-16,-11-10-4 0,8 0-3 16,-4-5-1-16,1-4-1 15,-6-15-1-15,0 0 1 16,12 0-1-16,-8-15 1 15,1-6-1-15,1-9 0 16,3-4 1-16,3-4-1 16,6-3-2-16,-1 6 2 15,5 8-2-15,2 6 2 16,4 12 0-16,-1 10 0 15,3 11 0-15,-2 12 0 16,-2 11 1-16,2 2-1 16,-1 2 1-16,-3-6-6 15,8 7-29-15,-17-16 1 16,12 2-1-16,-9-24 0 0</inkml:trace>
  <inkml:trace contextRef="#ctx0" brushRef="#br0" timeOffset="292271.2242">9303 5539 65 0,'0'0'34'0,"-20"-11"-3"15,20 11-2-15,-25-2-25 16,10 13-1-16,-6 0 2 15,2 8-3-15,-6 7 1 16,2 7-2-16,-1 10 0 16,5 2 0-16,2 1 0 0,6-1 0 15,5-3-2-15,7-8 1 16,10-5 0-16,4-11-1 15,7-15 1-15,0-8 0 16,1-10-1-16,1-13 1 16,1-9 0-16,-4-7-1 15,0-9-2-15,-4-7-1 16,2 1-3-16,-11-15-1 15,6 6-2-15,-14-8 2 16,7 16-1-16,-14-3 2 16,3 22 3-16,-3 15 4 15,-5 15 4-15,7 28 3 16,-9 12 1-16,11 32 1 0,-6 4 0 15,12 18 0-15,-6-6 0 16,11 5-3-16,0-10-2 16,2-7-1-16,3-12-1 15,1-17-3-15,10-4-33 16,-24-32 1-16,31 15-3 15,-16-26 0-15</inkml:trace>
  <inkml:trace contextRef="#ctx0" brushRef="#br0" timeOffset="293080.3051">8167 6175 25 0,'0'0'28'16,"0"0"1"-16,0 0 2 16,17-4-17-16,8 4-2 15,-2-12-4-15,19 9-1 16,4-9-3-16,16 4 0 15,10-4-2-15,13 0-1 16,5-2 0-16,4 0 1 16,1-3 0-16,-1 4 0 0,-9-1-1 15,-5 1 0-15,-16 2 0 16,-10 3 0-16,-10 2-1 15,-12-1-5-15,0 11-27 16,-32-4 1-16,25-13-3 16,-24-1 0-16</inkml:trace>
  <inkml:trace contextRef="#ctx0" brushRef="#br0" timeOffset="293875.3846">9876 5287 38 0,'-5'-12'31'15,"5"12"1"-15,0 0-1 16,-3 23-17-16,-1-10-6 0,11 14-1 16,-3-1-3-16,7 5 1 15,2-3-3-15,8-1-1 16,1-7 0-16,2-6 0 15,1-7-1-15,-1-7 1 16,-2-8-1-16,-1-7 0 16,-3-6-1-1,-6-6 1-15,0-2 0 0,-4-2-1 16,-3 5 0-16,-3 5 0 15,-2 21 1-15,-2-12-1 16,-2 26 1-16,-1 14 0 16,0 20 2-16,2 12-1 15,-1 9 1-15,3 8-1 16,1 4 1-16,3-3-1 0,0-5 0 15,1-7 0-15,3-13-3 16,-2-15-2-16,9-2-28 16,-14-36 0-16,19 17-2 15,-11-32 1-15</inkml:trace>
  <inkml:trace contextRef="#ctx0" brushRef="#br0" timeOffset="294334.4305">10544 5388 58 0,'3'-11'32'0,"-15"-9"-1"15,12 20-1-15,-23-23-24 0,5 18-1 16,-9 3-2-16,-4 9-1 15,-3 9-1-15,1 8-1 16,0 11 0-16,3 4 2 16,7 6-1-16,9-1 0 15,7-5 0-15,12-8-1 16,11-8 2-16,8-10 0 15,6-18-2-15,5-9-1 16,1-9 0-16,-2-9 0 16,2-4-1-16,-7-1 2 15,-5 0-2-15,-6 2 0 16,-5 9 2-16,-5 10-1 15,-8 16 1-15,0 0 0 16,0 20 1-16,-4 16-1 0,-2 11 4 16,0 14-3-16,0 4 1 15,3 2-1-15,1-2 1 16,2-2-1-16,1-8 0 15,0-14-4-15,10 0-13 16,-11-27-15-16,10-1-2 16,-10-13-1-16,14-13 1 15</inkml:trace>
  <inkml:trace contextRef="#ctx0" brushRef="#br0" timeOffset="294661.4632">10687 4933 43 0,'0'0'33'0,"28"25"1"15,-16-7-1-15,19 23-13 16,-6-2-11-16,13 18-2 16,-3 2-3-16,4 6-1 15,1 3-1-15,0 2-1 16,-1-1 1-16,-6-3-1 15,-6-5 0-15,-2-4-2 16,-7-1-1-16,-12-14-14 0,3 12-18 16,-18-19 0-16,5 7-3 15,-14-16 1-15</inkml:trace>
  <inkml:trace contextRef="#ctx0" brushRef="#br0" timeOffset="295139.511">11660 5412 59 0,'5'-15'33'0,"18"9"0"0,-7-12-2 16,16 11-23-16,-5-3 1 15,10 8-4-15,-3 0-2 16,3 6-2-16,0 1-2 16,-4-2-4-16,9 10-27 15,-23-11 0-15,8 12-1 16,-27-14-1-16</inkml:trace>
  <inkml:trace contextRef="#ctx0" brushRef="#br0" timeOffset="295338.5309">11657 5670 79 0,'21'5'37'15,"-3"-16"-2"-15,23 11 0 16,-9-9-30-16,12 7-4 15,15 6-32-15,-17-8-2 16,12 8-3-16,-9-8-1 16</inkml:trace>
  <inkml:trace contextRef="#ctx0" brushRef="#br0" timeOffset="296085.6056">12566 5183 42 0,'-4'39'29'0,"8"21"3"16,-9-3-3-16,11 18-15 15,-4-9-8-15,7 6 0 16,-5-9-2-16,2-4-2 16,-1-14 1-16,2-7-2 15,-4-17 2-15,0-10-2 16,-3-11 0-16,3-13 0 0,-3-8-1 15,-2-10 1-15,0-11-1 16,-2-8 1-16,-3-8-2 16,2-5 1-16,1-4-1 15,3 3 1-15,4 2 0 16,6 3-1-16,6 13 1 15,7 12 0-15,4 16 0 16,3 14 0-16,2 15 0 16,1 10 1-16,-4 12-1 15,-7 6 0-15,-8 4 1 16,-8 0-1-16,-7-1 1 15,-8 3 0-15,-10-4 0 16,-7-2 0-16,-4-6 2 16,-3-6-4-16,4 4-9 15,-4-22-23-15,16 1 1 0,0-26-3 16,21 1 2-16</inkml:trace>
  <inkml:trace contextRef="#ctx0" brushRef="#br0" timeOffset="296595.6566">13341 5122 40 0,'-17'9'29'15,"-11"-2"-1"-15,5 21 2 16,-15-3-18-16,13 25-1 16,-10-3-3-16,12 20-2 15,1 1 0-15,13 9-2 16,4-3-1-16,10 0-2 15,8-3 0-15,7-14-10 16,15 5-22-16,-4-26-2 16,14 0-2-16,-2-22 1 15</inkml:trace>
  <inkml:trace contextRef="#ctx0" brushRef="#br0" timeOffset="297089.706">13773 5409 51 0,'-10'-13'30'0,"-10"-1"1"15,5 11 0-15,-15 2-26 16,10 14 0-16,-7-1 0 0,4 15-1 15,-4 3-1-15,6 8-1 16,3 2 1-16,5 1-1 16,6-3 0-16,5-4-2 15,8-9 2-15,7-9-1 16,5-12 0-16,3-10 0 15,5-9-3-15,2-5 3 16,1-9-3-16,-2-1 2 16,-1 0-2-16,-6 3 1 15,-1 8-1-15,-4 11 2 16,-3 11-1-16,-1 10 1 15,-1 12 1-15,-1 9 0 16,1 5 0-16,1 4-1 16,-2-2 1-16,1-9-4 15,9 0-27-15,-12-21-2 0,7-2-1 16,-8-20 0-16</inkml:trace>
  <inkml:trace contextRef="#ctx0" brushRef="#br0" timeOffset="297549.752">14040 5084 55 0,'2'39'33'16,"13"21"-1"-16,-14-4-1 15,8 18-25-15,-5-8 0 16,5 2-2-16,-7-9 0 0,4-6-3 16,-5-14 1-16,-1-8-1 15,0-12 1-15,0-19-2 16,0 0-1-16,0-11 1 15,1-12-1-15,4-8 1 16,3-5-1-16,4-2 0 16,7-1-1-16,4 3 2 15,5 7-1-15,3 7-1 16,5 13 1-16,-1 10 1 15,1 10-1-15,-1 8 2 16,-4 8-1-16,-8 5 1 16,-4 1 2-16,-6 2-2 15,-10-2 2-15,-5-2-2 16,-8-3 1-16,-7 0-1 0,-10-7 1 15,-1-4-2-15,-7-4-1 16,-2-6-2-16,11 4-18 16,-7-18-11-16,16 4-1 15,0-15-1-15,21 5 0 16</inkml:trace>
  <inkml:trace contextRef="#ctx0" brushRef="#br0" timeOffset="297917.7888">14770 5346 50 0,'-8'-14'28'15,"8"14"2"-15,-28-19-3 0,6 20-24 16,-7 1 1-16,5 7 0 15,-4 2-1-15,6 5-1 16,2 1 1-16,11 3-1 16,8-2-1-16,10 2 1 15,8 1-1-15,4 2 0 16,3 0-1-16,3 2 0 15,1 2 2-15,1 0-2 16,-5 0 2-16,-1 2-1 16,-5-6 3-16,-2 1-3 15,-7-4 2-15,-3 0 0 16,-7-5-1-16,-4 0 0 15,-8-3-2-15,-9-5-3 0,1 7-30 16,-19-12 1-16,8 9-3 16,-8-15 1-16</inkml:trace>
  <inkml:trace contextRef="#ctx0" brushRef="#br0" timeOffset="298622.8593">14979 4799 52 0,'22'18'33'0,"-5"-2"-1"15,13 21 0-15,-5 2-24 0,13 20 1 16,-7 6-3 0,5 13-1-16,-7 4-4 0,0 8 1 15,-11 0 0-15,-9-2-1 16,-9-6 1-16,-7-5-1 15,-7-7 0-15,-5-7-3 16,5 3-24-16,-10-27-7 16,15 1-1-16,-2-26-1 15</inkml:trace>
  <inkml:trace contextRef="#ctx0" brushRef="#br0" timeOffset="301531.1501">15685 5397 23 0,'0'0'31'16,"-12"-1"0"-16,19 12 0 15,-7-11-10-15,19 21-11 16,-7-7 0-16,16 10-2 15,0-1-2-15,12 6-3 16,1-3 2-16,7 5-3 16,0-1 0-16,-1 0-1 15,-3-4 1-15,-3 0-2 16,-5-1 2-16,-8 1-1 15,-6-3-2-15,-6-3 2 16,-7-3-2-16,-5-4 0 16,-4-13-3-16,-12 4-22 15,12-4-6-15,-19-13-1 16,19 13-2-16</inkml:trace>
  <inkml:trace contextRef="#ctx0" brushRef="#br0" timeOffset="302409.2379">15696 5883 31 0,'0'0'30'16,"0"0"1"-16,0 0 0 15,6-17-15-15,8 14-2 16,-12-14-5-16,14 4-4 15,-6-9 0-15,11-4-2 16,-2-4-2-16,7-6 1 16,3-7-2-16,7 0 1 15,3-3-2-15,2 2 1 16,0 2-1-16,-2 6 1 15,-4 4 0-15,-6 5-1 16,-6 12 1-16,-7 7 1 16,-16 8-2-16,0 0 1 0,0 0-1 15,0 15-6-15,1 2-23 16,-14-11-2-16,13 7-1 15,0-13-1-15</inkml:trace>
  <inkml:trace contextRef="#ctx0" brushRef="#br0" timeOffset="303087.3057">16706 5269 53 0,'0'22'32'0,"-7"-7"0"15,11 18-3-15,-9-8-19 16,14 17-1-16,-7 0-1 16,6 10-3-16,0 1-1 0,3 6-2 15,-2-1 1-15,3-3-2 16,-2-5 1-16,-1-6-1 15,-2-10-2-15,-1-8 1 16,1-7-3-16,-7-19-9 16,0 0-22-16,1-17 1 15,3 1-1-15,-9-21 0 16</inkml:trace>
  <inkml:trace contextRef="#ctx0" brushRef="#br0" timeOffset="303469.3439">16606 5354 29 0,'-6'-16'27'16,"7"2"3"-16,-2-10-1 15,10 7-14-15,-1-21-5 16,16 7 0-16,-2-13-3 16,14 5-2-16,3-8-1 15,11 9 0-15,0 2-1 16,5 10-2-16,-4 10 1 15,-4 13-1-15,-8 12 0 16,-8 14-1-16,-13 12 1 16,-12 11-1-16,-14 5 0 15,-11 6 1-15,-10 2-1 0,-9 0 1 16,-6-1 0-16,-3-4 0 15,-1-8-1-15,1-11 0 16,13-2-16-16,-3-25-16 16,19-4 0-16,2-20-3 15,25-5 2-15</inkml:trace>
  <inkml:trace contextRef="#ctx0" brushRef="#br0" timeOffset="304055.4025">17514 4904 45 0,'-5'13'29'16,"-9"-4"3"-16,8 10-1 15,-13-12-17-15,11 20-2 16,-15-4-3-16,8 18-3 15,-10 9-2-15,3 14 0 16,-3 13-2-16,1 14 0 16,1 11 0-16,7 8-1 0,8 4 1 15,8-1-3-15,15 1-3 16,2-18-30-16,22-7 2 16,3-19-3-16,24-5-1 15</inkml:trace>
  <inkml:trace contextRef="#ctx0" brushRef="#br0" timeOffset="305076.5046">17765 5292 49 0,'0'0'31'15,"-17"14"1"-15,18 5-7 16,-12-8-8-16,17 13-8 15,-7-5 0-15,14 9-4 0,-2-2-2 16,13 5-1-16,0-4 0 16,6-6 0-16,3-8-2 15,2-5 0-15,1-9 0 16,-3-8-1-16,1-9 1 15,-3-12-1-15,-3-4 0 16,-4-5-1-16,-3 2 1 16,-7-3-1-16,-3 4 2 15,-6 7-1-15,-4 10 1 16,-1 19 0-16,0 0 1 15,-19 11 0-15,8 23 0 16,2 17 1-16,-1 13 1 16,4 12-1-16,-1 6 1 15,3 2-1-15,3-1 0 16,1-4 0-16,3-9 0 0,2-12-2 15,2-14-1-15,0-13-2 16,10-3-11-16,-17-28-20 16,22 8 1-16,-17-26-2 15,14 4 0-15</inkml:trace>
  <inkml:trace contextRef="#ctx0" brushRef="#br0" timeOffset="305580.555">18617 5254 53 0,'-9'-18'29'0,"-14"-7"2"15,7 18-9-15,-17-10-11 16,11 19-2-16,-14 2-3 16,8 14-2-16,-3 7-1 15,4 8 0-15,1 4-1 16,9 5-1-16,6-2 0 15,8 2 0-15,7-6 0 16,7-8 0-16,9-10-1 16,3-10 0-16,3-8-1 15,1-9 0-15,1-8 0 16,-1-8 0-16,0-7 0 15,-6-3-1-15,-3 2 2 0,-3 1-1 16,-5 6-1-16,-2 8 2 16,-8 18 0-16,0 0 2 15,0 0-1-15,1 39 0 16,-2 0-1-16,4 10 3 15,-1 2 0-15,3 3-1 16,2-1 1-16,2-2-2 16,-1-5 1-16,-1-5-2 15,2-8-1-15,-7-17-19 16,8 8-12-16,-10-24 0 15,8 19-3-15,-8-19 2 16</inkml:trace>
  <inkml:trace contextRef="#ctx0" brushRef="#br0" timeOffset="305970.594">18677 4809 62 0,'22'22'33'0,"-4"-2"0"16,20 17-1-16,-10 3-27 0,16 18 2 16,-6 3-2-16,9 14-1 15,-6 4-3-15,-1 9 1 16,-7 5 0-16,-6 4-1 15,-7 0 0-15,-8 2 0 16,-6-2 0-16,-10-3-1 16,-7-4 1-16,-4-10-1 15,-6-8-2-15,-2-15-4 16,12-1-27-16,-14-25 0 15,12-7-1-15,-5-19-1 16</inkml:trace>
  <inkml:trace contextRef="#ctx0" brushRef="#br0" timeOffset="307068.7038">19505 5379 57 0,'22'-1'32'0,"-9"-12"-1"15,15 10-5-15,-5-14-17 16,17 8 0-16,-5-7-3 15,11 7-2-15,-1-1-2 16,4 4 0-16,-2 2-1 16,-1 4-1-16,-5 4 0 15,-4 1-1-15,-3 4-2 16,-15-5-5-16,6 10-23 0,-25-14-1 15,9 18-1-15,-9-18 0 16</inkml:trace>
  <inkml:trace contextRef="#ctx0" brushRef="#br0" timeOffset="307368.7338">19609 5630 71 0,'29'2'35'0,"-5"-13"-4"16,16 10 4-1,-8-9-30-15,14 6 2 0,-3-4-3 16,6 6-1-16,-3-1-1 16,-1 6-1-16,-5 2-2 15,-9-3-5-15,4 14-27 16,-20-11-1-16,3 10 0 15,-18-15-3-15</inkml:trace>
  <inkml:trace contextRef="#ctx0" brushRef="#br0" timeOffset="314846.4815">4614 3430 30 0,'18'-6'25'16,"11"6"0"-16,-4-9-4 15,17 11-3-15,-10-12-6 16,18 10-4-16,-4-7-2 15,12 4-2-15,-1-5-1 16,8 3 0-16,0-3-1 0,6 2-1 16,1 0 0-16,2 2-1 15,2 1 1-15,0 3-1 16,1 2 0-16,-2 3 0 15,-1 2 0-15,-5 1 0 16,-2 2-1-16,-1 1 1 16,-6-1 0-16,-3 0 0 15,-7 0 0-15,-2-3 0 16,-5-2 0-16,-5 0 0 15,-6-1 0-15,-5-3 0 16,-8-1 0-16,-2 0-1 16,-17 0-1-16,0 0-10 15,0 0-16-15,0 0-1 16,-17 14-2-16,-2-15 0 15</inkml:trace>
  <inkml:trace contextRef="#ctx0" brushRef="#br0" timeOffset="316102.6071">20949 5438 38 0,'-15'-1'29'0,"-10"-6"1"16,9 9 0-16,-13-10-18 15,14 12-2-15,-11-7-2 16,9 7-3-16,-2 0-1 15,5 5 0-15,-2 2-2 16,5 5 0-16,0 4 0 16,2 6-1-16,-2 3 2 15,6 6-2-15,2 3 1 16,6 6-2-16,3 1 2 15,6 0-2-15,3-3 2 16,10-1-3-16,6-8 1 16,3-5-1-16,5-10 1 15,5-12-1-15,1-9 1 16,1-10-1-16,0-9 1 15,-2-8-1-15,-3-6 1 0,-6-4 1 16,-5-1-4-16,-12-3 4 16,-7 0-4-16,-8 0 3 15,-13 3-2-15,-12 1 1 16,-9 4-1-16,-7 4 0 15,-5 7 3-15,-4 8-3 16,-3 6 2-16,0 6 0 16,2 8 0-16,6 6 0 15,6 9-4-15,-4-6-19 16,17 17-6-16,-9-8-2 15,16 7 1-15</inkml:trace>
  <inkml:trace contextRef="#ctx0" brushRef="#br0" timeOffset="316598.6567">21503 5538 53 0,'0'0'30'0,"0"0"1"15,0 0 0-15,0 0-21 16,0 0 1-16,0 0-4 16,0 0-1-16,0 0-3 15,0 0 0-15,0 0-2 0,0 0-1 16,0 0-3-16,15-3-18 15,-15 3-10-15,0 0-1 16,5-17-3-16,8 20 0 16</inkml:trace>
  <inkml:trace contextRef="#ctx0" brushRef="#br0" timeOffset="316951.692">21808 5350 59 0,'-15'11'31'0,"17"10"1"16,-9-5-2-16,10 19-24 15,-7 1 2-15,5 10-3 16,-3 3-1-16,0 7-2 15,0 0 1-15,-1 3-3 16,1-4 1-16,-2-6-2 16,4-5-2-16,-5-20-19 15,11 3-9-15,-6-27-1 0,13 6-1 16,-5-25 0-16</inkml:trace>
  <inkml:trace contextRef="#ctx0" brushRef="#br0" timeOffset="317506.7475">22060 5323 52 0,'0'0'29'0,"10"-12"0"0,4 10-1 16,-6-11-20-16,14 6-1 15,-5-5-3-15,6 4-1 16,0-1-1-16,5 5 0 15,-1 4-1-15,0 7 0 16,-2 5-1-16,-3 5 1 16,-4 7-1-16,-3 5 0 15,-4 1 0-15,-8 5 0 16,-5 2 0-16,-3 0 1 15,-8 0 1-15,-5 1-2 16,-4-4 1-16,-4-1-1 16,-2-1 1-16,-2-2 0 15,2-4 0-15,0-6-2 16,6-2 1-16,2-3 1 15,6-4-1-15,14-11 1 0,-18 11 0 16,18-11 0-16,0 0 0 16,0 0 1-16,0 0 0 15,22 12 0-15,-8-10 0 16,6 6 0-16,1-4 0 15,10 5 0-15,0-2-1 16,7 4 1-16,-1-2-2 16,3-2 1-16,-2 2-2 15,-3-13-11-15,6 13-23 16,-19-16 2-16,8 12-4 15,-13-13 1-15</inkml:trace>
  <inkml:trace contextRef="#ctx0" brushRef="#br0" timeOffset="318055.8024">22779 5539 62 0,'0'0'31'16,"0"0"0"-16,0 0 0 15,12 2-24-15,-12-2 2 16,23-4-5-16,-6 4 0 15,6 7-1-15,4 2-1 16,4 3-1-16,4 2 2 16,6 4-2-16,3 5 1 15,1 4-1-15,1 2 0 16,-1 1 0-16,-2 1 0 15,-3 2-1-15,-7-4 0 0,-5 1 0 16,-6-6-1-16,-5-5 1 16,-4-3-1-16,-13-16-1 15,11 15-3-15,-17-26-20 16,6 11-8-16,-9-22 0 15,8 9-2-15</inkml:trace>
  <inkml:trace contextRef="#ctx0" brushRef="#br0" timeOffset="318424.8393">22888 5885 55 0,'5'-23'32'15,"9"14"-1"-15,-8-14 1 16,19 6-24-16,-5-13 1 15,20-1-1-15,3-9-5 16,9-1 0-16,5-7-1 16,7-2 0-16,3-4-2 15,2 1 1-15,-5 3-1 16,-6 4 0-16,-9 6 1 15,-8 10-1-15,-13 5 1 0,-10 13-1 16,-18 12 0-16,0 0-2 16,-15 28-28-16,-15-14-2 15,8 11-2-15,-8-8-2 16</inkml:trace>
  <inkml:trace contextRef="#ctx0" brushRef="#br0" timeOffset="320674.0642">5959 4098 9 0,'0'0'21'16,"0"0"2"-16,0 0 0 16,0 0-8-16,0 0-1 15,0 0-3-15,22 5-2 0,-22-5-1 16,25-5-1-16,-12-2-1 15,8 7-1-15,0-2-2 16,2 2 0-16,3-1-1 16,4 2 0-16,3-1-1 15,3 4 0-15,4-2-1 16,2 1 0-16,2 1 0 15,5-3 0-15,0 2 0 16,1-3-1-16,0 0 1 16,1 0-1-16,-2-2 1 15,-2 1-1-15,-1 0 0 16,-2-1 0-16,0 1 0 15,-5 0 0-15,-2 2-1 16,-2-2 1-16,-1 2-1 16,-3-2 0-16,3 2 0 0,-5-5 0 15,2 4 0-15,-4-5-1 16,4 0 1-16,-4-3 1 15,0 1-1-15,-2-2 1 16,-3 1-1-16,-8-4-23 16,3 7-3-16,-17 5 1 15,7-11-1-15</inkml:trace>
  <inkml:trace contextRef="#ctx0" brushRef="#br0" timeOffset="322217.2185">24279 5270 36 0,'0'0'28'15,"0"0"2"-15,1-15-1 16,-1 15-18-16,-2-17 0 15,2 17-4-15,-11-15-1 16,11 15-2-16,-18-10-1 16,5 6-1-16,-6 5 1 15,0 5-2-15,-4 6-1 16,-2 6 0-16,-2 4 0 15,-1 7 0-15,1 6 0 16,-4 3 0-16,3 8-1 16,2 3 1-16,3 5 1 15,5 1-1-15,4 4 1 16,5-2-1-16,9 0 1 15,9-3 0-15,6-8 0 0,7-6-1 16,5-10 0-16,5-11 0 16,4-12-1-16,4-8 1 15,0-12 0-15,-3-12-1 16,2-8 1-16,-3-8 0 15,0-8-2-15,-3-6 2 16,-2-1-3-16,-5-3 3 16,-5 1-2-16,-3 5 2 15,-8 4-2-15,-4 5 2 16,-7 8 1-16,-7 10-2 15,-3 4 2-15,-5 5 0 16,-2 4 0-16,0 6 2 16,-1 1-2-16,1 3 0 15,0 1 0-15,3 1 0 16,-1 0 0-16,2-2-1 0,14 3-3 15,-28-11-23-15,28 11-5 16,-20-13-2-16,20 13 1 16</inkml:trace>
  <inkml:trace contextRef="#ctx0" brushRef="#br0" timeOffset="322584.2552">24650 5569 55 0,'0'0'33'0,"11"-4"0"16,-11 4-1-16,13-8-13 16,-13 8-15-16,10-14-1 15,-10 14-1-15,0 0-5 16,17-5-27-16,-17 5-2 0,0 0-1 15,3-19-1-15</inkml:trace>
  <inkml:trace contextRef="#ctx0" brushRef="#br0" timeOffset="323275.3243">25065 5215 26 0,'4'-18'29'0,"-4"18"1"16,1-16 1-16,-1 16-11 15,7-30-8-15,6 20-3 16,-5-12-3-16,12 8-2 16,-1-3 0-16,8 7-2 15,-1 2-1-15,4 11 0 16,-4 5 0-16,2 7-1 15,-5 11 0-15,-5 7 1 0,-5 7-1 16,-7 3 0-16,-7 7 0 16,-5 0 0-16,-7 4 0 15,-7-2 0-15,-4-2 1 16,-6-2-1-16,-2-2 1 15,-4-4-2-15,-2-2 2 16,-2-4-1-16,1-5 0 16,0-6 0-16,5-4-1 15,3-6 1-15,4-5 0 16,5-3 0-16,8-6-1 15,14-1 1-15,0 0 0 16,-4-11 1-16,15 5-1 16,7 4 1-16,6-1 0 15,5 2 0-15,2 4 0 16,6 3 1-16,2 3-1 0,2 2 0 15,-2 2 0-15,-2 0 0 16,-5-1-1-16,-3-1 1 16,-5-2-2-16,-7-8-4 15,6 3-28-15,-17-17 0 16,7 6-1-16,-10-15 1 15</inkml:trace>
  <inkml:trace contextRef="#ctx0" brushRef="#br0" timeOffset="323947.3915">25666 5081 73 0,'11'-18'32'15,"11"9"-2"-15,-6-11-5 16,15 6-22-16,0 2-1 16,4 4 1-16,-2 1 0 15,1 10-1-15,-6 3 0 16,-3 9-1-16,-10 6-1 15,-9 6 1-15,-7 7-2 0,-8 3 1 16,-10 1 0-16,-8 1 0 16,-7-2 0-16,-2 0 0 15,-1-6 0-15,4-4 0 16,0-6-1-16,8-5 1 15,8-5 0-15,17-11 0 16,0 0 0-16,0 0 0 16,13-5 0-16,7-3 0 15,6 1 0-15,4-1 0 16,3 5 1-16,-1 5-1 15,-1 3 1-15,-1 8 0 16,-6 3 0-16,-1 6-1 16,-7 6 1-16,-5 4 1 15,-7 0-2-15,-2 3 1 16,-8 0 1-16,-1-1-1 0,-9-1 2 15,-2 2-2-15,-4-7 2 16,-2 2-2-16,-6-5 2 16,-1 1-1-16,-5-8-1 15,0-1 1-15,0-8-1 16,3-8-1-16,-1-6-1 15,2-7-2-15,16 6-9 16,-8-19-23-16,19 10 0 16,0-12 0-16,17 13-1 15</inkml:trace>
  <inkml:trace contextRef="#ctx0" brushRef="#br0" timeOffset="324418.4386">26670 5287 48 0,'0'0'30'16,"-1"14"3"-16,1-14-2 15,0 0-15-15,14 1-9 16,3 1 0-16,-3-11-2 15,11 3 0-15,-1-4-1 16,11 2-1-16,2-3 0 16,6 1-2-16,0-2 0 15,8 3 0-15,-5 4-1 16,-1 3 1-16,-5 2-1 15,-7 1-1-15,-6 8-1 16,-11-4-4-16,3 14-28 16,-19-19 0-16,-11 23 0 0,-10-16-2 15</inkml:trace>
  <inkml:trace contextRef="#ctx0" brushRef="#br0" timeOffset="324785.4753">26607 5702 56 0,'36'-4'34'15,"15"8"-1"-15,-4-10 0 16,16 7-14-16,-7-10-12 16,5 8-2-16,-4-3-3 15,-6 6 0-15,-8 2-1 16,-11 0-2-16,-4 15-15 15,-28-19-17-15,9 23-1 16,-23-14-1-16,-1 12-1 16</inkml:trace>
  <inkml:trace contextRef="#ctx0" brushRef="#br0" timeOffset="332482.2449">28371 5223 20 0,'11'-10'29'16,"-6"-6"-2"-16,10 12 1 15,-17-15-9-15,16 19-3 16,-17-18-3-16,3 18-5 16,3-16-2-16,-3 16 0 15,-3-13-3-15,3 13-1 16,-12-11 0-16,12 11 0 15,-23-2-1-15,9 2 0 16,-6 2-1-16,1 4 1 16,-3 0-1-16,-4 0 1 15,1 6-1-15,-2-1 0 0,1 2 0 16,1 1 1-16,1 2 0 15,2 2 0-15,2 1 0 16,3 4 0-16,1 0 1 16,5 1-1-16,0 6 0 15,5 2 1-15,1 1-1 16,2 7 0-16,2 1 1 15,2 2-2-15,3 2 2 16,3-1-2-16,4-2 1 16,5-3-1-16,3-4 1 15,4-5 0-15,5-10-1 16,5-4 1-16,1-8-1 0,2-8 0 15,2-9 0 1,0-4 0-16,1-6 0 0,0-8 0 16,-3 0-1-16,-2-5 1 15,-3-4-1-15,-1 0 1 16,-4-1-1-16,-7 0 2 15,-5-2-3-15,-5 1 2 16,-6-2 0-16,-6 2 0 16,-5 0 0-16,-3 1-1 15,-6 3 1-15,-2 0 0 16,-4 4 0-16,-1 4 0 15,1 2 0-15,-1 3 0 16,-3 7 1-16,1 5-2 16,0 6 1-16,-1 1-3 15,8 16-5-15,-11-9-27 0,16 17-1 16,-4-8 0-16,14 14-1 15</inkml:trace>
  <inkml:trace contextRef="#ctx0" brushRef="#br0" timeOffset="333240.3207">28951 5420 18 0,'0'0'29'0,"0"0"-1"15,0 0 4-15,-13-11-18 16,13 11-1-16,0 0-2 15,0 0-4-15,0 0 0 16,-5 11-2-16,5-11-2 16,0 0 0-16,-14 13-1 15,14-13-1-15,-9 15 0 16,9-15 0-16,-8 20 0 15,8-9 0-15,0-11 0 16,4 19-1-16,-4-19 1 16,17 12-1-16,-17-12 0 15,24 1 0-15,-10-5 0 0,1-1 0 16,-3-3 0-16,1-1 1 15,-4-2-1-15,-9 11 0 16,11-22 1-16,-11 22 0 16,-3-15 1-16,3 15-1 15,-13-7 1-15,13 7 0 16,-20 4 0-16,20-4 0 15,-21 13 0-15,21-13 0 16,-14 17-3-16,14-17-8 16,0 0-26-16,0 0-1 15,0 0 0-15,15-2-2 16</inkml:trace>
  <inkml:trace contextRef="#ctx0" brushRef="#br0" timeOffset="340473.0439">29777 5224 21 0,'0'0'29'0,"4"-15"0"15,-4 15 2-15,-1-22-15 16,1 22-3-16,4-15-3 16,-4 15-4-16,3-16-1 0,-3 16-1 15,-4-11-2-15,4 11 0 16,-13-8 1-16,13 8-2 15,-23 3 0-15,6 2-1 16,-1 2 1-16,-1 5-1 16,-2 2 0-16,0 3 0 15,-1 1 0-15,3 5 1 16,-1 1-1-16,4 7 1 15,-1-1 0-15,5 5 0 16,0 2 0-16,4 0 0 16,4 3 0-16,6 0 0 15,3-4 1-15,5 0-1 16,6-6 0-16,5-1 0 15,4-5 1-15,3-4-1 0,2-4 1 16,3-6-1-16,1-4 0 16,-1-6 0-16,1-3-1 15,-2-4 1-15,-1-4-1 16,0-5 0-16,-3-3-1 15,-2-4 1-15,-2 0-1 16,-5-1 1-16,-2-2-1 16,-4-2 2-16,-4 1-2 15,-6-1 1-15,-1-1 0 16,-2 3 0-16,-5-3 1 15,1 1-1-15,-4-1 0 16,1 2 0-16,-4-1 0 16,1 2 0-16,-3 3 0 15,-1 1 1-15,-3-1-1 16,-1 5 0-16,-2 0 0 0,-3 5 0 15,-2 4 0-15,-4 6 0 16,-4 5-1-16,-3 2-2 16,5 13-4-16,-10-8-28 15,21 14 1-15,-6-11-2 16,21 10 1-16</inkml:trace>
  <inkml:trace contextRef="#ctx0" brushRef="#br0" timeOffset="341389.1355">30370 5251 28 0,'-12'-12'28'15,"12"12"3"-15,0 0-11 16,-17-23 0-16,17 23-7 15,-4-16-3-15,4 16-3 16,4-21-2-16,-4 21-2 16,13-24-1-16,-1 12 1 15,7-2-1-15,4 4 0 16,3-4-1-16,4 5 1 15,-1 1-1-15,2 7 1 16,-1 4-1-16,-1 3 0 16,-8 8-1-16,-2 5 0 0,-6 7 0 15,-4 5 0-15,-5 3 0 16,-4 3 0-16,-5 3 0 15,-4 1 0-15,-4 0 0 16,-1 0 0 0,-4 0 0-16,-3-2 0 0,-5-2 1 15,-1-3-2-15,-1-3 2 16,0-4-2-16,-2-4 2 15,0-1-2-15,2-11 2 16,1-2-2-16,4-6 1 16,2-3 1-16,5-5-1 15,0-2 0-15,5-2 1 16,11 9-1-16,-15-20 1 15,15 20 0-15,2-13-1 0,-2 13 1 16,14-1 0-16,-3 6 0 16,2 0 0-16,5 4 0 15,2 0-1-15,8 0 2 16,2 1-1-16,3-1 0 15,4-2 0-15,3-4 0 16,1 0 0-16,2-3-1 16,-3 0 1-16,-4 0-1 15,-3-1-1-15,-3-2 1 16,-7 2 0-16,-4 2 0 15,-6 2-1-15,-13-3-2 16,13 14-10-16,-13-14-21 16,-11 7-1-16,-4-9-1 15,15 2 0-15</inkml:trace>
  <inkml:trace contextRef="#ctx0" brushRef="#br0" timeOffset="344066.4032">31034 5114 23 0,'0'0'27'0,"11"-13"2"16,-11 13-7-16,0 0-3 16,17-5-6-16,-17 5-3 0,0 0-2 15,0 0-3-15,17 0-1 16,-17 0-1-16,20 6-1 15,-5-4-1-15,5 0 0 16,5-3-1-16,7-2 3 16,2-2-2-16,9 0 0 15,-1-3 0-15,3 2 0 16,-2-2 0-16,-1 3 0 15,-3 1 0-15,-11 4-1 16,-6 4 0-16,-9 1 0 16,-8 7-1-16,-5 2 1 15,-7 5 0-15,-5 2 1 16,-3 2-1-16,-3 0 0 15,-1 2 0-15,1 0 0 16,-2-2 0-16,-1 1 1 0,3-1-1 16,-6 2-1-16,1 0-1 15,-2 3 1-15,-1 1 0 16,1 3 0-16,0 4 1 15,1-1-1-15,-2 4 1 16,4 1 1-16,3-3 0 16,0 0-1-16,2-3 2 15,3-2-2-15,1-3 0 16,2-6 0-16,4-5 0 15,4-6 1-15,3-12-1 16,1 12 0-16,-1-12-1 16,0 0 0-16,22-13-15 15,-15-6-15-15,10 1-2 16,-8-8-1-16,7 5 1 0</inkml:trace>
  <inkml:trace contextRef="#ctx0" brushRef="#br0" timeOffset="345093.5059">31941 5109 19 0,'0'0'28'16,"13"-3"2"-16,-13 3 2 16,0 0-16-16,-17 1-3 15,8 12 0-15,-7-11-5 16,4 10-1-16,-7-4 0 15,3 10-3-15,-4-4-2 16,0 8 1-16,-3-2-1 16,5 2-1-16,1 0 0 15,-2 2 1-15,1 1-1 16,1 2 0-16,1-2 0 0,1 1-1 15,3 1 0-15,-3 0 1 16,1 0-1-16,7 2 0 16,-2-1 1-16,1 0 0 15,1-1 0-15,2 0-1 16,3 0 1-16,2 0-1 15,2-3 2-15,-1-1-2 16,6-2 0-16,1 1-1 16,3-3 1-16,2 1 0 15,4-3 0-15,-2-2 0 16,-1 0 0-16,3-4 0 15,0 1-1-15,0-5 1 16,-1 0 0-16,1-2 0 16,1 0 0-16,3-4 0 0,2 1-1 15,0-2 1-15,-4-3 0 16,3 2 0-16,-1-3 0 15,-2-1 0-15,0-3-1 16,-1 2 1-16,-1-5 0 16,0 2 0-16,-3 0 0 15,-2-3 0-15,8 1 0 16,-6 0-1-16,-14 11 3 15,0 0 0-15,0 0 0 16,0 0 0-16,0 0 0 16,0 0 0-16,0 0 0 15,47-57 0-15,-47 57-1 16,0 0-1-16,0 0 1 15,18-35-2-15,-23 17-1 16,1 0 2-16,0 0-2 0,-5 6 1 16,-4-1-1-16,-1 6 2 15,-5 0-2-15,3 5 3 16,1 0-2-16,-2 1 2 15,-2 1-1-15,1 1 1 16,1 1-1-16,-4 0 0 16,5 1 1-16,0-1-1 15,1 1 2-15,1 1-2 16,-3 0 2-16,5 0-2 15,-2 2 1-15,1 0 0 16,-4 3 0-16,3 3-1 16,-1 3 0-16,-1 3 0 15,-6 5 0-15,-6 2-3 16,11 12-30-16,-15-9-4 0,0 14 0 15,-12-2-2-15</inkml:trace>
  <inkml:trace contextRef="#ctx0" brushRef="#br0" timeOffset="348934.89">4406 5662 36 0,'0'0'30'16,"0"0"2"-16,0 0-1 15,17-2-19-15,-17 2-1 16,0 0-2-16,-8-19-4 0,8 19 0 16,-9-15-3-16,9 15-1 15,-17-12 0-15,5 6-1 16,-3 5 0-16,-2 2 0 15,-2 5 0-15,-2 4 0 16,0 5 0-16,0 7 1 16,2 5-1-16,2 4 0 15,4 1 1-15,5 1-1 16,6 0 0-16,6-1 0 15,5-5-1-15,3-8 1 16,8-8-1-16,-1-7 1 16,2-8-1-16,-1-7 1 15,0-6 0-15,-2-5 0 16,-3-1 0-16,-3-3 0 0,-5 3 0 15,-1-1-1-15,-3 4 1 16,-3 4 0-16,0 4 0 16,0 12 0-16,-2-11 0 15,2 11 1-15,0 0-1 16,5 18 0-16,1-7 1 15,3 6 0-15,2 1-1 16,3 2 1-16,0 0-1 16,0-3 1-16,2 3-1 15,-5-4 0-15,1 0-1 16,-12-16-1-16,16 29-15 15,-16-29-15-15,0 0-1 16,-3-13-1-16,3 1 0 0</inkml:trace>
  <inkml:trace contextRef="#ctx0" brushRef="#br0" timeOffset="349394.936">4367 5357 37 0,'5'-11'30'16,"-5"11"1"-16,12-7-8 0,-12-5-10 16,17 15 1-16,-17-3-6 15,23-3-3-15,-9 3-1 16,7 7 1-16,-3 1-3 15,6 5 1-15,-1 2-2 16,3 6 1-16,1 2-1 16,0 6 0-16,-1 3 1 15,-2 5-1-15,2 3 0 16,-5 4 0-16,-1 3 1 15,-3 2-2-15,-7 3 2 16,-1 2-2-16,-6 5 0 16,-3 0 0-16,-5 1-1 15,-4-2 1-15,-2 0-3 16,-9-16-14-16,8 9-16 15,-11-18-1-15,10-2-2 0,-2-17 0 16</inkml:trace>
  <inkml:trace contextRef="#ctx0" brushRef="#br0" timeOffset="358825.879">19392 8322 28 0,'0'0'30'15,"14"8"2"-15,-4 3-2 16,-10-11-18-16,14 22-3 15,-14-22 0-15,8 35-2 16,-8-12-2-16,7 8-1 16,-6-4 1-16,5 7-3 15,-2-2 0-15,4 5 0 16,-3-1 0-16,1 3-1 15,-2-6 2-15,-1 5 0 16,-2 0-1-16,-1-1 0 0,-1 0 0 16,1 1-1-16,0 1 1 15,2-1-2-15,4 3 0 16,1-2-1-16,2 2 1 15,2 3 0-15,1 4 0 16,1 1 0-16,0 2 0 16,-3 0 0-16,0-1 0 15,-3 3 1-15,-2-3-1 16,-1-1 0-16,-2-4 1 15,-1-4-1-15,-1 0 1 16,1-2-1-16,0-2 1 16,3 0 0-16,3-1 0 15,-1 0-1-15,3-3 1 16,0 3 0-16,0 1-1 0,1 2 1 15,-2-2-1-15,-1 2 0 16,-4 3 0-16,1 0 1 16,-4 1-2-16,-1 3 2 15,0-2-1-15,-1 2-1 16,0 2 0-16,2-2 1 15,-1-3-1-15,2 0 1 16,0-1-1-16,0-1 1 16,2 0-1-16,-2-1 2 15,1-1-1-15,-1 4 1 16,-1 3-1-16,-3 4 0 15,-1 2 0-15,-1 2 0 16,-2 2 0-16,-4 2-1 16,0 4 0-16,-2-5-1 0,0 1 0 15,0-3 0-15,0 3 1 16,-1-2-1-16,2 0 1 15,3 1 0-15,0-1 2 16,0 2-1-16,3-3 1 16,0 3-1-16,-1-1 0 15,1 1 2-15,-1-2-2 16,0 1-1-16,-1 0 1 15,-1 1-2-15,0 1 2 16,0 4-1-16,-1-4 1 16,0 2-3-16,3 2 2 15,-1 0 2-15,2-2-2 16,0 1 3-16,0-1-2 15,1-3 2-15,1 3-2 0,-1-1 0 16,0-1 1-16,0 0-1 16,-2 3 0-16,2 2-2 15,1-3 2-15,-2 2-1 16,3-3 1-16,-1 2 0 15,4-3 0-15,-2 1 0 16,2-4-2-16,0-4 2 16,0 3-1-16,2-3-1 15,0 1 1-15,0-2 0 16,-1 0-1-16,2-1 1 15,0 2 1-15,-1-2-1 16,-1-6 1-16,1 5 0 16,-1 1 0-16,-2-3-1 15,1 1-1-15,-5-11-6 0,16 9-22 16,-19-18-7-16,11 3-1 15,-3-31-1-15</inkml:trace>
  <inkml:trace contextRef="#ctx0" brushRef="#br0" timeOffset="361379.1343">19372 8340 10 0,'8'-11'25'15,"5"3"-1"-15,2-5 3 16,7 4-15-16,-4-10-3 15,12 10-1-15,-6-8-3 0,7 8-1 16,-2-3-1 0,4 6-1-16,-2 0 1 0,6 6-1 15,2-3 0-15,7 5 0 16,2-4 0-16,10 2-1 15,4-2 0-15,11-2 0 16,8-1 0-16,9-3-1 16,4-1 1-16,9-1-1 15,5-2 1-15,5 1-1 16,10-2 1-16,4 2-2 15,6-2 2-15,2-5-2 16,8 0 1-16,3 0 1 16,8 1-2-16,3 1 2 15,0 0-3-15,1 1 3 16,2 2-2-16,1 4 2 0,2 0-3 15,-2 1 2-15,-3 1 0 16,2 0 0-16,-2 0 0 16,2-1 0-16,1-1 0 15,-2 1 1-15,-3 1-1 16,1 0 0-16,-1 0 1 15,-3 1-1-15,-4 1 0 16,-3 1 1-16,-5 3-1 16,-2 1 1-16,0 0-1 15,-5 1 0-15,3 2 1 16,-4 0-1-16,4-1 0 15,-1 2 0-15,2 0 1 16,1-2-2-16,-1 2 2 16,2-1-1-16,-4-3 0 0,2 1 0 15,-1 0 0-15,-2-1 0 16,0-1 0-16,-3 0 0 15,0 0 0-15,-2-2 0 16,-2 0 0-16,-1 0 0 16,-3-3 1-16,-3 1-1 15,-2 0 0-15,-3 0 0 16,-4 0 0-16,-4 1 1 15,-3 0-1-15,-3 2 0 16,-2 3 0-16,-3-1 0 16,-2 1 0-16,-3 1 0 15,-4 0 0-15,-1-1-1 16,-4 2 1-16,-3-2 0 15,-7 0 0-15,-4-1 0 0,-8 2 0 16,-6-4 0-16,-7 4-1 16,-6-2 1-16,-8 0 0 15,-1 0 1-15,-8 0-1 16,-2 1 1-16,-2-1-1 15,-3 1 1-15,-1 1-1 16,-2-1 1-16,1 1-1 16,-3 0 0-16,-1 0 0 15,3 0 0-15,-3-1 0 16,4-1 0-16,-1 1 0 15,1-1 0-15,1-1 0 16,-1 0-1-16,1-1 1 16,-3 1 0-16,-1 1 0 15,-1 0 0-15,-12 0 0 16,14 1 0-16,-14-1 0 0,0 0 0 15,0 0 0-15,0 0 1 16,0 13-1-16,0-13 1 16,0 0-1-16,-7 15 1 15,7-15-1-15,-1 12 1 16,1-12-1-16,-3 15 1 15,3-15 0-15,-6 20 0 16,1-9 0-16,0 2-1 16,-4 6 1-16,1 2-1 15,-1 2 1-15,0 4-2 16,0 3 2-16,0 5-2 15,1 5 2-15,1 3-2 16,0 5 2-16,3 7-1 16,-2 8 0-16,3 3 1 0,-3 5-1 15,2 6 2-15,-3 2-1 16,1 4 0-16,0 3 1 15,-1 4-2-15,-1 1 1 16,3 6-1-16,1 2 1 16,3-1-1-16,1 4 0 15,1 4 1-15,3-2 0 16,3 5-1-16,0 1 0 15,5-1 1-15,3 4-1 16,4 1 0-16,2 0-1 16,6 0 2-16,4 4-2 15,3-1 1-15,2-3-1 16,0 0 1-16,0-1-1 0,2 1 0 15,-1 5 0 1,-1 2 1-16,-3-2-2 0,1 0 2 16,-2 3 0-16,4 1-1 15,-2-3 2-15,1 6-1 16,-1-2 2-16,-1-1-2 15,-1-4 1-15,2 1 0 16,1-6 0-16,-5 0 0 16,1-3-1-16,3-2 0 15,-3-4 0-15,2-2 1 16,-2-5-2-16,-1-4 0 15,-6 3 1-15,1-5-1 16,-4-3 0-16,1-7 0 16,-2-4-2-16,-4-8-2 0,13 10-26 15,-25-21-5-15,10-7-1 16,-22-20-1-16</inkml:trace>
  <inkml:trace contextRef="#ctx0" brushRef="#br0" timeOffset="362543.2507">19774 14144 24 0,'57'-12'31'0,"1"-8"0"15,14 9-1-15,-3-7-28 16,15 5-2-16,11 3 1 15,9 1-1-15,10-3 1 16,5 1-1-16,14-2 0 16,7-1 0-16,11 1 1 15,11 0 0-15,9-1 0 16,8 1-1-16,10 2 1 15,8-2 0-15,4 1-1 16,4 1 1-16,3-1-1 16,6 0 0-16,-1 0 0 15,6 0 0-15,-1 4 0 16,1 0 0-16,2 3 0 15,0 1 0-15,2 3 0 16,0 2-1-16,-1 0 1 0,2 0 0 16,2 1 0-16,0-2 0 15,-1-2 0-15,1 0 0 16,-4-3 0-16,-2-4-1 15,-3-1 1-15,-6-1 2 16,-8 2-2-16,-2 0 1 16,-8 2-1-16,-5 0 1 15,-3 3-1-15,-9 6 1 16,-2 3-1-16,-6 2-2 15,-6 4 2-15,-5 0-1 16,-4 1 1-16,-5 2-1 16,-6-1 1-16,-5 0-1 15,-3-5 2-15,3 0 0 16,-2-3 0-16,2-1-1 0,-1-3 1 15,3 1 1-15,0-4 0 16,2 2 0-16,-3-1-2 16,-7-7-18-16,-2 12-13 15,-21-9-2-15,-18-1-2 16</inkml:trace>
  <inkml:trace contextRef="#ctx0" brushRef="#br0" timeOffset="365024.4988">25171 9846 15 0,'4'-21'15'0,"-3"3"-6"0,-5-4 1 15,3 6 1-15,-11-7-1 16,6 7-1-16,-16-7 0 15,5 7-2-15,-10-7-3 16,-1 5 0-16,-9-2-2 16,1 2-1-16,-10-1 0 15,0 0 0-15,-4 1 0 16,-4 0-1-16,-7 0 2 15,1 2-2-15,-3-5 2 16,-3 3-1-16,1-2 1 16,-2 0-1-16,-3-1 1 15,2-1 0-15,0-3 0 16,-2 1-1-16,1-1 1 0,-2 0-1 15,-5 0 0-15,1 4 0 16,-2 1 0-16,0 0-1 16,-3 2 0-16,-2 4 1 15,-5-1-1-15,4 3 0 16,-5 3 1-16,-2-1-1 15,-3 2 0-15,0 3 0 16,-1 2 1-16,0 3-1 16,-3 3 1-16,2 5-1 15,-2 0 1-15,1 5 0 16,2-1-1-16,-1 4 0 15,-2 2 1-15,3 5-1 16,-1 1 0-16,2 3 1 16,0 4-1-16,1 2 0 0,-1 3 1 15,4 5 0-15,2-1-1 16,-1 3 0-16,6 1 2 15,2 2-1-15,3 0 0 16,6 3-1-16,3 3 1 16,5 2-1-16,5 4 1 15,4 3-1-15,5 3 0 16,3 3 0-16,3 1 0 15,7 0 0-15,1 3-1 16,6 1 2-16,3 0-2 16,5 0 2-16,3-1-2 15,5 5 2-15,6 2-2 16,0 4 1-16,7-2 0 15,3 2 0-15,2-2-1 16,4 4 1-16,3-4-1 0,4 0-1 16,8-2 1-16,4 1-1 15,4 1 2-15,8-1-2 16,6-1 1-16,8-1 1 15,8-2-1-15,8-4 3 16,4-1-2-16,7-5-1 16,8-7 1-16,6-5-1 15,4-3 0-15,7 0 0 16,3-5 1-16,5-3-3 15,2-4 2-15,3-1 1 16,2-1 0-16,3-2 0 16,1-3 0-16,1-7 0 15,0-1-1-15,0-3 1 16,1-6 0-16,-2-4 0 0,4-6 0 15,-3-3 0-15,2-3 0 16,-4-5 0-16,4-6 1 16,1-1-1-16,-3-5 0 15,0-4 0-15,0-5 0 16,0-3 0-16,0-6 0 15,-1-4 0-15,0-4 0 16,-1-2 1-16,-5-5 0 16,1 0 0-16,-7-5-1 15,-6-3 1-15,-4-1 0 16,-5-6 0-16,-8 2-1 15,-5-3 0-15,-7-1 0 16,-3-1 0-16,-7 1 1 16,-2-2-2-16,-11 0 1 0,-5 2 1 15,-3 0 0-15,-6-3 0 16,-8-2 0-16,-7-5 0 15,-6 0 0-15,-9 1 1 16,-3 0-1-16,-7 1-3 16,-6-1 4-16,-7 2-2 15,-7 4 1-15,-5 2-1 16,-6 2 1-16,-6 0-1 15,-5-4 1-15,-4 1 0 16,-5 3 0-16,-3-2-1 16,-5 0 1-16,-3 3-1 15,-2 3 0-15,-5 5 0 16,-5 9-1-16,-7 6 1 15,-10 8-1-15,-13 9 0 16,-12 22-11-16,-20-1-19 0,-15 15 0 16,-22 0 0-16,-5 7-1 15</inkml:trace>
  <inkml:trace contextRef="#ctx0" brushRef="#br0" timeOffset="366906.687">28402 9074 24 0,'12'-9'27'0,"-12"9"-1"15,12-23 2-15,-9 12-23 0,-9-5-1 16,1 5-3-16,-10-2 0 15,-7 2 0-15,-9-2 0 16,-6 1-1-16,-8-1 1 16,-4 2 0-16,-8 1 0 15,-5 1-1-15,-3 0 1 16,-1 0-1-16,-3 2-1 15,-3 1 1-15,-7 2 0 16,-6 1 0-16,-4 1 0 16,-3 1 0-16,-8 1 0 15,0 2 0-15,-5 2 0 16,-2 1 0-16,-3 2 0 15,3 2 1-15,-1 1 0 16,3 4 0-16,-2 0 0 0,4 6 1 16,-1 2-1-16,1 5 1 15,1 0-1-15,2 5 0 16,-1 0 0-16,3 3-1 15,2 4 0-15,2 0 0 16,1-1 0-16,4 1 0 16,3-2 0-16,4-1 0 15,-2 1 0-15,7 1 0 16,0-3 1-16,1 1-1 15,2 2 2-15,2 2-2 16,3 2 2-16,2 4-2 16,0 2 1-16,3 3-1 15,-2 3 1-15,3 2-1 16,0 2 0-16,2 1 0 0,2 0 0 15,3 0 0-15,1 0-1 16,7-2 2-16,5 4-2 16,2-1 2-16,6 1-2 15,4 2 2-15,8 4-2 16,5 4 2-16,6 4-2 15,9 2 2-15,3-2-2 16,9 2 2-16,5-4-1 16,10 3 0-16,2-5-1 15,6 0 0-15,5-7 1 16,6 1-1 15,2-1 1-31,4 3-1 0,5 1 1 0,1-1-1 0,6-1 1 16,2 2 1-16,4-3-1 15,2-3 0-15,5-2 0 0,0-3 2 16,6-5-2-16,1-1-2 15,4-6 2-15,4-3-1 16,0-1 1-16,5-2-2 16,2-7 2-16,6-3-2 15,1-3 2-15,5-4 0 16,1-3 0-16,2-4 0 15,2-3 1-15,-1-6-1 16,2-1 0-16,0-5 0 16,1-2 1-16,1-5-1 15,-2-4 0-15,3-3 0 16,-2-3 0-16,1-1 1 0,-2-5-1 16,-2 1 1-1,-2-3-1-15,-6-5 0 0,-1 0 1 16,-3-2 1-16,-2-4-2 15,-4-3 2-15,-1-2-2 16,-3-2 2-16,-3-6-2 16,-2 2 2-16,-4-7-1 15,-6-4-2-15,-4 0 2 16,-7 0-1-16,-6-3 0 15,-5 1 0-15,-6 0 1 16,-1-2-2-16,-7 2 2 16,-1 2 0-16,-5-3 0 15,-2-1 0-15,-5 0 0 16,-4-4 1-16,-8-3-2 15,-3 1 2-15,-5-1-1 16,-5-1-1-16,-6 3 0 0,-3-4-1 16,-5 2 2-16,-2 4-1 15,-5 2 0-15,-4-1 0 16,0 3 0-16,-4-2 0 15,3-4 0-15,-4 4 0 16,2 2 1-16,0-3-2 16,2 1 2-16,0 3-1 15,1 3 0-15,-1 2 0 16,0 5 0-16,-1 3 0 15,-1 1-1-15,-5 2 1 16,-1 2-1-16,-4-2 0 16,0 5 0-16,-7-4-1 15,2 6-1-15,-13-9-9 16,9 12-18-16,-12-5-2 15,2 7 1-15,-10-6-1 0</inkml:trace>
  <inkml:trace contextRef="#ctx0" brushRef="#br0" timeOffset="369014.8978">20658 9028 63 0,'7'28'33'16,"11"20"-1"-16,-8 3-1 15,9 9-26-15,1 0-1 16,4 7 0-16,-3-5-2 16,1-3 0-16,-3-11-1 15,-2-9 1-15,-6-14-1 16,-2-8 1-16,-9-17-1 15,0 0-1-15,-1-17 0 16,-7-6 0-16,-3-9 1 16,-4-9-3-16,0-10 2 15,-4-9-2-15,2-6 2 16,0-2-1-16,3 1 1 15,4 5-1-15,2 8 1 0,7 8-1 16,3 13 2-16,10 14 1 16,5 13 0-16,8 17 0 15,6 11 1-15,8 10 0 16,5 5 0-16,5 10-1 15,-1 3 0-15,3 4 0 16,-5-2-1-16,-4-2 0 16,-7-5-2-16,-9-8 1 15,-5-2-4-15,-12-17-5 16,3 5-26-16,-12-23 1 15,-12 6-2-15,-10-16 0 16</inkml:trace>
  <inkml:trace contextRef="#ctx0" brushRef="#br0" timeOffset="369218.9182">20629 9487 77 0,'0'0'35'16,"32"-22"-1"-16,-8-20-1 15,20-4-30-15,5-15-1 16,8-6-4-16,7 3-19 16,-7-16-11-16,6 10-1 15,-14-5-3-15,2 20 1 16</inkml:trace>
  <inkml:trace contextRef="#ctx0" brushRef="#br0" timeOffset="369658.9622">21190 8764 69 0,'-7'22'36'0,"15"15"-2"16,-7-5 1-16,10 14-31 16,0 6 2-16,7 7-2 15,-2-3-2-15,4 3-1 16,-3-4 0-16,2-3 1 15,-3-8-2-15,-2-9 1 16,-2-14-1-16,-2-8 0 16,-10-13 0-16,11-6 0 15,-8-12 0-15,-3-9 0 0,-1-13 0 16,-2-10-1-1,2-2 1-15,1-5-1 0,2 5 1 16,4 2 0-16,4 6 0 16,1 12 1-16,6 13-1 15,4 17 1-15,-1 8-1 16,1 13 1-16,-3 7 0 15,-1 7 0-15,-6 6 0 16,-2 0-2-16,-7 1 2 16,-4-3 0-16,-7 0-1 15,-1-3 0-15,-5-9-1 16,-3-7-1-16,2-6-3 15,-4-20-8-15,20 8-22 16,-25-28 0-16,28 6-2 16,-7-18 1-16</inkml:trace>
  <inkml:trace contextRef="#ctx0" brushRef="#br0" timeOffset="370017.9981">21921 8721 45 0,'-10'-17'30'0,"-3"17"2"16,-13-5-2-16,4 11-23 16,-10-3-1-16,9 11 2 15,-6-1-2-15,9 6 0 16,3-1-1-16,11 6 0 15,7-3-1-15,11 1-2 0,7-2 1 16,10 4-3-16,5-2 1 16,3 4-1-16,1-2 2 15,-4 2-2-15,-5 1 2 16,-7 3 0-16,-11 0 0 15,-8-3 0-15,-12 1 0 16,-9 1-1-16,-9-7 0 16,-8-1-2-16,-4-5-2 15,-11-16-20-15,9 7-13 16,-7-14-1-16,19 1-1 15,4-18-1-15</inkml:trace>
  <inkml:trace contextRef="#ctx0" brushRef="#br0" timeOffset="371185.1148">27310 8190 40 0,'5'-14'30'0,"-5"14"2"15,0 0-2-15,0 0-21 0,0 0-2 16,0 0-2-16,-11 24 0 16,7-7-2-16,6 7 1 15,0-2-2-15,5 3 2 16,2-4-2-16,7-1-1 15,3-6 0-15,6-8 0 16,4-6-1-16,2-8 0 16,4-6 1-16,1-7-2 15,1-4 1-15,-2-3 0 16,-4-3 0-16,-5 3-1 15,-6 4 1-15,-4 2-1 16,-10 9 1-16,-6 13 0 16,0 0 0-16,-23 9 1 15,6 17-1-15,-2 12 2 0,-4 16-2 16,1 10 2-16,0 7-2 15,1 4 2-15,2 1-2 16,5-3 2-16,1-9-2 16,5-14-1-16,11-7-15 15,-4-25-18-15,12-5 1 16,-11-13-2-16,23-20 1 15</inkml:trace>
  <inkml:trace contextRef="#ctx0" brushRef="#br0" timeOffset="371859.1822">28153 8302 48 0,'10'-13'32'16,"-7"-6"-3"-16,2 7 2 15,-11-11-20-15,8 10-2 0,-12-6-4 16,5 5 1-1,-9-1-3-15,0 6 0 0,-10 2 0 16,-1 7-1-16,-9 5-1 16,1 8 0-16,-5 4 0 15,4 7 0-15,0 3 0 16,6 1-1-16,7-1 0 15,12 1 1-15,11-5-1 16,9-5 0-16,10-5 0 16,7-6 0-16,4-7 1 15,4-4-1-15,0-5-1 16,-1-7 1-16,-3 1-1 15,-6-3 0-15,-3 0 0 16,-7 1-1-16,-4 5 1 16,-5-1 0-16,-7 13 0 15,0 0 1-15,0 0 0 0,0 0 1 16,-14 28 0-16,5-1 0 15,-3 4 1-15,2 7 0 16,-2 7-1-16,1 4 1 16,-4 3-2-16,3 2 1 15,-1-4 0-15,1 0 1 16,-2-5-2-16,2-4 2 15,2-8-2-15,2-6-1 16,5-4-3-16,-12-14-30 16,15-9-1-16,0 0-2 15,0 0 0-15</inkml:trace>
  <inkml:trace contextRef="#ctx0" brushRef="#br0" timeOffset="380681.0643">29224 6314 22 0,'0'0'30'0,"32"20"-1"16,4-10 2-16,9-11-19 15,18 12-2-15,4-11 0 16,21 7-3-16,6-7-1 15,23 2-3-15,4-4-1 16,15 0 2-16,6 1-2 0,14 2 2 16,1 1-2-16,4 4-1 15,-6-2 0-15,2 6 1 16,-9-5 1-16,-5 5-2 15,-15-4 1-15,-6 0-1 16,-11-2 1-16,-10-2 0 16,-7 0-1-16,-94-2 2 15,84 0-1-15,-84 0 0 16,77 0 0-16,-77 0 0 15,68 2 1-15,-68-2-3 16,66 7 1-16,-66-7-24 16,54 10-11-16,-54-10-2 15,0 0 0-15,57 24-1 16</inkml:trace>
  <inkml:trace contextRef="#ctx0" brushRef="#br0" timeOffset="397401.7362">24233 10698 1 0,'0'0'22'15,"0"0"2"-15,0 0 2 16,-15 5-17-16,15-5 1 0,0 0-1 15,0 0 0-15,0 0-2 16,0 0 0-16,0 0-2 16,0 0-1-16,-14 13-1 15,14-13 0-15,-1 11-2 16,1-11 1-16,4 13-1 15,-4-13 0-15,11 6-1 16,-11-6 1-16,17 0-1 16,-17 0 0-16,16-10 1 15,-16 10-1-15,11-18 1 16,-11 18-1-16,4-22 1 15,-1 11 0-15,-5-1 0 16,2 12 0-16,-5-19 0 16,5 19 0-16,-15-8 0 0,15 8 0 15,-21 9-1-15,10 0 1 16,-1 2 0-16,3 3 0 15,3-1-1-15,4 2 0 16,5-4 1-16,2 1-1 16,-5-12 0-16,18 14 1 15,-5-9-2-15,-2-2 2 16,-11-3-1-16,17-2 0 15,-17 2 0-15,0 0 0 16,12-14-1-16,-12 14 1 16,0-15 1-16,0 15-1 15,-5-17 0-15,5 17 0 16,-12-14 0-16,12 14 1 15,-13-6 0-15,13 6 0 16,-20 6-1-16,20-6 2 0,-17 17-1 16,17-17 0-16,-10 19-1 15,10-19-5-15,7 16-27 16,-7-16 0-16,14-3-3 15,-14 3 1-15</inkml:trace>
  <inkml:trace contextRef="#ctx0" brushRef="#br0" timeOffset="399450.9411">24666 10494 4 0,'0'0'25'0,"0"0"-7"0,0 0-2 16,0 0 0-16,0 0-2 15,0 0-1-15,-16-3-3 16,16 3-1-16,0 0-2 16,0 0 0-16,-21 0-3 15,21 0-1-15,-14 7 0 16,14-7 0-16,-18 14-2 15,18-14 1-15,-17 20-1 16,8-4 0-16,0 0 0 16,0 2 0-16,1 3 0 15,3 1-1-15,0 1 1 16,2 1-1-16,3 2 1 15,4-1-1-15,1 0 0 16,5 0 1-16,0-2-1 0,4-1 0 16,0-4 0-16,3-3-1 15,0-4 1-15,1-2 0 16,0-5 1-16,0-7-1 15,0-5 0-15,-2-1 1 16,0-7 0-16,-2-5-1 16,-2-1 0-16,-1-5 0 15,-4-3 1-15,-2 0-1 16,-1 2 0-16,-3-1 0 15,-1 3 1-15,-1 0-1 16,-3 2 1-16,-1 3-1 16,-3 5 3-16,-1 0-4 15,-3-1 2-15,-1 2-1 0,-2 0 1 16,-2 1 0-16,1 0-1 15,-3 1 0-15,4 0 0 16,0 0-1-16,15 13-13 16,-22-10-18-16,22 10 0 15,0 0-2-15,0 12-2 16</inkml:trace>
  <inkml:trace contextRef="#ctx0" brushRef="#br0" timeOffset="401428.1388">24889 10450 16 0,'13'12'30'16,"-13"-12"-2"-16,0 0 4 15,0 0-14-15,0 0-7 16,-4-15-2-16,4 15-3 16,0 0-3-16,5-13 0 15,-5 13-2-15,12-13 1 0,-12 13-1 16,19-9-1-16,-7 5 0 15,2 2 0-15,0 2 1 16,0 5 0-16,-1 4-2 16,0 3 1-16,-2 5 0 15,-2 5 0-15,-2 1 0 16,-3 4 0-16,-4 0 0 15,-2 1 0-15,-3-2 0 16,-2 2 1-16,-5-1-2 16,0-2 2-16,-2 1-2 15,-1-3 1-15,-1-1 0 16,1-2 1-16,1-2-1 15,0-4 0-15,1-2 0 16,1-2 0-16,12-10 0 0,-17 12 1 16,17-12-1-16,0 0 0 15,0 0-1-15,0 0 2 16,0 0-1-16,0 0 0 15,0 0 0-15,18-14 0 16,-6 11 0-16,2 0 0 16,3 2 0-16,1 0 0 15,3 1 0-15,-1 0 0 16,1 2-1-16,-2 2 1 15,-2-2 0-15,-2 1 0 16,-1 1 0-16,-1 0 1 16,-13-4-1-16,18 5 0 15,-18-5-1-15,14-10-3 16,4 10-24-16,-15-14-3 0,6 0-2 15,-9-9 0-15</inkml:trace>
  <inkml:trace contextRef="#ctx0" brushRef="#br0" timeOffset="401984.1944">25118 10417 37 0,'0'0'31'15,"0"0"1"-15,13-2-2 16,-9-10-17-16,7 13-5 16,-11-1-3-16,24-4-2 15,-10 1-1-15,5-1-1 16,0 1 0-16,3 1 0 15,0-2-1-15,0 0 0 16,0 0 0-16,-2 2 0 16,-1 0 0-16,-3 2 0 15,-2 2 0-15,-2 1 0 16,-12-3 0-16,15 16 0 15,-13-1-1-15,-1 2 2 0,-4 1-2 16,0 4 2-16,-4-1-2 16,1 2 2-16,-3 3-2 15,-2 1 1-15,4-3 0 16,-4 1 0-16,1-1 0 15,2 3 1-15,-1 0-1 16,3 0 0-16,-1-3 1 16,5-1-1-16,-1-1 0 15,2-2 0-15,1-2-1 16,0-18-2-16,13 25-26 15,-13-25-3-15,0 0-2 16,0 0 1-16</inkml:trace>
  <inkml:trace contextRef="#ctx0" brushRef="#br0" timeOffset="402831.2791">25619 10339 55 0,'0'0'32'0,"0"0"0"0,-7 13 0 16,7-13-27-16,-9 16 0 15,6-3-1-15,3-13-1 16,-15 27 1-16,9-13-2 15,1 4 0-15,-7 1-2 16,3 3 2-16,-2-1-1 16,2 0 0-16,-3 4-1 15,4-5 1-15,-2 1 0 16,2 2 0-16,4-1-1 15,2 1 0-15,1 0 1 16,1 1-1-16,0-2 0 16,2 1 0-16,2 1 0 15,2-1 0-15,1-1 0 0,1 0 0 16,2-4 0-1,0 0 0-15,3-4 0 0,-1-1 0 16,2-6 0-16,-3 0 0 16,5-5 0-16,-2-2 0 15,0-1 0-15,2-4 0 16,-1 0 0-16,-1 0 0 15,0 1 0-15,-1-5-1 16,0 0 1-16,-1 3 0 16,-1-5 0-16,-11 11 0 15,21-18-1-15,-21 18 1 16,18-21 0-16,-18 21 0 15,18-21 0-15,-12 6 0 16,-6 15 0-16,11-22 0 16,-8 7 0-16,0 0 0 15,-2 3 0-15,-2-4 0 0,1 16 0 16,-5-20 0-16,1 8 0 15,4 12 0-15,-13-16 0 16,13 16 1-16,-18-12-1 16,18 12 1-16,-22-4-1 15,9 7 1-15,-1 1-1 16,0 2 1-16,-3 2 0 15,2 4 0-15,-3 4 0 16,-1 2-1-16,-3 2 1 16,4 3-1-16,-6 2 0 15,3-1-2-15,4 13-16 16,-8-21-18-16,18 9 0 15,-6-12-1-15,23 1-1 16</inkml:trace>
  <inkml:trace contextRef="#ctx0" brushRef="#br0" timeOffset="428884.8842">26652 9720 11 0,'12'6'26'0,"-12"-6"1"16,0 0 2-16,0 0-12 15,0 0-3-15,-19-12-4 16,19 12-3-16,-15-3-2 15,15 3-2-15,-16-4 1 16,16 4-2-16,-22 0 0 16,22 0 0-16,-25 2-1 15,14 1 0-15,-2 0 0 16,0 2 0-16,2 1-1 15,-1 1 1-15,12-7-1 16,-18 18 1-16,18-18-1 16,-13 20 1-16,8-7-1 0,1 4 0 15,0-2 0-15,0 6 1 16,2-1-1-16,-1 3 0 15,2 3 0-15,1 1 1 16,1-2-1-16,2 1 0 16,3 1 0-16,2-1 2 15,1-5-2-15,4-1 1 16,1-6-1-16,4-2 1 15,0-1-1-15,4-6 1 16,0-4-1-16,0-1 1 16,1-4-1-16,0-2 1 15,-1-2 0-15,-3-1-1 16,-1-2 1-16,-1-2-1 15,-4-1 0-15,0-3 0 0,-2 0 1 16,-2 2-1-16,-2-3 0 16,-1-2 0-16,-1 0 0 15,-1-1 0-15,-3 0 0 16,-2-1 0-16,-1-1 1 15,-2-1-1-15,-1 3 1 16,-2 1 0-16,1 2-1 16,-3 0 1-16,0 3-1 15,0-1 0-15,-3 4-1 16,-1 1 2-16,-2 2-2 15,-2 2 1-15,-5 0-1 16,2 5 2-16,-6-1-1 16,0 4 0-16,2 2 0 15,-1-1-2-15,10 11-7 16,-6-11-23-16,21-2-1 0,-12 14-1 16,23-3-1-16</inkml:trace>
  <inkml:trace contextRef="#ctx0" brushRef="#br0" timeOffset="429464.9422">27067 9946 43 0,'-3'-16'29'15,"3"16"0"-15,0 0-9 16,0 0-8-16,-23-10-3 15,23 10-4-15,-14 11 0 16,14-11-2-16,-13 17 0 16,13-17-1-16,-6 17-1 0,6-17 0 15,5 14 0-15,-5-14 0 16,15 5-1-16,-3-8 1 15,-1-2-1-15,2-2 0 16,0-5 1-16,0 2-1 16,-4-4 0-16,-3 1 0 15,-2-1 1-15,-5 2-1 16,1 12 0-16,-13-12 0 15,2 12 0-15,-2 1 0 16,0 5 0-16,0 3 0 16,13-9 0-16,-18 21-3 15,26-7-28-15,-8-14 0 16,10 14-2-16,-10-14 1 15</inkml:trace>
  <inkml:trace contextRef="#ctx0" brushRef="#br0" timeOffset="430185.0142">27277 9751 38 0,'0'0'30'0,"0"0"1"16,-12-5-1-16,12 5-20 15,5-12-2-15,-5 12-2 16,10-16-4-16,2 7 2 15,0-6-2-15,4 4 1 16,1-1-2-16,4 2 0 16,1 2-1-16,-1 3 1 15,0 5 0-15,0 4-1 16,-2 6 0-16,-2 6 0 15,-3 3 0-15,-3 7 0 16,-3 2 0-16,-4 5 0 0,-1 2 0 16,-6 1 0-16,-3 1 0 15,-5 2 0-15,-3-1 0 16,-1-4 0-16,-5 1 0 15,2-6 0-15,-1-3 0 16,0-4 0-16,3-9 0 16,2-7 0-16,1-6 2 15,13 0-2-15,-13-14 1 16,12 1-1-16,1 0 0 15,4 0 0-15,-4 13 0 16,13-16 0-16,-13 16 1 16,19-3 0-16,-7 11 0 15,2 3 1-15,1 2 0 16,5 3 0-16,-1 0 0 0,3 1-1 15,-3-2 0-15,3 1 1 16,-1-5-1-16,-2-2-1 16,-2-1 0-16,-3-6 0 15,-1-2-3-15,-13 0-4 16,27-15-26-16,-29-5-1 15,13 4-1-15,-15-13 0 16</inkml:trace>
  <inkml:trace contextRef="#ctx0" brushRef="#br0" timeOffset="430772.0729">27723 9677 36 0,'0'0'30'0,"16"-13"1"15,-1 9-1-15,-5-9-16 16,12 12-6-16,-5-8-4 15,6 5 0-15,-1 0-1 16,3 4-1-16,-5 1 0 16,-1 5 0-16,-4 4-1 15,-3 3 0-15,-6 3 1 16,-6 3-2-16,-6 1 0 0,-5 0 0 15,-5-1 1-15,1-1-2 16,-2-1 1-16,-1-4 1 16,3-2-1-16,2-4 0 15,13-7 0-15,-12 5 0 16,12-5 0-16,0 0 0 15,15-7 0-15,-15 7 1 16,23-3-1-16,-7 4 1 16,0 1 0-16,3 5 1 15,-3 2-1-15,2 4 2 16,-5 2-2-16,2 3 1 15,-7-1 0-15,1 1-1 16,-5 1 0-16,-3 3 1 16,-4-5-1-16,-3 1 0 0,-3-3 0 15,-3-1 0-15,-2-5 1 16,-4 2-1-16,1-4 0 15,-5-6-1-15,6 4-3 16,-6-14-15-16,10 17-17 16,-10-11 0-16,22 3-3 15,-25 15 1-15</inkml:trace>
  <inkml:trace contextRef="#ctx0" brushRef="#br0" timeOffset="431783.174">26494 10862 21 0,'0'0'29'15,"0"0"0"-15,0 0 2 16,0 0-15-16,0 0-5 15,0 0-4-15,0 0-1 16,14 5-2-16,-14-5 0 16,0 0-1-16,12 2 1 15,-12-2-2-15,19 6 2 16,-5-4-2-16,2-1 0 15,3 2-1-15,2-2 1 16,2 0-1-16,1-2-1 16,3 0 1-16,-1 1 0 0,0-3-1 15,-3 1 0 1,-2-1 1-16,-6-1-1 0,-3 2 0 15,-12 2-1-15,0 0-2 16,0 0-12-16,0 0-18 16,-8 20-1-16,-9-17-2 15,11 11 1-15</inkml:trace>
  <inkml:trace contextRef="#ctx0" brushRef="#br0" timeOffset="432516.2473">27233 10800 41 0,'1'-11'29'0,"-1"11"2"15,-14-8-4-15,14 8-18 16,-17 9-2-16,8 2-2 16,-7-2-1-16,3 8 0 15,-7-3-1-15,7 8 0 16,-5 0 0-16,3 5-1 15,-2-3 1-15,2 3-1 16,1 1-2-16,3 0 2 16,2-2-2-16,5 0 1 15,3-3-1-15,6 1 0 16,4-1 0-16,4-2 1 15,5-4-1-15,2-1 0 16,5-2 0-16,1-4 0 16,1-3 0-16,0-4 1 15,-1-4-1-15,-2-4 0 0,-1-4 0 16,-1-5 0-16,-4-5 1 15,0-7-1-15,-3-7 0 16,-3-7 0-16,-1-5 0 16,-4-3 1-16,-1-5-1 15,-6 3 0-15,-3 3 2 16,-2 6-2-16,-4 9 1 15,-4 10 0-15,-2 9 0 16,-3 8 0-16,-4 7-1 16,-2 7 1-16,1 4-3 15,-2 0-2-15,16 8-28 16,-15-15-3-16,18 5-1 15,6-11 0-15</inkml:trace>
  <inkml:trace contextRef="#ctx0" brushRef="#br0" timeOffset="433095.3052">27575 11027 43 0,'0'0'34'0,"0"0"1"0,0 0 0 16,-6-14-23-16,6 14-3 15,0 0-1-15,17-5-2 16,-17 5-1-16,12-8-1 15,-12 8-1-15,12-5 0 16,-12 5-1-16,0 0-1 16,0 0 0-16,12-9 0 15,-12 9-1-15,0 0 1 16,0 0-2-16,0 0-1 15,0 0-5-15,-12 5-29 16,12-5-1-16,0 0-2 16,-12 10 1-16</inkml:trace>
  <inkml:trace contextRef="#ctx0" brushRef="#br0" timeOffset="434412.4369">27915 10909 34 0,'-14'-4'30'0,"2"0"2"16,12 4-1-16,-23 7-21 0,15 7-1 15,-8-5-4-15,5 10 0 16,-4-4-2-16,6 10 1 16,-1-1-2-16,4 3 0 15,4-1-1-15,4-1 2 16,5-3-3-16,6-1 1 15,4-3-1-15,4-4 1 16,4-7-1-16,1-4 0 16,2-4 1-16,2-7-1 15,-3-2 0-15,-3-6 0 16,-3-4 1-16,-5-2-1 15,-4-1 0-15,-6 0 1 16,-10-4-1-16,-3 3 0 16,-6-1 0-16,-5 4 0 15,-3 4-1-15,-2 4 1 0,-1 5-1 16,0 2-1-16,8 14-4 15,-7-10-25-15,17 14-2 16,6-12-2-16,-2 13 1 16</inkml:trace>
  <inkml:trace contextRef="#ctx0" brushRef="#br0" timeOffset="434978.4935">28151 10858 37 0,'0'0'30'15,"0"0"2"-15,15-12 0 16,-14 0-22-16,17 10-2 16,-6-9-2-16,7 9-1 15,-2-3-1-15,6 9 0 16,-5-1-1-16,1 6 0 15,-3 5-2-15,-2 4-1 16,-5 6 1-16,-3 4-1 16,-7 4 0-16,-4 3 0 15,-4 2 0-15,-6 0 1 16,-3 0-1-16,-3-1 0 0,-3-4 0 15,-1 2 0-15,1-6 0 16,2-4-2-16,1-6 1 16,3-4-1-16,4-9 2 15,14-5 0-15,-12-2 0 16,12 2 0-16,8-20 0 15,-8 20 2-15,22-21-1 16,-5 12 1-16,1 6-1 16,2 2-1-16,1 2 1 15,1 3 0-15,0 2 0 16,2 5-1-16,-5-4 1 15,-1 2-2-15,0-1-2 16,-18-8-14-16,29 1-17 0,-29-1-3 16,15-14 2-16,-15-8 0 15</inkml:trace>
  <inkml:trace contextRef="#ctx0" brushRef="#br0" timeOffset="435399.5356">28390 10875 60 0,'8'12'33'16,"-8"-12"-11"-16,23 7 8 15,-23-7-23-15,35-9-1 0,-15 0-2 16,10 4-1-16,-3-3 0 16,2 5 1-16,-3-2-1 15,1 8-1-15,-7 1 0 16,-2 6 0-16,-7 5-1 15,-4 7 0-15,-6 0 0 16,-5 2 0-16,-5 7 0 16,-3 1 0-16,-4 1 0 15,-4 2 0-15,0-2-1 16,-2 1 1-16,0 0 0 15,1-1-1-15,2-6 0 16,5-1 0-16,4-4-1 16,3-6-1-16,7-1-2 15,0-15-13-15,0 0-19 0,0 0-2 16,27-17 2-16,-20-2-1 15</inkml:trace>
  <inkml:trace contextRef="#ctx0" brushRef="#br0" timeOffset="436561.6518">29001 10868 53 0,'15'7'32'16,"-15"-7"-10"-16,0 0 9 16,0 0-23-16,16 1-2 15,-16-1 0-15,0 0-1 16,0 0 0-16,0 0 0 15,-1-12-1-15,1 12 0 16,0 0-2-16,-14 7 1 16,14-7-2-16,-20 9 1 15,8 1-2-15,-1 1 1 16,-1 0 0-16,-1 1-1 15,1 4 0-15,1-2 0 16,-1 3 1-16,1-1-1 0,2 0 0 16,-1-1 0-1,1 0 0-15,0 3 0 0,0-2 0 16,3 0 0-16,-2 0 0 15,2 0 0-15,-1 1 0 16,1 1 0-16,1-1 0 16,0 1 0-16,3-2 1 15,-1 3-1-15,3-1 0 16,-1 0 0-16,3-1 0 15,5 0-1-15,-1-1 1 16,4 0 0-16,1 2 0 16,1-3 0-16,2-1 1 15,-1-1-1-15,2 2 1 16,-1 1-1-16,2-2 0 15,-3 0 1-15,2-1-1 0,0-2-1 16,0-1 1-16,2-1 1 16,0-5-1-16,0 0 0 15,0-1 0-15,2-5 0 16,0-1 0-16,1-3 0 15,0-3 1-15,1 0-2 16,1-1 1-16,-1 0 1 16,-1-3-1-16,-1 0 0 15,-1 2 0-15,-4-2 0 16,1 3 0-16,-13 10 0 15,17-21 0-15,-17 21 0 16,3-18 0-16,-3 18 0 16,-2-18 1-16,2 18 0 15,-10-18-1-15,10 18 1 0,-17-18-1 16,17 18 1-16,-25-17 0 15,12 11 0-15,-5 3-1 16,0-3 0-16,-1 6 0 16,0 6 0-16,-2-3 1 15,1 5-1-15,-1 4 0 16,-1 0-1-16,2 4 1 15,0 3 0-15,2 2 0 16,3-4-2-16,2 13-2 16,-4-15-13-16,16 12-21 15,-11-6 0-15,12 4-2 16,-4-9 0-16</inkml:trace>
  <inkml:trace contextRef="#ctx0" brushRef="#br0" timeOffset="437749.7706">25713 11748 20 0,'0'0'28'0,"9"12"-3"16,-9-12 5-16,0 0-17 16,0 0-3-16,17-9-3 15,-17 9-2-15,11-5-1 16,-11 5-1-16,14-3-1 15,-14 3 0-15,14 5-1 16,-14-5 0-16,16 8 0 0,-16-8 0 16,20 6 0-16,-8-6-1 15,2 0 1-15,0-1-1 16,3-1 1-16,0-2-1 15,0-1 1-15,-1 0-1 16,-2 1 0-16,-1 1-1 16,-13 3 1-16,18-1-1 15,-18 1-1-15,0 0-6 16,-2 13-22-16,0-1 0 15,-13-5-3-15,9 7 2 16</inkml:trace>
  <inkml:trace contextRef="#ctx0" brushRef="#br0" timeOffset="438287.8244">25614 11953 42 0,'0'0'27'16,"15"8"-2"-16,-15-8-8 16,0 0-5-16,12-13-5 15,-12 13-2-15,0 0-1 16,14 0 0-16,-14 0-1 15,0 0-1-15,0 0 1 16,14 13-2-16,-14-13 1 16,13 10 0-16,-13-10-1 15,20 7 0-15,-5-6 0 16,3 0 0-16,2-1-1 15,2 0 0-15,-1-1 1 0,1 1-1 16,-3 0 0-16,-4 1-1 16,-2 4-2-16,-13-5-17 15,0 0-11-15,0 0-2 16,4 20 1-16,-17-20-2 15</inkml:trace>
  <inkml:trace contextRef="#ctx0" brushRef="#br0" timeOffset="441497.1453">26565 11743 6 0,'0'0'25'0,"0"0"3"15,0 0 2-15,0 0-17 16,0 0-2-16,0 0-2 15,2-15-3-15,-2 15-1 16,-2-16 0-16,2 16-2 0,-4-16 0 16,4 16-1-16,-6-19-1 15,6 19 1-15,-11-18-1 16,11 18 0-16,-10-13 0 15,10 13 0-15,-12-8 0 16,12 8 0-16,-11-5-1 16,11 5 1-16,-12-3-1 15,12 3 1-15,-11-2-1 16,11 2 0-16,-13 1 0 15,13-1 0-15,-17 5 1 16,17-5-1-16,-22 12-1 16,11-2 2-16,-4 2-1 15,3 0 0-15,-1 0 0 16,0 3 0-16,-1 2 1 15,1 0-1-15,4 1 0 0,0-2 0 16,0 1 0-16,0-2 0 16,2 1 0-16,1-1 1 15,1-2-1-15,2 1 1 16,3-14-1-16,-2 22 0 15,2-8 0-15,1-1 1 16,0 1-1-16,2 0 0 16,-1 1 0-16,1-1 0 15,1 2 1-15,1-5-1 16,3 2 0-16,-8-13 0 15,18 19 1-15,-4-11 0 16,2-3-1-16,1-2 1 16,1-3-1-16,2 0 1 0,-1-4 0 15,0 0 1-15,0-2-2 16,-3-2 1-16,-1 0-1 15,0 2 0-15,-3-3 1 16,1-1-1-16,-2-2 0 16,-1 0 0-16,-1 0 0 15,-3-2 0-15,1-2 0 16,-2 0 0-16,-1-4 0 15,-2 1 0-15,1 0 1 16,-2 1-1-16,0-3 0 16,-1 1 0-16,-1 2 0 15,-1-3-1-15,-1 1 2 16,-1 2-1-16,-1-2 0 15,-3 0 0-15,1 5 0 0,-4 0 0 16,1 0 0-16,-3 4 0 16,0 5 0-16,-1 0-2 15,2 9-2-15,-4-4-7 16,8 15-22-16,-13-8-1 15,11 17-1-15,-9-5 0 16</inkml:trace>
  <inkml:trace contextRef="#ctx0" brushRef="#br0" timeOffset="442293.2249">26777 11810 25 0,'-4'-13'29'0,"4"13"2"15,0 0-1-15,0 0-19 16,-13-3-3-16,13 3-2 15,0 0-3-15,-7 21 0 0,7-21-1 16,-7 18 0-16,5-7-1 16,2 4 0-16,1-4-1 15,-1-11 1-15,12 19 0 16,-1-12-1-16,1-2 1 15,3-1 0-15,1-6-1 16,0-1 1-16,0-3-1 16,-2-1 1-16,-14 7 0 15,18-21-1-15,-14 10 0 16,-4-1 0-16,0 12 1 15,-8-20-1-15,8 20 1 16,-18-16 0-16,7 11 0 16,11 5 0-16,-22 4 1 15,22-4-1-15,-18 14 0 0,18-14 1 16,-7 24-4-16,7-24-20 15,3 26-11-15,-3-26-3 16,17 22 1-16,-5-18-1 16</inkml:trace>
  <inkml:trace contextRef="#ctx0" brushRef="#br0" timeOffset="444849.4805">27071 11671 25 0,'23'-16'29'16,"-13"2"-1"-16,8 7 3 15,-9-9-21-15,12 12-2 0,-21 4-3 16,24-3-2-16,-24 3 0 16,20 17-2-16,-15 0 0 15,0 6 1-15,-5 4-2 16,-3 2 1-16,-1 2 0 15,-2-2 0-15,-3 3-1 16,-3-4 1-16,-1-1-1 16,-2-4 0-16,-2-1 0 15,1-5 1-15,-2-3-1 16,2-1 0-16,1-4 0 15,3-3 0-15,1-1 0 16,11-5 1-16,-12 4-1 16,12-4 1-16,0 0 0 15,0 0 0-15,14 0 1 16,-1 3-1-16,1-1 1 0,4 2-1 15,1 1 1-15,3 2-1 16,-1 0-1-16,0 1 1 16,-2-2-2-16,-2-2 0 15,-2 0-1-15,-15-4-6 16,30 0-23-16,-30 0-2 15,19-14 0-15,-14-4 0 16</inkml:trace>
  <inkml:trace contextRef="#ctx0" brushRef="#br0" timeOffset="445263.5219">27398 11709 38 0,'0'0'30'0,"-22"11"2"15,14 5-1-15,-7-9-24 16,7 12-1-16,-6-2-2 16,7 5-1-16,0-3-1 15,5 4 1-15,2-2-2 16,5-1 0-16,4-1 0 15,6-2 0-15,1-5-1 16,4-3 0-16,1-4 0 16,3-5 0-16,0-4 0 15,-1-5 1-15,-1-4-1 16,-4-2 0-16,-1-5 1 0,-6-3-1 15,0-4 0-15,-6-2 0 16,-5-2 0-16,-5-1 0 16,-4 5 0-16,-3 3 0 15,-6 3 0-15,-1 6 0 16,-3 10-1-16,-1 6-1 15,5 17-12-15,-5-8-18 16,11 11-1-16,-3-8 0 16,13 7 0-16</inkml:trace>
  <inkml:trace contextRef="#ctx0" brushRef="#br0" timeOffset="445811.5767">27582 11642 22 0,'0'0'30'0,"0"0"0"16,5-13 0-16,-6-1-17 15,17 10-3-15,-7-9-5 16,9 7-1-16,-1-6-1 16,6 4-1-16,-2 0-1 15,1 4 0-15,-3 3 0 16,-1 3-1-16,-5 6 1 15,-13-8-1-15,11 27 0 0,-11-5 0 16,-5 1 0-16,-2 4 1 16,-5 1-1-16,-2 1 0 15,-3-1 0-15,0 2 0 16,-1-3 0-16,2-3 0 15,-1-1 0-15,3-5 0 16,2-5 0-16,12-13 0 16,-9 17 0-16,9-17 0 15,0 0 1-15,12 1-1 16,-12-1 0-16,23-8 1 15,-9 6-1-15,3-1 1 16,1 1 0-16,0 0 0 16,1 4 0-16,2 0 0 15,-3 3 0-15,1 0-1 16,-2 1 0-16,-3-1-2 0,3 2-1 15,-17-7-16-15,19-1-13 16,-19 1-2-16,14-6 1 16,-13-6 0-16</inkml:trace>
  <inkml:trace contextRef="#ctx0" brushRef="#br0" timeOffset="446338.6294">27977 11542 23 0,'0'0'30'15,"0"0"3"-15,0 0-2 16,1-22-19-16,-1 22-1 15,0 0-5-15,0 0-1 16,3 12-2-16,-3-12 0 16,-5 19 0-16,2-5-1 15,-2 3-1-15,0-1 1 16,-2 4-1-16,1 0 0 15,1-1-1-15,1 2 1 16,1-3 1-16,2 1-2 16,2-2 1-16,2-1-1 15,3-2 0-15,-6-14 0 16,18 18 0-16,-2-11 1 15,0-6-1-15,4-2 1 0,-1-3-1 16,3-2 0-16,0-5 1 16,1 1 0-16,0 0-1 15,-4-2 0-15,-1 3 0 16,-1 2 0-16,-1-2 0 15,-2 1 0-15,-3 3 0 16,-11 5-1-16,18-8 1 16,-18 8-1-16,0 0-1 15,0 0-2-15,15-1-2 16,-15 1-16-16,0 0-11 15,-15-8-2-15,15 8 2 16,0 0-1-16</inkml:trace>
  <inkml:trace contextRef="#ctx0" brushRef="#br0" timeOffset="446728.6684">28163 11534 6 0,'0'0'29'0,"0"0"0"15,-12-9 2-15,12 9-15 16,0 0-2-16,0 0-4 15,0 0-3-15,0 18-1 0,0-18-1 16,-7 18-2 0,3-6 1-16,3 6-1 0,-3-2-1 15,2 7 0-15,-1 2-1 16,2 2 2-16,-2 2-2 15,2 1 0-15,-2-1-1 16,2 3 1-16,-3 0-1 16,0-1 0-16,0-2 0 15,-2-2 0-15,2-1-2 16,-4-3-2-16,8 8-22 15,-11-16-8-15,7 6-2 16,4-21 2-16</inkml:trace>
  <inkml:trace contextRef="#ctx0" brushRef="#br0" timeOffset="473856.3809">21147 10140 6 0,'13'-7'25'0,"-13"7"-2"16,9-13 3-16,-9 13-8 16,2-21-5-16,-2 21-2 15,2-23-2-15,-2 23-3 16,-5-18-1-16,5 18-2 15,0 0-1-15,-18-7 0 16,6 9 0-16,12-2-1 16,-23 19 0-16,14-3 0 15,-1-1 0-15,2 3 0 16,4-4 0-16,6 0 0 15,-2-14 0-15,14 18-1 16,-3-18 1-16,5-2-1 0,-2-5 0 16,1-3 0-16,-3-1 0 15,-2-2 1-15,-3 0-1 16,-6 1 0-16,-1 12 1 15,-9-15-1-15,9 15 0 16,-23-1 1-16,9 5-1 16,1 5 0-16,1 1 0 15,12-10 0-15,-11 22 0 16,11-22 0-16,7 17-1 15,-7-17-7-15,31 0-21 16,-15-10-1-16,7 4-1 16,-8-8-1-16</inkml:trace>
  <inkml:trace contextRef="#ctx0" brushRef="#br0" timeOffset="474391.4344">21397 9821 38 0,'0'0'29'0,"0"0"2"16,1 14-1-16,-1-14-20 15,2 32 0-15,-4-12-4 16,9 9-2-16,-5 3-2 0,5 3-1 16,-2-1 0-16,1-2-1 15,1-1 0-15,-2-5-1 16,3-1-4-16,-10-12-23 15,10-1-2-15,-8-12-1 16,0 0 0-16</inkml:trace>
  <inkml:trace contextRef="#ctx0" brushRef="#br0" timeOffset="475053.5006">21566 9767 14 0,'2'-17'27'0,"0"5"1"15,-2 12 2-15,10-31-17 16,4 25 0-16,-9-12-5 16,11 9-1-16,-6-4-4 15,7 4 0-15,-3-2-2 16,4 4 0-16,-1 2 1 15,-1 3-2-15,2 2 1 16,0 2 0-16,-4 3-1 0,2 3 2 16,-2 2 0-16,-1 4-2 15,-3 2 2-15,-2 0-2 16,-4 4 1-16,-5-1-1 15,2 0 2-15,-6 1-3 16,-2 2 1-16,-4-3 0 16,-2 1 0-16,-1-1 0 15,-2-1 0-15,2-2 0 16,-1 1 0-16,0-1 0 15,1-2 0-15,4 0 0 16,1-3-1-16,9-11 1 16,-9 19 1-16,9-19-1 15,1 15 1-15,-1-15 0 16,12 9 0-16,-12-9 1 15,23-3 0-15,-8 2-1 0,1-6 2 16,4 1-1-16,1-1-1 16,2 0 0-16,0-1 0 15,1 2-1-15,-3 1 1 16,1 1-1-16,-1 0 1 15,-3 4-1-15,-4 0 1 16,-2 2-2-16,-1 5-2 16,-11-7-27-16,13 2-2 15,-13-2-2-15,0 0 0 16</inkml:trace>
  <inkml:trace contextRef="#ctx0" brushRef="#br0" timeOffset="475787.574">20793 10791 45 0,'0'0'30'15,"16"2"1"-15,-1-2 0 16,-4-15-18-16,16 12-3 16,-8-9-4-16,12 4 0 0,1-3-2 15,5-1-2-15,1 6-3 16,-9-4-30-16,10 8-1 15,-15-3-3-15,5 9 0 16</inkml:trace>
  <inkml:trace contextRef="#ctx0" brushRef="#br0" timeOffset="477760.7713">21539 10637 49 0,'15'-6'32'16,"-3"7"-1"-16,-7-15-10 16,8 10-10-16,-13-7-2 0,0 11-4 15,10-13-1-15,-10 13-1 16,4-13-1-16,-4 13-1 15,0 0 1-15,0 0-1 16,-12-5-1-16,12 5 0 16,-10 14 0-16,10-14 1 15,-9 21-1-15,8-8 0 16,1-13-1-16,4 19 1 15,-4-19-1-15,10 13 1 16,-10-13 0-16,14-2 0 16,-14 2 0-16,12-14 1 15,-12 14-1-15,3-19 0 16,-4 7 0-16,-3 1 0 15,4 11-1-15,-13-19-11 0,13 19-19 16,-15 4-1-16,15-4-2 16,-12 17 0-16</inkml:trace>
  <inkml:trace contextRef="#ctx0" brushRef="#br0" timeOffset="478317.827">21931 10475 8 0,'5'-14'28'0,"-5"14"2"16,0 0 1-16,0 0-16 16,-23 10-2-16,17 7-2 15,-11-10-3-15,5 16 0 16,-4-2-4-16,7 8 0 15,-2-4-2-15,8 2-1 0,3 1 1 16,7-1-1 0,6-3-1-16,5-2 1 0,5-7-1 15,4-5 0-15,2-7 0 16,0-6 0-16,1-7 0 15,-3-8 0-15,-1-5 0 16,-6-5 0-16,-4-3 1 16,-7-5-3-16,-7-2 3 15,-6 1-2-15,-7 5 1 16,-8 4 0-16,-6 4 1 15,-5 8-2-15,-2 8 1 16,-2 8 0-16,10 19-27 16,-7-2-3-16,16 10-4 15,0-5 2-15</inkml:trace>
  <inkml:trace contextRef="#ctx0" brushRef="#br0" timeOffset="478971.8924">22202 10409 14 0,'0'0'25'15,"5"-14"2"-15,4 3 0 16,7 3-10-16,0-16-7 16,10 11-2-16,-7-5 0 15,12 9-1-15,-7-2-1 16,8 7-2-16,-10 2-1 15,0 10-2-15,-5 4 0 0,-4 4-1 16,-4 5 0-16,-7 6 1 16,-3 2-2-16,-5 3 2 15,-5-2-2-15,-2 2 2 16,-1 0-2-16,-2-2 2 15,0-1-2-15,-1-5 2 16,3-5-1-16,3-5 0 16,2-1 0-16,9-13 0 15,-7 14 1-15,7-14-1 16,0 0 1-16,21-2 0 15,-7-3 1-15,8 1-1 16,2-4 1-16,5-1-1 16,0 3-1-16,1-2-2 15,3 7-10-15,-10-11-19 0,2 4-1 16,-12-4-2-16,4 3 0 15</inkml:trace>
  <inkml:trace contextRef="#ctx0" brushRef="#br0" timeOffset="479415.9368">22584 10242 53 0,'0'0'30'0,"13"2"2"15,-13-2-2-15,29-9-22 16,-9-1-2-16,9 2-2 15,2-3-1-15,4 0 1 16,0-1-2-16,1 1-1 16,-4 4 0-16,-5 3 0 15,-7 8-1-15,-5 3 0 16,-9 6 0-16,-5 5 0 15,-5 5-1-15,-2 4 2 16,-4 5-2-16,-3 1 2 16,0 7-2-16,-1-1 2 15,2 0-2-15,2 1 2 16,2-3-2-16,2-2 2 15,4-4-2-15,2-6 0 0,6-4-1 16,-6-21-12-16,15 16-18 16,-15-16 0-16,18-4-3 15,-11-11 2-15</inkml:trace>
  <inkml:trace contextRef="#ctx0" brushRef="#br0" timeOffset="479859.9812">23166 10040 48 0,'-26'7'31'0,"16"17"1"16,-11-2-5-16,7 16-17 15,-8-2-4-15,8 10 0 16,-3-2-2-16,7 7-1 15,6-5-2-15,5-2 3 16,11-4-4-16,7-8 2 16,5-8-2-16,6-5 0 15,5-10 1-15,3-10-2 16,0-9 2-16,2-4-1 15,-6-6 1-15,-1-3-1 0,-8-1 1 16,-5-3-1-16,-10 1 1 16,-6 5 1-16,-9 3-1 15,-8 5 0-15,-10 8-1 16,-7 7 1-16,-3 14-4 15,-16 0-27-15,9 19-5 16,-8 0 0-16,11 12-2 16</inkml:trace>
  <inkml:trace contextRef="#ctx0" brushRef="#br0" timeOffset="480669.0621">20902 11497 13 0,'0'0'29'0,"24"-7"0"15,-24 7 2-15,21-7-14 16,-14-4-6-16,14 9-3 16,-6-4-3-16,10 6 0 0,-3-3-2 15,2 5-1-15,1-4-1 16,0 5 0-16,-3-1 0 15,-2 1-1-15,-4 2-1 16,-16-5-2-16,21 14-14 16,-21-14-13-16,0 0-3 15,0 0 2-15,-9 16-2 16</inkml:trace>
  <inkml:trace contextRef="#ctx0" brushRef="#br0" timeOffset="481091.1043">20984 11736 29 0,'0'0'31'16,"11"6"1"-16,1 3-1 16,-12-9-17-16,16 0-5 15,-16 0-3-15,21-4-2 16,-6 2 0-16,5 2-1 0,-1-7-1 15,6 3 0-15,1-1 1 16,1-1-2-16,0-1-1 16,0 1 0-16,0 0 0 15,-4-2-1-15,-1 8-4 16,-22 0-17-16,26-8-11 15,-26 8-2-15,0 0 0 16</inkml:trace>
  <inkml:trace contextRef="#ctx0" brushRef="#br0" timeOffset="487614.7566">21720 11509 16 0,'0'0'26'15,"4"-13"1"-15,-8 0-14 16,4 13-1-16,0 0-2 15,0 0-3-15,0 0-2 16,0 0-2-16,0 12-1 0,1-1-1 16,1 5-1-16,3-1 1 15,-1 0-1-15,2-1 1 16,-6-14-1-16,18 18 0 15,-18-18 1-15,17 5-1 16,-17-5 2-16,14-10-1 16,-14 10 1-16,8-20 0 15,-8 6 1-15,0 14 0 16,-3-25 0-16,3 25-1 15,-6-16 0-15,6 16 0 16,0 0-1-16,-12-7-1 16,12 7-2-16,0 0-20 15,0 25-9-15,0-25 0 16,9 29-1-16</inkml:trace>
  <inkml:trace contextRef="#ctx0" brushRef="#br0" timeOffset="511929.1878">3618 8076 21 0,'0'0'26'0,"13"3"1"15,-13-3-12-15,0 0 0 16,0 0-4-16,0 0-3 15,0 0-2-15,0 0-2 16,15-3 0-16,-15 3-2 16,26-5 1-16,-3 1-2 15,9-2 1-15,6 1-1 16,8-2-1-16,3 1 1 15,4-2-1-15,-2 1 0 16,0-2 0-16,-8 6-1 16,-9 0-3-16,-3 5-4 0,-20-6-15 15,-11 4-8-15,0 0 3 16,0 0-2-16</inkml:trace>
  <inkml:trace contextRef="#ctx0" brushRef="#br0" timeOffset="513221.317">3658 8230 5 0,'0'0'10'16,"0"0"0"-16,0 0 0 15,0 0 1-15,0 0 0 16,15 6 0-16,-15-6-1 15,0 0 1-15,12-2-3 16,1 4-1-16,-13-2-2 16,23-1-1-16,-4-1 0 15,8 2-2-15,6-4 0 16,5 2-1-16,6-1 0 15,2 0 0-15,2 0-1 0,1 2 0 16,-4 0 0-16,-5 2 1 16,-7 0-1-16,-4 1 0 15,-11 2 0-15,-4-1 1 16,-14-3 0-16,0 0 0 15,0 0-3-15,0 0-24 16,0 0-3-16,-18 3 1 16,18-3-1-16</inkml:trace>
  <inkml:trace contextRef="#ctx0" brushRef="#br0" timeOffset="515233.5182">5172 7995 26 0,'-15'-3'25'16,"4"-6"-9"-16,11 9 0 16,-17-12-4-16,17 12-3 15,-18-8-3-15,18 8 0 16,-17-1-3-16,17 1 0 15,-18 4 0-15,18-4-1 16,-20 13 1-16,20-13-1 16,-22 19 1-16,13-2-2 15,-4-3 1-15,5 4-1 16,-2 0 0-16,5 5 0 0,2-5-1 15,5 5 1-15,4-4-1 16,7-1 0-16,2 0 0 16,6-2 0-16,2-4 0 15,3-3 0-15,1-4-1 16,1-4 1-16,-2-4 0 15,-3-4 1-15,0-4-1 16,-2-3 0-16,-6-2 1 16,-2-2-1-16,-4-1 0 15,-5 1 1-15,-3-2-1 16,-5-2 0-16,-1 3 0 15,-4-2 1-15,0 2-1 0,-1 1 1 16,0 1-1-16,1 2 1 16,-2 1-2-16,1 2 3 15,10 12-3-15,-22-16 1 16,22 16-3-16,-27-11-20 15,27 11-5-15,-24 11-3 16,13 4 0-16</inkml:trace>
  <inkml:trace contextRef="#ctx0" brushRef="#br0" timeOffset="515611.556">5589 8063 40 0,'0'0'32'0,"0"0"3"15,0 0-2-15,0 0-23 16,0 0-1-16,0 0-3 16,0 0-1-16,0 0-3 0,-5-12-3 15,5 12-10-15,0 0-20 16,0 0-2-16,0 0-1 15,0 0-2-15</inkml:trace>
  <inkml:trace contextRef="#ctx0" brushRef="#br0" timeOffset="516459.6408">5873 8001 4 0,'0'0'12'0,"0"0"-4"0,0 0-3 15,0 0-1-15,0 0-1 16,0 0 1-16,16 1 2 16,-16-1 2-16,0 0 2 15,0 0 1-15,0 0 3 16,0 0-2-16,0 0 0 15,0-13-2-15,0 13-1 16,0 0-4-16,0 0 0 16,0 0-2-16,0 0-1 15,3-11-1-15,-3 11 1 16,0 0-2-16,20-15 1 15,-6 8-1-15,4 0 0 16,1 1 1-16,7 1-1 0,2 4 0 16,2 2 0-16,-2 7 0 15,-2 7 0-15,-4 7 0 16,-5 6-1-16,-6 5 0 15,-7 4 0-15,-7 3 1 16,-6 0-1-16,-3-2 0 16,-5-3 0-16,-2-7 1 15,-5-4-1-15,1-6 1 16,-3-5 0-16,2-8 0 15,1-4 0-15,3-4 0 16,4-5-1-16,3-4 1 16,4-2 0-16,8-2 0 15,4 0-1-15,8 2 1 16,5 4 0-16,8 2 0 0,1 6 0 15,8 4 0-15,-1 6 0 16,3 2 0-16,-1 3 0 16,0 1-1-16,-5-5-3 15,9 5-25-15,-15-10-2 16,1 0 1-16,-7-9 0 15</inkml:trace>
  <inkml:trace contextRef="#ctx0" brushRef="#br0" timeOffset="516962.6911">6441 7970 19 0,'0'0'32'0,"14"-5"-2"15,0 5 2-15,0-11-19 16,11 13-2-16,-5-6-6 16,10 6-2-16,-4-3-1 15,3 2-1-15,-3 2-1 16,0 1 1-16,-7 2-1 15,-5 1 0-15,-14-7 0 16,9 21 0-16,-15-9 0 16,-7 1-1-16,-5 0 2 15,-4-1-3-15,0 3 1 16,0-4-1-16,4-2 0 15,3-3 0-15,15-6-1 0,-5 13 1 16,16-5-1-16,3-4 1 16,6 1 1-16,3 1 0 15,1 2 1-15,2 2 0 16,-4 2 1-16,0 1 0 15,-8 2 0-15,-1 4 1 16,-7-1-1-16,-4 1 1 16,-9 1 0-16,-2-1 0 15,-6-4 0-15,-6-1-1 16,-3-2 0-16,0-5 0 15,1 1-4-15,-2-10-16 16,13 2-11-16,-2-8-1 16,14 8 1-16</inkml:trace>
  <inkml:trace contextRef="#ctx0" brushRef="#br0" timeOffset="517286.7235">7190 8101 25 0,'0'0'31'15,"22"2"-1"-15,-22-2 1 0,34 10-21 16,-19-8 0 0,13 7-4-16,-4-3-2 0,10 2-2 15,-2-3-1-15,4-1 1 16,-1-2-1-16,2-2-1 15,-2-1 0-15,-4-5-3 16,2 4-27-16,-16-5 0 16,0 1-3-16,-17 6 1 15</inkml:trace>
  <inkml:trace contextRef="#ctx0" brushRef="#br0" timeOffset="518320.8269">8113 7949 21 0,'0'0'27'16,"0"0"-1"-16,0 0-11 16,-20-11 0-16,20 11-4 15,-30 11-3-15,14 7-2 16,-11-1 0-16,6 10-3 15,-3 1 0-15,6 8-1 16,4-3 0-16,9 2-2 16,7-4 1-16,11-5-1 15,9-8 0-15,6-6 0 16,7-9 0-16,2-10 0 15,5-4 0-15,-1-6-1 16,-4-5 1-16,-5-7 0 16,-6-2 0-16,-7 0 0 0,-7-2 0 15,-10 1 1-15,-8 0 0 16,-7 4 0-16,-6 1 0 15,-4 9 0-15,-3 4 0 16,-1 5 0-16,-1 7-1 16,4 4-4-16,9 9-25 15,-3 1-2-15,14 7-1 16,5-5-1-16</inkml:trace>
  <inkml:trace contextRef="#ctx0" brushRef="#br0" timeOffset="518674.8623">8633 8095 36 0,'0'0'33'0,"11"-9"0"0,-11 9 0 15,0 0-25-15,7-12-4 16,-7 12-5-16,0 0-29 15,0 0 0-15,11-8-3 16,-11 8 1-16</inkml:trace>
  <inkml:trace contextRef="#ctx0" brushRef="#br0" timeOffset="519073.9022">9027 7969 22 0,'-15'-17'31'0,"4"13"2"15,-15 4-1-15,8 17-19 16,-13-2-3-16,13 15-4 15,-5 2-2-15,10 6-2 16,3 3-1-16,10 0-1 16,10-3 0-16,7-8-1 15,11-8 1-15,8-8 0 16,3-12 0-16,3-11-1 15,1-6 1-15,-2-11 0 16,-5-4 1-16,-6-7-2 16,-11-4 2-16,-10 0-1 15,-8 3 1-15,-9 5-1 16,-10 5 1-16,-5 10-1 0,-8 8-1 15,-3 10-1-15,8 20-25 16,-8 1-4-16,11 9-2 16,1-1 1-16</inkml:trace>
  <inkml:trace contextRef="#ctx0" brushRef="#br0" timeOffset="519485.9434">9462 7953 16 0,'-13'-9'30'0,"13"9"-2"0,0 0 2 15,-18-11-16-15,31 16-3 16,-13-5-4-16,25 0-2 15,-4 0-1-15,10 4-2 16,-3 1-1-16,3 4 0 16,-3 5 0-16,-4 3-2 15,-8 2 2-15,-5 3-2 16,-11 1 1-16,-8 1 0 15,-9 0 0-15,-5 2 0 16,-4-8 0-16,1 0 1 16,-1-3 0-16,5-2 1 15,3-3-1-15,18-10 0 16,-9 13 0-16,9-13 1 0,29-1-2 15,-5-3 0 1,7-3-2-16,0-9-13 0,11 7-17 16,-7-8 0-16,9 3-1 15,-13-5 0-15</inkml:trace>
  <inkml:trace contextRef="#ctx0" brushRef="#br0" timeOffset="519830.9779">9978 7921 7 0,'16'-2'27'16,"2"0"-2"-16,4 1 4 15,3-2-19-15,8 9-2 16,-4-4-1-16,5 6-3 16,-7-2-1-16,3 5-1 15,-9-1 0-15,-2 1 0 16,-9 7 0-16,-6 4 0 15,-8-1 1-15,-2 4-1 16,-8-2 2-16,-1 5-2 16,-1-2 0-16,0 5 0 15,1-9-1-15,1-1 0 16,6 2-5-16,-6-9-26 15,18 2-2-15,-4-16 1 16,13 9-1-16</inkml:trace>
  <inkml:trace contextRef="#ctx0" brushRef="#br0" timeOffset="520198.0146">10623 7855 24 0,'12'-11'30'0,"-12"11"-2"15,-15 18 3-15,-8-1-25 16,6 11 0-16,-14 4 2 16,11 9-4-16,-6-2 0 15,9 4-1-15,2-3-1 16,11-2-1-16,6-4 1 0,14-5-2 15,8-10 0-15,11-5 1 16,6-7-1-16,11-7 1 16,3-8-1-16,6-3 0 15,-2-7 1-15,-1-3 1 16,-8-2 0-16,-6 1-1 15,-15 3 1-15,-15 5 0 16,-14 14-1-16,-28-9 0 16,-12 18-1-16,-16 0-9 15,-4 14-23-15,-9-3 0 16,8 9-3-16,3-6 1 15</inkml:trace>
  <inkml:trace contextRef="#ctx0" brushRef="#br0" timeOffset="520665.0613">11235 7948 50 0,'29'-1'33'15,"-5"-6"-1"-15,15 7 1 16,-11-3-27-16,18 6-1 15,-2-4-2-15,5 4-1 16,-4-1-1-16,-1 1-2 16,-3 1-1-16,-10-6-5 0,9 7-22 15,-25-6-3-15,3 8 0 16,-18-7 0-16</inkml:trace>
  <inkml:trace contextRef="#ctx0" brushRef="#br0" timeOffset="520877.0825">11350 8144 60 0,'17'-8'36'16,"20"8"-2"-16,-6-6 0 15,15 5-28-15,-6-1-4 16,-3-4-19-16,5 7-15 0,-14-7 0 16,7 3-4-16,-16-7 0 15</inkml:trace>
  <inkml:trace contextRef="#ctx0" brushRef="#br0" timeOffset="522168.2116">12378 8020 13 0,'0'0'29'16,"7"-22"1"-16,-7 22 0 0,-4-27-13 16,4 27-5-16,-21-19-5 15,6 18-2-15,-11 1-2 16,0 9 0-16,-7 7-1 15,-1 9 0-15,-3 5-1 16,5 6 0-16,4 1 1 16,8 3-1-16,9-3 0 15,12-1-1-15,12-10 0 16,10-6 1-16,12-9-1 15,7-8 0-15,5-8 0 16,4-8 0-16,0-6 0 16,-2-5 0-16,-5-4 1 15,-5-8-1-15,-11-3 0 16,-7 1 0-16,-10 1 0 0,-12 0 0 15,-9 5-1-15,-8 3 1 16,-9 6-1-16,-4 12 2 16,-5 7-1-16,1 7-1 15,4 9-1-15,3 1-7 16,17 14-21-16,2-1 0 15,20 2-3-15,4-8 1 16</inkml:trace>
  <inkml:trace contextRef="#ctx0" brushRef="#br0" timeOffset="522897.2845">12849 8071 3 0,'0'0'22'0,"0"0"-1"0,-1 12 2 16,1-12-17-16,0 0 0 15,10 18 2-15,-10-18 0 16,0 0 0-16,0 0 0 15,17 7-1-15,-17-7 0 16,13-4-2-16,-13 4-1 16,15-7 0-16,-15 7-1 15,13-11 0-15,-13 11 1 16,2-12-1-16,-2 12 1 15,0 0-1-15,-17-12 0 16,17 12 0-16,-22 5-1 16,10 2 0-16,3 5-6 15,-6-5-26-15,16 8-2 0,-1-15-2 16,7 14 0-16</inkml:trace>
  <inkml:trace contextRef="#ctx0" brushRef="#br0" timeOffset="523925.3873">13333 7942 25 0,'0'0'30'0,"21"-14"0"0,2 8 0 16,-5-4-20-16,16 9-1 16,-10-8-1-16,11 9-2 15,-12-1-3-15,1 6 0 16,-11 1-1-16,-5 6-1 15,-11 2-1-15,-7 4 1 16,-9 6-1-16,-6 4 1 16,-4-1 0-16,-2 1-1 15,0-1 1-15,3 0-1 16,3-2 1-16,8-2 0 15,6-7 0-15,10-3-1 16,1-13 1-16,21 15-1 16,4-12 1-16,8-4-1 15,6-3-2-15,2-9-3 0,14 5-26 16,-9-7-1-16,9 2-1 15,-9-5 1-15</inkml:trace>
  <inkml:trace contextRef="#ctx0" brushRef="#br0" timeOffset="524265.4213">14064 7917 40 0,'-28'2'30'0,"-8"1"0"16,5 8 0-16,-9-4-23 15,9 18-4-15,-3-1 1 16,10 4-1-16,5-1-1 0,10 1-1 16,9-2 1-16,8-4-1 15,9-6 0-15,11-8 0 16,7-5-1-16,6-6 1 15,3-3 0-15,3-6-1 16,-6-6 1-16,-1-4 0 16,-6-2-1-16,-10-2 1 15,-10 0-1-15,-9-1 1 16,-12 2-2-16,-13 2-1 15,-1 17-18-15,-19-4-10 16,5 11-1-16,-6 0-1 16,7 16-1-16</inkml:trace>
  <inkml:trace contextRef="#ctx0" brushRef="#br0" timeOffset="524872.482">14533 7911 42 0,'-12'1'27'0,"12"-1"2"16,-22 0-8-16,22 0-15 15,-16-6-1-15,16 6 0 16,-4-12-2-16,4 12 0 16,17-20 0-16,3 11-1 15,3-3 0-15,11 3 0 16,4 4 0-16,5 4-1 15,-1 5 1-15,1 6 0 16,-6 4-1-16,-3 7 0 16,-13 3 1-16,-5 7-2 15,-16 1 1-15,-8 2-1 16,-10-4 0-16,-8-2 0 15,-4-2 0-15,-4-3-1 16,-1-5 1-16,-1-7 0 0,3-2 0 16,3-4-1-16,8-1 2 15,6 1-1-15,16-5 0 16,0 0 1-16,0 0-1 15,14 4 1-15,9-4 0 16,10 1 0-16,6 1 0 16,6-2 0-16,0 1 0 15,1 0 1-15,-1-1-4 16,-6-2-3-16,6 3-25 15,-20-8-1-15,3 5-3 16,-15-8 2-16</inkml:trace>
  <inkml:trace contextRef="#ctx0" brushRef="#br0" timeOffset="525259.5207">15254 7817 30 0,'-6'23'29'16,"-6"-7"1"-16,1 9 0 16,-9-5-19-16,9 13-1 15,-10-4-2-15,8 6-4 16,-1-5 0-16,7 0-1 15,1-4 0-15,8 0-1 16,2-5-1-16,6 1 1 0,2-9-1 16,7 0 2-16,3-6-2 15,5 0 0-15,3-3 0 16,3-3 0-16,3-1-1 15,0-1 1-15,4-3-1 16,-1 1 0-16,-1-1 0 16,-3 1 0-16,-1 0 0 15,-7-2-2-15,0 6-5 16,-13-7-23-16,8 4-2 15,-22 2-1-15,23-11 0 16</inkml:trace>
  <inkml:trace contextRef="#ctx0" brushRef="#br0" timeOffset="525503.5451">15575 7901 49 0,'-16'20'31'0,"14"6"3"16,-9-2-2-16,13 13-22 16,-7-2-2-16,13 11-1 15,-4 0-2-15,4 5-3 16,-1-1-2-16,-3-12-11 15,10 10-21-15,-6-13-1 16,7 1-1-16,-8-13-1 16</inkml:trace>
  <inkml:trace contextRef="#ctx0" brushRef="#br0" timeOffset="660529.0463">13269 6422 17 0,'18'8'27'0,"9"-3"1"16,8-4-2-16,6-1-21 0,18 4-3 15,11-3 1-15,11 2-1 16,8-4-3-16,10 2 5 15,1-8-1-15,7 5 1 16,2-7 0-16,6 5 0 16,-2-1-1-16,8 4-1 15,-4-2 4-15,8 4-5 16,4 5 0-16,3 1-1 15,1 3 1-15,3 1-2 16,1-1 2-16,2-1 0 16,2 0-1-16,2-4 0 15,-1 0 1-15,1-4-1 16,0-1 1-16,1-2-1 0,2-1 1 15,1-2-1-15,-4 0 1 16,-1 1 0-16,-2-1 0 16,-2 0-1-16,-1 1 0 15,0 0 1-15,-5 2-1 16,1-1 1-16,-2 1-1 15,1 0 0-15,-5 0 0 16,0 0 1-16,-3 0-1 16,-7 2 1-16,-8-1-1 15,-7-2 0-15,-13 3 0 16,-14-1 0-16,-15 1 0 15,-17 1 0-15,-16-1 0 16,-16 1 0-16,-11-1 1 16,-32 2-1-16,-8-1 0 0,-13-1 1 15,-14 1-1-15,-11-1 0 16,-12 1 1-16,-11 1-1 15,-8-1 0-15,-8 2 0 16,-11-1 0-16,-2 2 0 16,-3 0 0-16,-9 0 0 15,-3-2 0-15,-7 2-1 16,-3-1 1-16,-4 0 0 15,-1 0-1-15,-3 0 0 16,-3-1 1-16,-3 2-1 16,0-1 1-16,3-1-1 15,3 1 1-15,2-1-1 16,1-2 1-16,1 0-1 15,3-1 1-15,1 0-1 16,1 1 1-16,-2-2-1 0,1 2 1 16,-2 0 0-16,0 2-1 15,3 0 1-15,5 1-1 16,6-2 1-16,8 0 0 15,9 1 0-15,13-1 0 16,10-2-1-16,11-1 2 16,11 1-1-16,10-1 0 15,12-1 0-15,9 2 0 16,10-1-1-16,9 2 1 15,11 3 0 1,20-3 0-16,0 0 0 0,18 9 0 16,16-6 0-16,20-1-1 15,17-1 1-15,19-1 1 16,16-2-1-16,17-3 0 0,15 0 0 15,13-3 1-15,11-1-1 16,12 1 0-16,7-1 1 16,4 0-1-16,7 2 0 15,4 0 1-15,2 1 0 16,-4 2-1-16,0 1 1 15,-4 1 0-15,-3 1-1 16,-3 1 1-16,-5-2 0 16,-7 4-1-16,-1-1 0 15,-2 0 0-15,-8-1 1 16,-4 3-1-16,-5-2 1 15,-6 0-1-15,-5 2 0 16,-11-2 1-16,-8 0-1 16,-10-1 0-16,-8 0 0 0,-11 0 1 15,-9 0-1-15,-12-1-1 16,-8-2 2-16,-10 2-1 15,-10-1 1-15,-11-2-2 16,-8 0 1-16,-10 0-1 16,-15 4 2-16,-11-9-2 15,-15 7 1-15,-13-1-1 16,-17 0 1-16,-16 2 0 15,-17 2 0-15,-18-1 0 16,-14 2 0-16,-16-2 0 16,-9 1 0-16,-15-1 1 15,-10 0-1-15,-7 1 0 16,-9-1-1-16,-6 3 1 0,-7-1-1 15,-3 2 1-15,-5 1-1 16,-6 2 0-16,1 2 0 16,-6 0 0-16,1 1 1 15,2 2-1-15,2-1 0 16,2 1 0-16,7-1 1 15,10 1-1-15,7-5 1 16,10 1 0-16,12-2-1 16,12-2 1-16,11-1 0 15,10-2 0-15,10 0 0 16,9-2 0-16,14 1 0 15,13 0 0-15,11-1 0 16,15 1 0-16,13 0 0 16,20-3 0-16,28 3 0 0,0 0 0 15,27-11 0-15,22 4 0 16,17 0 0-16,23-2 0 15,19-2 0-15,19 2 0 16,15-1 0-16,19 1 0 16,11 2 0-16,13 0 0 15,11 2 1-15,9 0-1 16,3 2 1-16,10 2-1 15,4 0 1-15,1-1 0 16,6 4 0-16,2-2 0 16,-1 1 0-16,-5-2-1 15,0 1 1-15,-7-2-1 16,-7 1 1-16,-8-1 0 15,-12-2 0-15,-15-1-2 16,-10 1 2-16,-18-3-1 0,-18 4 1 16,-19-1-2-16,-18-1 1 15,-21 2-1-15,-18 0 1 16,-21 1 0-16,-17 2 0 15,-16 0 0-15,-20 1 1 16,-13 2 0-16,-16-1-1 16,-13 2 1-16,-12 0-2 15,-11 1 2-15,-11-1-2 16,-7 1 1-16,-6 2-1 15,-2 7-17-15,-7-4-12 16,1-2-2-16,-2-11 0 16</inkml:trace>
  <inkml:trace contextRef="#ctx0" brushRef="#br0" timeOffset="695991.5922">5233 11950 18 0,'0'0'27'0,"0"0"-1"16,9 11-15-16,-9-11 0 15,25-4-2-15,-8 0-2 16,14 6-2-16,3-4-2 16,14 4 0-16,3-4 0 15,10 4-1-15,-1-2-1 16,7 1 0-16,0-4 0 15,-2 0-1-15,-8-3 0 16,-4 0 0-16,-13-3 1 16,-8-1-1-16,-12-2 0 15,-20 12 1-15,0-20-1 16,-21 11 1-16,-14 0 0 15,-8 4 0-15,-15 1 0 16,-9 4-1-16,-12 4 0 0,-2 2 1 16,-3 4-1-16,5 1 0 15,1 3 0-15,8 1 0 16,7 0 0-16,11 1 0 15,16-5 0-15,8 1 0 16,8-2 1-16,20-10 0 16,-6 13 0-16,21-11 1 15,10-4 0-15,13-3-1 16,10-3 0-16,15-3 0 15,11-6 1-15,7 0-2 16,7-2 1-16,1-1-1 16,0 3 0-16,-5 2 0 15,-10 0 0-15,-9 6-1 16,-16 4 1-16,-12 7 0 0,-16 1 0 15,-21-3 0-15,-2 22-1 16,-23-5 2-16,-17 5-1 16,-14-1 0-16,-15 1 0 15,-10-3 1-15,-8-1-1 16,-1-5 1-16,2-8 0 15,9-3 0-15,9-10 1 16,16-2-1-16,17-3 0 16,19 1 0-16,18 12-3 15,14-18-29-15,26 20-1 16,5-4-4-16,15 10 0 15</inkml:trace>
  <inkml:trace contextRef="#ctx0" brushRef="#br0" timeOffset="699461.9392">2470 13469 64 0,'-3'21'36'0,"-3"-9"-3"16,15 18 0-16,-10-6-28 15,5 16-1-15,-1 5-1 16,13 10-2-16,-10 5 2 15,12 8-3-15,0 4-1 16,-2 5 1-16,2 0-1 16,-1-2 0-16,-5-4-1 15,-6-6 3-15,4-9-3 0,-9-7 3 16,-2-13-2-16,0-13 0 15,-3-8-6-15,-14-24-26 16,18-2-1-16,-14-26-2 16,12-3 0-16</inkml:trace>
  <inkml:trace contextRef="#ctx0" brushRef="#br0" timeOffset="699862.9793">2408 13700 22 0,'-4'-22'32'15,"7"0"1"-15,2-12 0 16,3 7-12-16,6-21-12 15,7 9 0-15,2-11-3 16,14 7-3-16,-2 1 1 16,3 11-2-16,2 6 0 15,0 13-1-15,-5 12-1 16,-2 15 0-16,-13 10 2 15,-4 12 0-15,-8 4-1 16,-8 8 1-16,-10 2-2 16,-9 4 1-16,-8 0 0 15,-11-2 1-15,-4-7 0 16,-3-4-1-16,2-7 1 15,1-8-1-15,7-8-1 0,9-15-3 16,26-4-33-16,0 0 0 16,22-11-5-16,9-7 2 15</inkml:trace>
  <inkml:trace contextRef="#ctx0" brushRef="#br0" timeOffset="700299.0229">3666 13200 55 0,'-25'26'36'16,"1"17"-1"-16,-19-9-3 15,3 21-26-15,-6 5 0 16,4 18 0-16,-5 5-2 15,7 15 0-15,4 8-1 0,14 9 0 16,12-1-1-16,14-2 0 16,11-8-2-16,18-11 0 15,8-16-3-15,12-18-2 16,26-12-33-16,-22-29-1 15,18-2-2-15,-11-19 1 16</inkml:trace>
  <inkml:trace contextRef="#ctx0" brushRef="#br0" timeOffset="701372.1302">4090 14316 45 0,'0'0'31'0,"0"0"2"0,8-27-12 16,5 8-12-16,-9-17-1 15,10-1-2-15,-5-12-2 16,5-3-2-16,0-7 0 16,1-4-2-16,-1-4 0 15,1 2 0-15,2-2 0 16,0 3 0-16,-1 3 0 15,0 6-1-15,-2 5 1 16,3 9 0-16,-3 10 0 16,0 9 0-16,-1 11 0 15,1 9-1-15,0 11 1 16,2 9 1-16,0 10-1 15,4 10 1-15,2 9-1 0,-3 7 0 16,1 10 1-16,1 6-1 16,-2 3 0-16,2 7 0 15,-4-2 0-15,1-2-1 16,-5-12 1-16,1-7 1 15,-3-12-2-15,0-10 2 16,-4-15-1-16,-7-20-1 16,0 0-2-16,2-25-17 15,-4 3-12-15,-14-20-2 16,3 3 1-16,-17-15-1 15</inkml:trace>
  <inkml:trace contextRef="#ctx0" brushRef="#br0" timeOffset="701599.1529">4097 13965 58 0,'0'0'36'15,"35"-1"-1"-15,-10-17-1 16,24 1-26-16,3-6-2 16,13 1-5-16,13 8-29 15,-9-11-6-15,11 12-4 16,-11-5 1-16</inkml:trace>
  <inkml:trace contextRef="#ctx0" brushRef="#br0" timeOffset="702416.2346">5110 13408 37 0,'0'0'31'0,"-8"29"2"16,-1-15-7-16,10 16-17 15,-11-5-2-15,6 15 0 16,-3 0-3-16,7 10 0 15,0-2-2-15,5 7 0 16,2-1 0-16,6 3-1 16,4-1 0-16,6-1 0 15,3-5 0-15,5-4 1 16,4-7-1-16,3-5 0 15,1-12 0-15,2-8 0 0,-1-13 0 16,-2-7 0-16,-1-11 0 16,-5-10-1-16,-4-6 1 15,-4-9-1-15,-3-8 1 16,-5-8 0-16,-5-3-1 15,-3-7 1-15,-4-7 0 16,-3 0-1-16,-1-6 1 16,-1 7-1-16,-1 5 0 15,-1 7 0-15,0 10 0 16,-1 9-2-16,4 23-5 15,-14 2-28-15,14 18 0 16,-10 20-2-16,12 11 0 16</inkml:trace>
  <inkml:trace contextRef="#ctx0" brushRef="#br0" timeOffset="703457.3387">6190 13575 14 0,'7'36'29'15,"6"16"1"-15,-5 1 1 0,8 15-15 16,-11-5-11-16,9 13 0 16,-5-8 0-16,4 2-2 15,-8-14-1-15,3-4 2 16,-6-15-1-16,1-8 0 15,-3-29 0-15,0 0 0 16,-11-19 0-16,6-13-1 16,-2-13-1-16,-2-11 0 15,-4-10 0-15,1-7 0 16,1-2-1-16,3-1 1 15,6 2 0-15,6 3-1 16,7 7 1-16,5 11 1 0,10 10-2 16,4 13 0-16,4 12 0 15,0 11 0-15,-2 12 1 16,-1 8-1-16,-4 9 1 15,-4 5 0-15,-5 7-1 16,-7 4 1-16,-8 1-2 16,-5 6 1-16,-8-1 0 15,-7-2-1-15,-8-1 1 16,-2-5-1-16,-2-7 1 15,2-6-1-15,1-7 1 16,5-10 0-16,8-5 0 16,13-1 0-16,3-19 0 15,12 6-2-15,9 1 2 16,4 0 0-16,7 3-1 15,2 5 1-15,0 4 0 0,-1 8 0 16,-3 7 0-16,-1 8 0 16,-5 6-1-16,-7 5 1 15,-3 5 0-15,-4 5 0 16,-9 8-1-16,-4 3 2 15,-7 0 0-15,-5-3 0 16,-8-2 1-16,0-2 1 16,-9-6-1-16,0-9 0 15,-5-11-1-15,0-9 1 16,-6-10-1-16,-2-9 0 15,0-9-1-15,3-4-2 16,10 1-5-16,-6-15-29 16,29 16 1-16,-1-11-3 15,28 15 1-15</inkml:trace>
  <inkml:trace contextRef="#ctx0" brushRef="#br0" timeOffset="704204.4134">6733 13074 42 0,'15'-1'33'0,"-15"1"1"15,30 4-7-15,-15 2-19 16,14 15-1-16,0 3-2 15,13 13-1-15,5 10-1 16,11 12-1-16,1 8-1 16,3 9 0-16,-1 10-1 15,-5 6 0-15,-7 4 0 0,-10 9 0 16,-14 3-1-16,-10 3 0 15,-12 0 1-15,-9-3 0 16,-8-6 0-16,-5-6-1 16,-3-10 1-16,1-17-1 15,-1-17 2-15,3-12-3 16,5-16-1-16,-4-22-24 15,18-2-8-15,-2-17 0 16,17 3-2-16</inkml:trace>
  <inkml:trace contextRef="#ctx0" brushRef="#br0" timeOffset="704617.4547">8023 13845 44 0,'0'11'35'15,"0"-11"0"-15,20-3-4 16,-6-12-25-16,13 4 0 16,0-7-2-16,9 2-2 15,3 2-1-15,-2 4-1 16,1 7-1-16,-6 3 0 15,0 9-2-15,-9-2-5 16,9 12-20-16,-32-19-6 16,26 29-1-16,-26-29 0 15</inkml:trace>
  <inkml:trace contextRef="#ctx0" brushRef="#br0" timeOffset="704954.4884">7963 14156 26 0,'0'0'33'15,"18"6"2"-15,-7-20-2 16,23 10-21-16,-12-11-4 15,14 7-1-15,-3-5-3 0,6 3-1 16,-1 1-2-16,-1 7-1 16,-3 3-3-16,-14-5-29 15,11 19-1-15,-17-8-4 16,6 15 0-16</inkml:trace>
  <inkml:trace contextRef="#ctx0" brushRef="#br0" timeOffset="709647.9577">9167 13599 29 0,'18'30'32'15,"-17"-5"1"-15,7 18-6 0,-12-2-18 16,13 18-2-16,-8 5-1 16,7 16-3-16,-4 0-1 15,2 4 0-15,-2-4-1 16,4-4 0-16,-4-9 0 15,2-10 0-15,-1-18-1 16,-1-18 0-16,-4-21 0 16,0 0-1-16,13-35-1 15,-14-10-2-15,5-1-8 16,-13-24-22-16,9 8-1 15,-13-11 1-15</inkml:trace>
  <inkml:trace contextRef="#ctx0" brushRef="#br0" timeOffset="709979.9909">9160 13629 24 0,'-2'-18'33'0,"2"18"1"15,1-29-1-15,7 16-27 16,-3-6-1-16,12 5 1 16,-3-5-2-16,10 1-2 15,3-2 0-15,7 5 0 16,2 5-1-16,3 5 0 15,-2 6 0-15,-1 10 0 16,-5 10 0-16,-4 8 0 16,-13 7-1-16,-6 9 1 0,-15 3 0 15,-8 1-1 1,-11 3 1-16,-7-5-1 0,-9-2 0 15,-3-8 0-15,2-7-1 16,1-16-3-16,19 0-28 16,-6-21-3-16,29 7-1 15,-9-30-1-15</inkml:trace>
  <inkml:trace contextRef="#ctx0" brushRef="#br0" timeOffset="710482.0411">10206 13379 31 0,'-29'-1'33'16,"15"19"2"-16,-18 0-2 15,13 14-25-15,-11 4-1 16,6 18-2-16,-9 6-2 15,6 12-1-15,2 10 0 16,1 14-1-16,6 6 0 16,7 7-1-16,7-1 1 15,9-8-2-15,11 0-6 16,0-23-28-16,16-4-1 15,2-31-1-15,15-10-1 16</inkml:trace>
  <inkml:trace contextRef="#ctx0" brushRef="#br0" timeOffset="711249.1178">10496 14413 19 0,'0'0'30'0,"13"-15"1"16,-20-17 0-16,9-4-27 16,-1-16-1-16,7-4 1 15,0-9-1-15,9-1-1 16,2-10 0-16,5 2-1 15,3 1 0-15,4 5 0 16,3 6 0-16,-1 8 0 16,-1 7 0-16,-2 7 0 15,-4 15 0-15,-4 8 0 16,-4 12-1-16,-3 13 2 15,-7 9-1-15,0 17 0 16,-3 11 1-16,4 16-1 0,-3 11 1 16,6 15-1-16,-1 7 0 15,3 2 0-15,1-2 0 16,4-4 1-16,-2-10-1 15,1-10 1-15,-3-19-2 16,1-15 1-16,-4-17-2 16,-12-19-3-16,20 3-17 15,-25-30-14-15,3 0 0 16,-18-24-1-16</inkml:trace>
  <inkml:trace contextRef="#ctx0" brushRef="#br0" timeOffset="711452.1381">10532 14021 30 0,'0'0'35'16,"0"0"2"-16,17-9-2 15,-1-10-24-15,16-3-7 16,8-3 0-16,9-2-1 15,7 1-3-15,5-2-5 16,20 11-29-16,-17-6 0 16,16 14-4-16,-12-3 2 15</inkml:trace>
  <inkml:trace contextRef="#ctx0" brushRef="#br0" timeOffset="711790.1719">11298 13392 46 0,'30'30'35'16,"19"15"1"-16,-8-16-4 16,11 24-28-16,0 2-1 15,-2 6 0-15,-7 1-2 16,-7 6 0-16,-10 7-2 15,-10 6 1-15,-13 2 0 16,-7-1-1-16,-11 0 2 0,-8-2-1 16,-6-4-3-16,-8-20-21 15,12 0-10-15,-8-28-2 16,16-6 0-16</inkml:trace>
  <inkml:trace contextRef="#ctx0" brushRef="#br0" timeOffset="712270.2199">12430 13716 38 0,'2'22'36'0,"12"19"0"16,-7-1-1-16,13 16-29 15,-7 10-3-15,4 12 0 16,-3-1-1-16,-1 2-1 16,0-5-1-16,-3-6-1 15,-1-7-2-15,-7-28-18 16,7 0-13-16,-9-33-2 15,0 0 2-15</inkml:trace>
  <inkml:trace contextRef="#ctx0" brushRef="#br0" timeOffset="712467.2396">12280 14071 35 0,'-2'22'37'0,"2"-22"1"15,31-6-1-15,-8-17-25 16,13-2-8-16,10-8 0 15,11-2-1-15,5 3-7 16,-4-5-29-16,18 17-3 16,-15 0-1-16,11 22-1 15</inkml:trace>
  <inkml:trace contextRef="#ctx0" brushRef="#br0" timeOffset="712818.2747">13239 13798 55 0,'4'54'36'0,"12"21"-2"16,-10-10-10-16,8 17-22 15,2-1-1-15,-3-2 1 16,-3-3-1-16,-1-5 1 15,-1-10 0-15,-2-15-1 16,-3-13 0-16,-1-12-1 0,-2-21 0 16,0 0-2-16,0 0-2 15,-6-47-10-15,8 14-19 16,-9-21-2-16,5 4 0 15,-7-19 0-15</inkml:trace>
  <inkml:trace contextRef="#ctx0" brushRef="#br0" timeOffset="713209.3138">13178 13838 21 0,'-17'-24'32'0,"12"6"1"16,-7-9-1-16,17 5-26 15,-4-7 0-15,15 4 0 16,-1-8 0-16,12 4-1 16,2-1-2-16,7 3 0 15,2-1 0-15,7 6-1 16,0 4 0-16,-1 8 0 15,-5 9-1-15,-3 10 0 16,-9 7 0-16,-6 10-1 16,-14 9 0-16,-8 7 0 15,-12 1-1-15,-6 5 1 16,-10-3-1-16,-5 1 1 15,-7-3-1-15,-2-3 1 16,-2-7 0-16,3-8-2 0,5-2-4 16,-2-16-27-1,24 5-1-15,3-17-3 0,12 5 1 16</inkml:trace>
  <inkml:trace contextRef="#ctx0" brushRef="#br0" timeOffset="713736.3665">14048 13561 47 0,'12'11'33'0,"-12"-11"1"16,-11 39-11-16,-5-10-18 15,4 12-1-15,-9 3 0 16,6 15 0-16,-5 4-1 16,10 13-2-16,1 6 1 15,8 4-1-15,3-4 0 16,7 0 1-16,11-8-1 15,5-8 1-15,7-9-2 16,6-15 0-16,3-10-2 16,-5-20-8-16,12 3-23 15,-17-21-3-15,3 4 0 16,-16-17-1-16</inkml:trace>
  <inkml:trace contextRef="#ctx0" brushRef="#br0" timeOffset="714112.4041">13963 13641 0 0,'0'0'21'16,"13"-13"0"-16,-13 13-17 15,0 0 3-15,9-12 1 16,-9 12-2-16,0 0-3 16,0 0-5-16,0 0-19 15,0 0-1-15</inkml:trace>
  <inkml:trace contextRef="#ctx0" brushRef="#br0" timeOffset="715005.4934">14364 13783 37 0,'-1'35'35'15,"15"12"-1"-15,-5-7-1 16,10 10-29-16,1 2-2 16,3 3 1-16,-5 0-2 15,0-1 1-15,-4-5-2 16,-4-4 0-16,-4-8 1 15,-4-6 0-15,-6-11 0 16,-1-8 0-16,5-12 0 16,-22-5 0-16,9-15 0 15,-1-10-1-15,-1-18 1 0,-1-9-2 16,3-9 1-16,2-6-1 15,8-7 1-15,3 0-1 16,13 0 1-16,5 6 0 16,10 11 1-16,9 8-1 15,5 9 1-15,2 12 1 16,-2 15-2-16,-1 13 1 15,-7 14-1-15,-7 11 0 16,-10 15 0-16,-10 7-1 16,-9 7 0-16,-8 2 1 15,-11 3-1-15,-4-4 0 16,-4-6 1-16,-1-4-1 15,1-13 1-15,3-9 0 16,7-12 0-16,19-6 0 0,-9-17 0 16,20-5 1-16,10-3-2 15,6 0 1-15,10-1 1 16,3 6-2-16,1 7 1 15,2 9 1-15,-3 10-1 16,-7 11 0-16,-3 10 0 16,-7 9 0-16,-8 13 0 15,-7 6 1-15,-9 4-1 16,-10 3 0-16,-7 0 1 15,-5-3 0-15,-6-5 0 16,-5-7 0-16,-2-12 1 16,0-11-1-16,0-9 0 15,1-11-3-15,7 1-14 16,-12-23-18-16,19 4-2 0,-4-15-1 15,18 4-1-15</inkml:trace>
  <inkml:trace contextRef="#ctx0" brushRef="#br0" timeOffset="715567.5496">15167 13313 47 0,'8'16'33'0,"0"-1"1"0,27 20-1 16,-3 9-28-16,22 12 0 16,10 15-3-16,10 16 1 15,0 15-2-15,2 18 1 16,-9 4-2-16,-9 9 2 15,-18-2-2-15,-12 1 0 16,-16-14 1-16,-13-8 1 16,-14-18-1-16,-4-18-1 15,-5-16 0-15,-1-22-3 16,5-19 0-16,0-29-10 15,22-1-22-15,-9-24-1 16,25 1-1-16,-4-20 1 16</inkml:trace>
  <inkml:trace contextRef="#ctx0" brushRef="#br0" timeOffset="715847.5776">16246 14097 42 0,'26'-5'37'16,"18"16"2"-16,-5-12-1 15,19 13-17-15,0-11-18 16,0 1 0-16,-1-2-1 0,-4-3-3 16,-5 9-9-16,-14-16-28 15,-2 12 1-15,-19-6-4 16,0 7 1-16</inkml:trace>
  <inkml:trace contextRef="#ctx0" brushRef="#br0" timeOffset="717411.734">17479 14094 21 0,'1'30'32'0,"11"21"2"16,-8-1-9-16,13 24-8 15,-10-4-7-15,13 13-3 16,-8-6 0-16,5 0-5 15,-4-8 1-15,0-9-3 0,-4-14 1 16,-3-10-3-16,1-14 2 16,-7-22-3-16,6 14-10 15,-15-36-20-15,11 3-2 16,-17-23 0-16,10 3 0 15</inkml:trace>
  <inkml:trace contextRef="#ctx0" brushRef="#br0" timeOffset="717733.7662">17437 14147 41 0,'1'-21'33'0,"-5"-14"1"0,18 8-2 16,-6-13-28-16,10 4 0 15,1-1 0-15,10 7-1 16,0 6-1-16,5 7 0 16,-3 11 0-16,3 12-1 15,-4 10 0-15,-3 15 0 16,-8 11 0-16,-6 13 0 15,-9 8 0-15,-7 5 0 16,-8-3 1-16,-7-1-1 16,-8-4 0-16,-5-9 0 15,-1-11-1-15,-2-15-3 16,11-4-28-16,-13-25-4 15,17 4-1-15,-2-17-2 16</inkml:trace>
  <inkml:trace contextRef="#ctx0" brushRef="#br0" timeOffset="718593.8522">18302 13852 15 0,'0'0'28'16,"0"0"1"-16,0 0-11 15,-15 4-2-15,15-4-4 16,-9 12-3-16,8 0-2 16,1-12-2-16,-17 34-1 15,6-9 0-15,-1 12-2 16,-5 12 0-16,1 13 0 15,-4 7-1-15,4 12 1 16,-2 6 0-16,5 5-3 16,4 1 3-16,7 0-3 15,10-10 2-15,8-13-3 0,15 4-19 16,-3-31-14-16,18-2-1 15,-5-22 0-15</inkml:trace>
  <inkml:trace contextRef="#ctx0" brushRef="#br0" timeOffset="719494.9423">18598 14918 26 0,'0'0'32'0,"0"0"0"0,15 4-11 16,-16-24-11-16,8 4-4 15,-4-11 0-15,9-5-2 16,-3-15-1-16,5-4 1 16,1-8-2-16,3-8 0 15,2-9-1-15,3-6 1 16,1-3-2-16,1 1 1 15,0 7-1-15,-3 4-1 16,-1 11 1-16,-3 10 0 16,-4 14 0-16,-2 14 0 15,-12 24 0-15,14-11 0 16,-14 11 0-16,9 34 1 15,-4 3 0-15,3 17 1 0,-1 11-1 16,8 13 2-16,-3 4-1 16,5 9 0-16,-1 0 0 15,0-1-2-15,0-12 1 16,-2-10-2-16,-1-14 2 15,-3-12-4-15,0-6 0 16,-8-25-15-16,7 7-15 16,-9-18-3-16,-3-13 1 15,-8-10 0-15</inkml:trace>
  <inkml:trace contextRef="#ctx0" brushRef="#br0" timeOffset="719688.9617">18622 14632 50 0,'22'-8'37'0,"13"-5"0"16,-8-26-4-16,18 3-27 15,5-5-3-15,3 0-3 16,10 14-32-16,-17-6-4 15,9 22 0-15,-11 0-2 16</inkml:trace>
  <inkml:trace contextRef="#ctx0" brushRef="#br0" timeOffset="720201.0129">19325 14831 33 0,'6'36'33'0,"-8"-16"1"16,12 9-1-16,-13-18-26 16,3-11-2-16,0 0 0 15,12-15-1-15,-12-12-1 16,0-9 0-16,-3-14-1 15,-2-10 1-15,3-14-3 0,-3-12 2 16,5-10-2-16,2 1 1 16,6 1-1-16,7 8 2 15,7 12-2-15,8 11-2 16,5 21 2-16,6 20 2 15,2 20-2-15,3 12 1 16,-1 16 0-16,0 11 1 16,-6 9-1-16,-1 9 2 15,-7 3-2-15,-4 2 1 16,-7 3 0-16,-4 1-1 15,-7-3 0-15,-5-4-2 16,-3-1 0-16,-4-7-4 16,7 8-20-16,-15-18-13 15,13 8-1-15,-8-15-1 0</inkml:trace>
  <inkml:trace contextRef="#ctx0" brushRef="#br0" timeOffset="720789.0717">20097 14057 42 0,'12'25'34'0,"-12"-6"0"15,11 26-11-15,-11-11-15 16,11 19-1-16,-5 2-2 15,8 8-1-15,-2 5-1 16,3 2-2-16,-1-5 1 16,-1-4-2-16,-3-8 1 15,-1-8-3-15,1-9 0 16,-7-17-5-16,13-5-23 15,-16-14-4-15,5-20-1 16,-10-15 0-16</inkml:trace>
  <inkml:trace contextRef="#ctx0" brushRef="#br0" timeOffset="721359.1287">20049 14202 32 0,'-6'-22'32'0,"15"9"0"15,-5-15-1-15,15 1-26 16,6-11 0-16,12 6-1 16,5-5 0-16,9 6-3 15,-1 5 1-15,1 10 0 16,-3 9-1-16,-6 14-1 15,-8 11 0-15,-11 11 0 0,-13 11 0 16,-7 7 0-16,-12 4 0 16,-5 2 0-16,-9-1 0 15,-6-2 0-15,-5-7 0 16,-4-6 1-16,0-11-1 15,3-9-1-15,3-5 1 16,7-8 0-16,10-8 0 16,15 4 0-16,0-21 0 15,16 9 0-15,13 1 0 16,4 5 1-16,7 5-1 15,1 5 0-15,2 10 0 16,-5 7 1-16,-2 9 0 16,-6 6 0-16,-5 6 0 15,-6 3-2-15,-8 1 2 0,-3 3-1 16,-7-4 1-16,-3 1-1 15,-7-3 0-15,-5-6 0 16,-4-5 1-16,-5-3 1 16,-5-9-1-16,-2-4 0 15,-5-7 0-15,-1-8-1 16,-2-13-1-16,2-6-3 15,16 7-14-15,-8-24-17 16,21 12-1-16,-2-18 0 16</inkml:trace>
  <inkml:trace contextRef="#ctx0" brushRef="#br0" timeOffset="721744.1672">20602 13655 52 0,'29'15'38'0,"-8"-1"-2"15,19 18 0-15,-4-3-33 0,13 12 0 16,5 5 1-1,5 13-3-15,0 9 1 0,2 10-2 16,-5 5 0-16,-7 7 1 16,-8 6 0-16,-8 4-2 15,-14 1 1-15,-13-5-1 16,-11-1 1-16,-12-4-2 15,-6-3-3-15,-18-22-31 16,15-1 0-16,-7-30-3 16,16-10 0-16</inkml:trace>
  <inkml:trace contextRef="#ctx0" brushRef="#br0" timeOffset="742302.2228">14178 4936 56 0,'0'0'34'16,"6"-30"0"-16,6 14-2 15,-12-19-27-15,15-2 1 16,-1-16-1-16,7-3-2 15,-1-12-2-15,5-6 0 16,4-7-1-16,4-1 1 16,1 4-1-16,4 10 0 15,-6 10 0-15,-1 16 0 16,-4 20 0-16,-4 27 0 15,-6 27 0-15,-4 24 0 0,-6 15 0 16,0 18 0-16,-2 7 1 16,0 1-1-16,0-5 1 15,2-10-1-15,0-15 1 16,1-17-2-16,1-12 0 15,-5-23-5-15,10-6-28 16,-14-9 2-16,5-24-3 16,-14-5 0-16</inkml:trace>
  <inkml:trace contextRef="#ctx0" brushRef="#br0" timeOffset="742497.2423">14093 4726 72 0,'19'12'38'16,"11"-28"-2"-16,35-1 0 16,18-16-34-16,20-15-12 15,19 6-24-15,-4-13 0 16,17 4-2-16,-3-9-2 15</inkml:trace>
  <inkml:trace contextRef="#ctx0" brushRef="#br0" timeOffset="743564.349">18061 4145 61 0,'-9'-14'33'15,"9"14"-2"-15,-18 8-3 16,13 12-21-16,-7 5-1 15,11 14 0-15,-4 6-3 16,6 10 1-16,-1 2-2 16,4 0 0-16,0-4-1 15,1-6 0-15,0-10-1 16,-1-8 1-16,0-15-1 15,-4-14 1-15,0 0-1 16,9-21 0-16,-7-9 0 16,0-11-1-16,0-11 1 15,-1-11-1-15,5-3 0 16,-1-6-1-16,4 4 2 15,6 2-1-15,7 7-1 16,4 9 1-16,5 15 1 0,2 13 0 16,2 13 0-16,1 13 0 15,-3 10 1-15,-4 12-1 16,-6 8 1-16,-6 6 0 15,-8 5-1-15,-8 2 1 16,-6 2-1-16,-7-3 0 16,-6-5 0-16,-4-9 1 15,-1-7-1-15,0-11 0 16,5-10 0-16,4-11 0 15,9-8 0-15,8-8 0 16,9 0 0-16,10 1 1 16,6 4-1-16,8 12 0 15,2 8 0-15,-1 13 1 16,-2 11-1-16,-3 13 1 0,-9 5-1 15,-6 8 1-15,-11 4-1 16,-10 3 1-16,-10-1 1 16,-6-1 0-16,-13-4 0 15,-8-2 0-15,-8-9 1 16,-5-3-2-16,-2-12 2 15,2-12-3-15,7-6-1 16,7-21-11-16,25 9-24 16,3-23 0-16,32 3-3 15,9-18 0-15</inkml:trace>
  <inkml:trace contextRef="#ctx0" brushRef="#br0" timeOffset="744609.4535">7880 15690 23 0,'0'0'33'0,"0"0"2"16,0 0-2-16,0 0-23 15,32 6-4-15,0-6-1 16,14 5-2-16,6-4 0 15,7 3-1-15,2-3-1 16,-1 3 0-16,-3-4-2 16,-8 0 0-16,-8 5-2 15,-12-2-2-15,2 14-27 16,-31-17-3-16,11 18 0 15,-24-13 0-15</inkml:trace>
  <inkml:trace contextRef="#ctx0" brushRef="#br0" timeOffset="744859.4785">7972 16094 37 0,'-3'-16'34'0,"21"22"2"16,-7-12-2-16,17 10-28 15,7-2-1-15,13 5-2 16,5-1-3-16,1-7-17 15,15 14-16-15,-17-15-5 16,12 10 1-16</inkml:trace>
  <inkml:trace contextRef="#ctx0" brushRef="#br0" timeOffset="749462.9388">9966 15528 18 0,'10'-14'27'0,"-10"14"0"16,0-13-17-16,-6 2-1 15,6 11-2-15,-5-14-2 16,5 14-1-16,-13-15 0 15,13 15 0-15,-18-12-1 16,18 12 0-16,-26-12 0 16,13 10-1-16,-3-5 0 15,1 3 0-15,-3-1-1 16,-1 5 0-16,0 0 0 15,-2 3 0-15,-1 2-1 16,-1 5 1-16,0 4-1 0,0 4 0 16,1 5 0-16,1 5 1 15,2 7-1-15,5 6 0 16,5 6 1-16,8 7 0 15,6 3-1-15,10 0 1 16,10-2 0-16,6-2 0 16,7-8-1-16,6-8 1 15,5-14-1-15,1-10 1 16,-1-16-1-16,-1-8 0 15,-5-12 0-15,-3-11 0 16,-6-9 1-16,-5-7-1 16,-8-5 1-16,-7-3-1 15,-7-1 0-15,-10 1 0 16,-10 3 1-16,-8 3-1 0,-7 12 0 15,-9 4 0-15,-4 12 0 16,-4 7 1-16,-3 10-1 16,2 8 0-16,2 10 0 15,5 7-1-15,11 4-1 16,7-1-3-16,23 8-26 15,-2-12-3-15,24 6 0 16,3-19 0-16</inkml:trace>
  <inkml:trace contextRef="#ctx0" brushRef="#br0" timeOffset="749726.9652">10575 15674 35 0,'-5'-15'35'0,"5"15"0"16,4-22-1-16,9 9-30 15,-10 2-2-15,-3 11-4 16,17-7-29-16,-17 7-3 16,0 0 0-16,0 0-2 15</inkml:trace>
  <inkml:trace contextRef="#ctx0" brushRef="#br0" timeOffset="750070.9996">11016 15371 36 0,'-18'2'35'0,"22"17"0"16,-9-3-6-16,9 20-26 15,-4 5 0-15,6 14-1 16,-3 7 0-16,2 9-1 16,-2-1-1-16,-1 0-1 15,1-3-4-15,-8-20-26 16,14 3-2-16,-12-26-1 15,15-6 0-15</inkml:trace>
  <inkml:trace contextRef="#ctx0" brushRef="#br0" timeOffset="750565.049">11212 15477 27 0,'18'-19'32'0,"-9"-10"-1"15,22 12 0-15,-12-7-27 16,11 9 0-16,-4 2-2 15,5 7 1-15,-2 2-2 16,-2 10 0-16,-2 3 0 16,-3 7-1-16,-6 7 2 15,-3 4-2-15,-9 5 1 16,-4 7 0-16,-5 2-1 0,-7 4 1 15,-4 1 0-15,-5 3 0 16,-4-3-1-16,0-1 0 16,-1-4-1-16,3-8 1 15,2-4 0-15,3-6 0 16,4-9 0-16,14-14 0 15,-9 14 0-15,9-14 1 16,13 2 0-16,2-2 0 16,9 0 0-16,3 3 1 15,5 3 0-15,8 3 0 16,1-1-1-16,3 4 0 15,1 0-2-15,-8-9-23 16,11 10-9-16,-15-16-4 16,13 2 1-16</inkml:trace>
  <inkml:trace contextRef="#ctx0" brushRef="#br0" timeOffset="751144.1069">12682 15424 27 0,'0'0'31'16,"9"17"1"-16,-9-17-1 16,5 26-25-16,-1-5 0 15,8 14-1-15,-5 7-2 16,6 11 0-16,0 6-2 15,1 4 0-15,-1-2-1 16,1 1 0-16,-2-9-1 16,-1-7-3-16,7-3-14 15,-15-29-13-15,11 0-2 16,-14-14 0-16</inkml:trace>
  <inkml:trace contextRef="#ctx0" brushRef="#br0" timeOffset="751400.1325">12549 15733 20 0,'-10'15'32'16,"10"-15"1"-16,0 0-2 15,3-12-22-15,13 8-1 16,4-9-2-16,13 1 0 16,6-4-2-16,11-1-1 15,5 3-2-15,3 0-4 16,10 14-28-16,-15-8-2 15,6 13-3-15,-15-3-1 0</inkml:trace>
  <inkml:trace contextRef="#ctx0" brushRef="#br0" timeOffset="753497.3422">13969 15495 12 0,'-11'-21'30'15,"11"21"0"-15,-21-23 0 16,21 23-16-16,-34-9-6 16,16 14-1-16,-10 2-3 15,2 12 0-15,-6 9-2 0,3 12 0 16,0 10 0-16,9 10 0 15,7 4-1-15,12 2 0 16,11-4 0-16,13-5 0 16,9-10-1-16,12-14 1 15,5-16 0-15,6-14-1 16,-1-15 0-16,-4-8 0 15,-5-12 1-15,-6-9-1 16,-4-6 0-16,-9-1 0 16,-7-4 1-16,-11-3-2 15,-8 0 2-15,-11 0-2 16,-8 5 1-16,-7 2-1 15,-7 5 1-15,-6 7 0 16,-2 8-1-16,0 9 2 0,2 11-1 16,3 8-1-16,12 14-3 15,-1 0-27-15,25 22-1 16,-4-6-2-16,25 17 0 15</inkml:trace>
  <inkml:trace contextRef="#ctx0" brushRef="#br0" timeOffset="753783.3708">14532 15600 48 0,'0'0'40'16,"0"0"-1"-16,0 0-2 15,-9-13-27-15,9 13-8 16,0 0-6-16,-8-18-29 16,16 31-4-16,-8-13-2 15,15 13-2-15</inkml:trace>
  <inkml:trace contextRef="#ctx0" brushRef="#br0" timeOffset="755322.5247">14991 15485 30 0,'0'0'29'0,"0"0"2"0,0 0-12 15,1-12-7-15,-1 12-3 16,0 0-4-16,0 0-1 15,0 0-1-15,-10-12-1 16,10 12 0-16,0-17-1 16,4 4-1-16,2-3 1 15,3 0-2-15,4-4 2 16,3 1-1-16,3 3 0 15,3 3 0-15,4 6 0 16,1 6 0-16,1 8 1 16,-1 7 0-16,1 11-2 15,-3 7 2-15,-3 11-2 16,-6 3 2-16,-4 5-2 15,-7 5 1-15,-6 2-1 0,-6 1 0 16,-5-4 0-16,-5-1 0 16,-6-9 1-16,-2-7-1 15,-3-6 1-15,-3-9-1 16,-1-6 1-16,0-9-1 15,-1-8 1-15,5-7 0 16,2-3 0-16,7-3 0 16,5-2 0-16,7 1 1 15,9-1-1-15,5 4 1 16,10 2-1-16,8 4 1 15,7 2-1-15,6 3 1 16,7 2 0-16,4 0 0 16,4 1-1-16,-1-1 1 15,-3 2-1-15,-7 3 0 0,-7-2 0 16,-7 2-1-16,-9-3-4 15,1 12-23-15,-20-16-4 16,0 0 0-16,-13-8-1 16</inkml:trace>
  <inkml:trace contextRef="#ctx0" brushRef="#br0" timeOffset="755977.5902">15642 15294 19 0,'17'-7'32'0,"-4"-6"-2"16,14 15-4-16,-8-14-12 16,11 16-6-16,-6-3-3 15,6 11-1-15,-4 1-2 16,-2 2 0-16,-6 4 0 15,-4 4-2-15,-5 3 1 16,-5 2-2-16,-5 4 2 16,-7 1-1-16,-5 1 0 15,-3 0-1-15,-8-2 1 0,3-3 0 16,-5-6 0-16,0-4 0 15,4-6-1-15,4-8 1 16,5-3 0-16,13-2-1 16,0 0 1-16,2-15 0 15,12 6 1-15,4 0-1 16,4 3 1-16,2-1-1 15,1 3 1-15,-1 4-1 16,-1 6 0-16,-1 2 1 16,-4 4-1-16,-1 7 0 15,-3 2 0-15,-4 4 0 16,-1 6 0-16,-5 1 0 15,-4 3 0-15,-1-1 1 16,-4 1-1-16,-4-3 1 16,-4 0 0-16,-4-3 0 0,-2-4 1 15,-2-5-1-15,-7-7 1 16,1-6-1-16,-5-9 0 15,2-4 0-15,0-6-1 16,5-8-2-16,7 12-11 16,-3-20-20-16,25 15-1 15,-1-13-2-15,21 11-1 16</inkml:trace>
  <inkml:trace contextRef="#ctx0" brushRef="#br0" timeOffset="756725.665">16518 15822 17 0,'0'0'33'16,"0"0"0"-16,15 3-2 15,-15-17-14-15,0 14-9 16,14-7-2-16,-14 7-2 16,17-8-1-16,-17 8 0 15,18-4-1-15,-18 4 0 16,19 9 0-16,-6 0-1 15,4 4 0-15,5 2 0 16,3 2 0-16,9 1 0 16,2 0 0-16,9-5-1 15,3-1 1-15,2-4-1 16,-1-5-1-16,-5-5-1 0,1 9-13 15,-20-23-21-15,11 12-1 16,-24-10 0-16,5 14-2 16</inkml:trace>
  <inkml:trace contextRef="#ctx0" brushRef="#br0" timeOffset="760580.0504">8035 10192 17 0,'24'-18'24'16,"12"2"-1"-16,-2-3-14 0,11-1-7 15,8 0-1-15,6 6 0 16,7 0 0-16,6-3-1 15,12 1 1-15,7-6 0 16,16 2 1-16,10-1 1 16,17 3-1-16,12 1 0 15,14 5 0-15,8 4 0 16,8 5 0-16,-3 5-1 15,-4 3-1-15,-10 2 0 16,-16 4 0-16,-24 2-1 16,-20-2 0-16,-29 3 0 15,-28-2 0-15,-29 2 0 16,-28-3 0-16,-26 1 0 15,-21-3 1-15,-21 0 0 0,-17-3-1 16,-14-1 1-16,-14 0 0 16,-11-1 0-16,-5 0 0 15,-8 0 0-15,-5 0-1 16,-4 1 1-16,0 1 0 15,2 1 0-15,5 0-1 16,8 0 1-16,9-2 0 16,12 1 0-1,13 0 0-15,20-3 0 0,17 3 1 16,22-3-1-16,20 2 0 15,33-5 0-15,5 12 0 16,32-7 0-16,24 2 0 16,16-2 0-16,20-1 0 15,16-3 0-15,10-1 0 16,14-3 0-16,10 2 1 0,5-3-1 15,6 2 1-15,7 0 0 16,1 4 0-16,0 1 0 16,-2 3 0-16,-5 0-1 15,-9 2 0-15,-11-5 1 16,-15 0-1-16,-20-2 0 15,-19-5 1-15,-23-3-1 16,-26-5 0-16,-28-3 1 16,-28-3-1-16,-31 0 0 15,-20-3 0-15,-24 1 0 16,-21 1 0-16,-15 1 0 15,-12 2 0-15,-14 6 0 16,-4 2-1-16,-6 6 2 16,-7 6-1-16,-8 5 0 0,-4 4 0 15,-5 1 0-15,-1 4 1 16,3-2-1-16,5 2 0 15,9-4 1-15,18 0-1 16,23-7 1-16,34-3-1 16,43 1-9-16,57-5-18 15,54-14 1-15,65-7-2 16</inkml:trace>
  <inkml:trace contextRef="#ctx0" brushRef="#br0" timeOffset="764227.4151">18094 15581 6 0,'0'0'28'16,"-13"-16"1"-16,13 16 1 15,-23-9-21-15,23 9-1 16,-25 5-2-16,12 8-2 15,-7 5-1-15,4 9 0 16,-6 9-1-16,4 11 0 16,-2 7 0-16,6 8-1 15,4 0 0-15,7 6 1 16,9-5-1-16,9 0 0 15,11-16 0-15,10-10-1 16,9-13 1-16,6-18-1 16,5-15 1-16,0-14-1 0,-2-13 1 15,-5-10-1-15,-8-8 1 16,-8-6-1-16,-14-2 1 15,-11 3-1-15,-15 2 0 16,-12 0-1-16,-11 6 1 16,-10 5 0-16,-5 9 0 15,-4 7-1-15,2 7 1 16,3 8 0-16,4 10 0 15,9 6 0-15,11 9-2 16,4-3-8-16,20 20-21 16,-3-13-2-16,19 11 0 15</inkml:trace>
  <inkml:trace contextRef="#ctx0" brushRef="#br0" timeOffset="764499.4423">18829 15869 38 0,'-1'-15'35'0,"1"15"1"16,3-27-5-16,4 14-22 16,-9-4-3-16,2 17-3 15,2-15-3-15,-4 2-17 16,9 27-17-16,-7-14-2 0,4 27 0 15</inkml:trace>
  <inkml:trace contextRef="#ctx0" brushRef="#br0" timeOffset="765076.5">19410 15706 30 0,'0'-22'33'0,"0"22"1"16,4-34-6-16,5 21-19 15,-20-6-2-15,6 6-2 16,-8 0 0-16,0 8-2 16,-3 1 0-16,-2 9-1 15,-5 11 0-15,-2 5-1 16,1 10-1-16,-3 6 0 15,3 8 0-15,3 3 1 16,3 0-1-16,3 4 0 16,9-2 0-16,10-4 0 15,6-3 0-15,9-4-1 16,6-5 1-16,6-6-2 15,3-3 2-15,5-7-1 16,2-5 1-16,-2-6 0 0,-2-8 0 16,-2-5 0-16,-4-7 0 15,-3-4 1-15,-2-7-1 16,-5-7 1-16,-6-7-1 15,-3-7 1-15,-9-8 0 16,-1-4-1-16,-7-6 1 16,-8 0 0-16,-7 0 0 15,-3 4-1-15,-6 7 1 16,-5 8-1-16,-2 16 0 15,-6 13-3-15,7 29-30 16,-15 1-3-16,10 30-1 16,-9 0-2-16</inkml:trace>
  <inkml:trace contextRef="#ctx0" brushRef="#br0" timeOffset="765940.5864">19824 15419 21 0,'0'0'32'0,"13"12"0"16,-13-12-1-16,17 6-23 15,-17-6-1-15,31 3-2 16,-8-5-2-16,10 0 0 15,5-3-2-15,8 0 1 16,3-3-2-16,5 0 1 16,0 1-1-16,-2 1 1 0,-6 5-1 15,-6 2 0-15,-7 3-1 16,-10 3 1-16,-7 2 0 15,-8 2 0-15,-7 3 0 16,-6 0 0-16,-6 4 0 16,-3 4 0-16,-4 0 0 15,-2 5 0-15,-2 1 0 16,0 4 0-16,1 8 0 15,1 3 0-15,2 3 0 16,2 3 0-16,3 2 0 16,4-1 0-16,2 0 0 15,4-6 1-15,0-6-1 16,6-7 0-16,1-8-1 15,1-8-1-15,7-4-5 0,-12-11-25 16,15-11-1-16,-14-10 0 16,15 4 0-16</inkml:trace>
  <inkml:trace contextRef="#ctx0" brushRef="#br0" timeOffset="766914.6838">21141 15362 38 0,'4'16'33'0,"-4"-16"1"16,0 13-10-16,0-13-16 15,-14 3-2-15,1-9-2 16,0 4-2-16,-6-2 0 15,-5-1 0-15,-4 0-1 16,-4 1 0-16,-2-1-1 0,0 1 2 16,-1 4-2-16,0 0 1 15,6 0-1-15,0 4-1 16,6 0 1-16,3 2-1 15,3 0 2-15,4 5-3 16,13-11 3-16,-16 18-3 16,16-18 3-16,-6 20-1 15,5-8 0-15,-1 1 0 16,1 1 0-16,0 1 0 15,0 2-1-15,-1 2 2 16,1 0-2-16,0 3 2 16,-1 0-2-16,1-1 1 15,1-1 0-15,0-2 0 16,1-3 0-16,-1-4 0 0,0-11 0 15,7 16 1-15,-7-16-1 16,0 0 0-16,17-1 0 16,-17 1 0-16,15-11 1 15,-2 4-1-15,1-1 0 16,4 0 0-16,1 2 0 15,6 1 0-15,-1 0 1 16,3 2-1-16,-1 2 0 16,1 5 0-16,-2 2-1 15,-1 0 1-15,-1 5 0 16,-3 4 0-16,-5 6 0 15,2 0-1-15,-4 4 1 16,-3 4 0-16,-2 2 0 16,-5 1 0-16,0 0 0 15,-3-3 0-15,-1 2 0 0,-2-3 0 16,-2-2-1-16,-1-4 1 15,-5-3 0-15,0-2 0 16,-3-5 0-16,-4 0 0 16,-3-6 0-16,-5 0 0 15,-1-5 1-15,-2 3 1 16,-1-6-1-16,-1 2 1 15,-1 0 0-15,2 0 0 16,5 2-1-16,1 1 0 16,6 1 0-16,4 0-2 15,9 15-14-15,5-19-20 16,0 0-3-16,0 0-1 0,18-19 0 15</inkml:trace>
  <inkml:trace contextRef="#ctx0" brushRef="#br0" timeOffset="768098.8022">7734 16995 20 0,'0'0'31'0,"0"0"-1"15,0 0 2-15,0 0-23 16,22 5-2-16,-1-9-1 15,15 4-2-15,6-9-1 16,11-1-1-16,6 1-1 0,6-1 0 16,0 2-1-16,2 3-1 15,-1 4-2-15,-12-11-6 16,3 28-23-16,-24-11-2 15,3 13 2-15,-21-12-3 16</inkml:trace>
  <inkml:trace contextRef="#ctx0" brushRef="#br0" timeOffset="768408.8332">7940 17194 36 0,'0'0'33'15,"0"0"0"-15,0 0-14 16,38 5-11-16,-17-12-2 16,18 6-1-16,2-3-1 15,12 3-2-15,6-1-1 16,-1-4-18-16,13 19-17 15,-16-9-2-15,10 17-2 16</inkml:trace>
  <inkml:trace contextRef="#ctx0" brushRef="#br0" timeOffset="772601.2524">10240 16776 7 0,'5'-26'27'15,"-5"26"2"-15,-9-28-12 16,9 28-2-16,-25-16-5 15,11 13-4-15,-13-1-1 16,1 11-2-16,-6 0-1 16,-2 10 0-16,-3 6 0 15,1 4-1-15,0 14 0 16,2 8 1-16,5 3 0 15,5 3-1-15,9-1 1 0,11 2-1 16,9-8 2-16,15-3-2 16,9-13 0-16,12-9 0 15,11-9 0-15,8-8 0 16,7-12 0-16,5-11-1 15,-1-8-1-15,-4-4 2 16,-6-3-2-16,-9-5 1 16,-12-10 0-16,-11-3 0 15,-15 4 0-15,-14-3 1 16,-13 4-1-16,-13 4 0 15,-14-2 0-15,-10 4 0 16,-9 11 0-16,-5 6 1 16,-2 7-1-16,0 8 0 0,6 10 0 15,7 5 0-15,12 12-1 16,11 7-2-16,26 18-28 15,-5-7-2-15,25 12-1 16,0-11-2-16</inkml:trace>
  <inkml:trace contextRef="#ctx0" brushRef="#br0" timeOffset="773051.2974">10915 16962 16 0,'-7'27'32'16,"-6"-14"-2"-16,13 16 1 16,-6-14-25-16,10 12-2 15,1-14 0-15,5 0-2 16,3 1 1-16,4-8-3 15,0-3 1-15,-1-3 0 16,-1-8-1-16,-3-3 1 16,-5-2 0-16,-2-1 1 15,-9-4-1-15,-1 3 1 0,-7-7 1 16,-2 9 0-16,-1-5-1 15,-2 13 0-15,3 4-1 16,1 3-4-16,17 15-29 16,-4-17-4-16,2 25 0 15,-2-25-2-15</inkml:trace>
  <inkml:trace contextRef="#ctx0" brushRef="#br0" timeOffset="777304.7227">11558 16688 16 0,'0'0'29'15,"-10"-17"-1"-15,10 17 1 16,1-24-22-16,10 11-1 16,-2-8-2-16,7 3-2 15,2-1 0-15,6 6-1 16,1 4 0-16,5 8 0 15,-1 8 0-15,1 7-1 16,-3 10 0-16,-1 9 0 16,-4 10 0-16,-8 0 1 15,-4 5-2-15,-7 9 2 16,-6-3-2-16,-6 2 1 0,-5-7 1 15,-7-5-2-15,-2-2 2 16,-2-6-2-16,-5-4 2 16,-2-14-2-16,-3-5 2 15,2-10-1-15,-1-1 0 16,6-6 0-16,2-3 0 15,5 0 0-15,9-2 0 16,12 9 0-16,-8-17 1 16,8 17-1-16,18-8 1 15,1 8 0-15,6 2 0 16,4 3 1-16,3-1-1 15,7-2 0-15,2 2 0 16,4-1 0-16,0-1 0 16,2 0 0-16,-2-4 0 0,0-3 0 15,-5 1 0-15,-4 0 0 16,-7 1-2-16,-4 0 2 15,-7 2-2-15,-18 1-3 16,25 5-26-16,-25-5-4 16,0 0 0-16,0 0-1 15</inkml:trace>
  <inkml:trace contextRef="#ctx0" brushRef="#br0" timeOffset="778213.8136">12159 16529 6 0,'0'0'26'0,"0"0"2"15,-2-16-9-15,2 16-3 16,0 0-4-16,0 0-3 15,0 0-3-15,0 0 0 16,11-7-3-16,-11 7 0 0,18-2-1 16,-2 2 0-16,2-1 0 15,5 1-1-15,3-1 0 16,7 2-1-16,3 0 1 15,2-2-1-15,0 1 0 16,1 3 0-16,-1 1 0 16,-1 1 0-16,-5 0 0 15,-5-1 0-15,-4 1 0 16,-4 1-1-16,-5-1 1 15,-2 0 0-15,-12-5 0 16,10 15 0-16,-10-15 0 16,-2 19 0-16,2-19 0 15,-13 22 0-15,5-7 0 16,-1 2 0-16,-1 4 0 0,1 0 0 15,0 2 0-15,2 3 0 16,1 4 0-16,1-2 0 16,1 6-1-16,3 4 1 15,-1 1 0-15,1 2 1 16,2-3-1-16,-1 1-1 15,0-5 2-15,2-1 0 16,-4-6 0-16,2-6 0 16,-1-4 0-16,1-17-1 15,-3 15 1-15,3-15-2 16,0 0-3-16,-10-17-27 15,10 17-3-15,7-25 0 16,5 8-1-16</inkml:trace>
  <inkml:trace contextRef="#ctx0" brushRef="#br0" timeOffset="779577.95">13456 16454 1 0,'0'0'26'0,"-16"-5"0"16,16 5 0-16,-23-9-11 16,23 9-5-16,-23-3-3 15,23 3-2-15,-25-4-1 16,11 5-2-16,-1-1 0 15,-3 0 0-15,-3-1-1 16,0 2 0-16,-2-1 0 0,0 3 0 16,-1-1 0-16,2 4 0 15,-1-2 0-15,5 4-1 16,2-2 1-16,3 3 0 15,2-2 0-15,11-7 0 16,-13 19 0-16,13-19-1 16,-7 14 1-16,7-14 1 15,-2 17-1-15,2-17 0 16,-1 16 0-16,1-16 0 15,1 18 0-15,-1-18 0 16,2 23 0-16,-2-23-1 16,7 27 0-16,-2-9 1 15,0 0-1-15,2 0 0 16,-1 5 0-16,0-1 0 0,1 1 0 15,-1-1 0-15,1-2 0 16,-3 1 0-16,1-2-1 16,-1-2 2-16,0-4-2 15,-4-13 1-15,5 15 0 16,-5-15 1-16,0 0-1 15,0 0 0-15,11-4 1 16,-11 4-2-16,9-17 2 16,-1 6-1-16,0-1 0 15,6 1 0-15,1-2 0 16,2 4 0-16,2 1-1 15,3 2 1-15,1 2 0 16,2 5 1-16,1 2-2 16,-3 6 2-16,0 1-1 0,0 3 0 15,-1 0 0 1,-1 0 0-16,-5 2 0 0,2 2-1 15,-2 2 1-15,-5 1 0 16,0 3 0-16,-4 0 0 16,0 1 0-16,-2 0 0 15,-1 5-1-15,-5-3 1 16,-1 1 0-16,0-7 0 15,-3-4 1-15,-3 2-2 16,-3 1 2-16,-1-5-1 16,-3-4 1-16,-1 3-1 15,-2-8 1-15,-3 5 0 16,-1-3 0-16,0-3 0 15,-2-4 1-15,1 7-1 16,-2-4 0-16,1-2 1 0,1 3-1 16,1-8-1-16,-1 2 1 15,3 0 0-15,-2 2-1 16,4-5 0-16,2 3 1 15,2-1-1-15,1-3 1 16,1 3-3-16,12 3-12 16,-15-2-19-16,15 2-4 15,5-14 0-15,11-1-3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2:36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19582 1761 43 0,'-9'28'29'0,"-10"-13"2"15,12 17-1-15,-11-19-19 0,18 19 0 16,-7-13-4-16,12 7-1 15,-3-9 0-15,13 2-3 16,1-9 0-16,10-1 0 16,4-6-1-16,4-1 0 15,2 0-1-15,6-4-1 16,-2 0 0-16,-3-3 0 15,-2 2-3-15,-10-7-9 16,4 20-21-16,-29-10-2 16,20 0 1-16,-20 0-1 15</inkml:trace>
  <inkml:trace contextRef="#ctx0" brushRef="#br0" timeOffset="243.0243">19644 1753 70 0,'12'8'36'0,"-12"-8"-2"16,14 16 1-16,-16 8-32 15,13 4 1-15,-2 4-1 16,-2 6-2-16,1 6-1 15,-1-1 0-15,-1 3-3 16,-2-11-4-16,9 5-27 16,-16-18 1-16,12 6-2 15,-9-28 1-15</inkml:trace>
  <inkml:trace contextRef="#ctx0" brushRef="#br0" timeOffset="753.0753">19878 1651 50 0,'9'-17'31'0,"4"18"2"15,-9-14-1-15,14 11-23 16,-6-12 0-16,11 9-2 16,-4-3-3-16,7 4-1 15,-2-2-1-15,3 6 0 0,-2 1-2 16,-3 4 1-16,-4 2-1 15,-4 1 0-15,-8 4 0 16,-3 6 1-16,-8-1-2 16,-6 2 1-16,-1 1 0 15,-4 1 0-15,2-3 0 16,1 6 0-16,4-6-1 15,4-3 1-15,5 1 0 16,5-3 0-16,7-1 0 16,2-1 0-16,3 5 0 15,1-2 0-15,-2 6 0 16,2 0 1-16,-2 3-1 15,-3 0 1-15,-6 5-1 16,-2 1 1-16,-5-1 0 16,-1 1 0-16,-7-4 0 0,-2-2 1 15,-4-3-3-15,-5-7-3 16,8 2-30-16,-17-11 0 15,5 5-2-15,-9-15-2 16</inkml:trace>
  <inkml:trace contextRef="#ctx0" brushRef="#br0" timeOffset="822744.2662">20106 1474 19 0,'0'0'27'16,"0"0"1"-16,0 0 2 15,-23 5-15-15,24 13 0 16,-15-13-6-16,11 12-2 16,3-17-2-16,-12 21 0 15,12-21-2-15,-7 16-1 16,2-3-1-16,2 3 1 15,0 0 0-15,0-1-1 16,-3 6 0-16,0 4 0 16,-1 2 0-16,2 10 1 15,-2-1-2-15,2 4 2 16,-1 2-2-16,2 3 2 15,0-7-1-15,1 2 0 16,3-4 0-16,3-4 0 16,-1-3 0-16,4-9 0 0,1-2 0 15,2-3 1-15,2-3-1 16,4-2 1-16,-1-5-1 15,5-6 0-15,2-1 0 16,4 2 0-16,2-3 0 16,3-1-1-16,4-4 1 15,1-5-2-15,1 2 1 16,0 3 0-16,-2 3 0 15,-1-2 0-15,-4 0 0 16,-3 2 0-16,-4 3-1 16,-5 7 2-16,-5 2-2 15,-12-7 1-15,0 0-1 16,0 0-1-16,4 15-1 15,-15-16-2-15,11 1-24 0,-29-3-6 16,14 3 1-16,-15-12-3 16</inkml:trace>
  <inkml:trace contextRef="#ctx0" brushRef="#br0" timeOffset="823180.3098">20093 1704 47 0,'-4'-12'30'15,"4"12"2"-15,0 0-2 16,0 0-22-16,0 0 1 16,-4 19-2-16,2-1-3 15,3 11 1-15,-3 11-1 16,3 7-2-16,-5 7 0 15,4 6 1-15,-3 2-1 16,3 6 0-16,-1-2-1 16,1-1 1-16,0-8-1 15,0-6 0-15,0-8 0 16,3-4-1-16,-2-5 0 15,0-10 0-15,1-7 0 16,-2-6 0-16,0-11 0 0,0 0-1 16,0 0-1-16,-4-19-7 15,4 19-25-15,-7-38 0 16,9 18-2-16,-13-17 1 15</inkml:trace>
  <inkml:trace contextRef="#ctx0" brushRef="#br0" timeOffset="862154.2068">22086 6862 39 0,'0'0'30'16,"13"-7"1"-16,-6-7-1 16,14 6-19-16,-8-13-2 15,14 5-2-15,-4-3-3 16,8 5-2-16,-4 1 0 15,1 7 0-15,-5 7-2 16,-2 9 1-16,-7 8-1 16,-5 9 2-16,-10 5-2 15,-9 5 1-15,-6 3-1 16,-3 0 0-16,-6-2 0 15,2-2 1-15,-1-7-2 16,3-4 1-16,6-7 0 16,7-5 0-16,8-13-1 0,0 0 1 15,27 1 0-15,-4-8 0 16,5 1 0-16,3 0 1 15,-1 2-1-15,-2 3 0 16,-3 4 0-16,-5 8 0 16,-9 5 0-16,-8 9 0 15,-5 3-1-15,-7 6 1 16,-7 2 0-16,-5 0 0 15,-5 0 0-15,-1-1 0 16,-3-7 0-16,3-8 2 16,4-8-3-16,2-15-2 15,21 3-4-15,-19-29-27 16,32-2 4-16,0-13-4 16,15-2 3-16</inkml:trace>
  <inkml:trace contextRef="#ctx0" brushRef="#br0" timeOffset="862582.2496">22595 6830 48 0,'-19'-27'29'15,"20"11"2"-15,2-11-2 16,15 8-21-16,-3-10 0 15,18 9-3-15,-4 0-2 16,6 8-1-16,-3 3 1 0,2 11-2 16,-7 9 2-16,-6 12-3 15,-8 11 1-15,-8 7-1 16,-8 6 0-16,-6 6 0 15,-7-1-1-15,-4 1 2 16,-4-5-2-16,1-4 1 16,3-8 0-16,3-8 0 15,7-8 1-15,8-7 0 16,2-13-1-16,25 3 1 15,-1-12 0-15,7-3 0 16,5-4 0-16,3-2-1 16,1-1-1-16,-4-3-3 15,9 10-27-15,-18-8-1 16,6 7-1-16,-12-6 0 0</inkml:trace>
  <inkml:trace contextRef="#ctx0" brushRef="#br0" timeOffset="862949.2863">23195 6627 46 0,'-20'13'30'0,"-5"-2"1"15,11 7-1-15,-8-6-21 16,16 12 1-16,-7-8-4 16,13 4-3-16,2-3 0 0,13-1 0 15,0-5-1-15,8-5-1 16,3-8 0-16,2-6-1 15,2-6 1-15,-2-7 0 16,-1-4-1-16,-4-5 1 16,-3-2 0-16,-9 0-1 15,-8 1 1-15,-6 4-1 16,-8 6 0-16,-9 5-1 15,-4 11-1-15,-3 3-1 16,4 17-7-16,-12-4-22 16,18 14 0-16,-2-7-1 15,15 7 1-15</inkml:trace>
  <inkml:trace contextRef="#ctx0" brushRef="#br0" timeOffset="863238.3152">23652 6489 56 0,'-14'21'35'16,"5"13"-2"-16,-10-1 0 15,7 17-17-15,-14-4-14 16,10 11 1-16,-6-1-1 16,5 3-1-16,0-1-1 0,0-7-1 15,6 0-3-15,-6-20-18 16,15 1-9-16,-5-18-3 15,7-14 1-15,0 0-1 16</inkml:trace>
  <inkml:trace contextRef="#ctx0" brushRef="#br0" timeOffset="863605.3519">23780 6801 32 0,'0'0'28'0,"-11"25"2"0,11-25-2 16,-4 30-16-16,4-30-2 15,4 25-3-15,0-12-3 16,9 2-1-16,0-5 0 15,5 2-1-15,2-6 0 16,5-1 0-16,-3-7-1 16,4-1 1-16,-3-8-1 15,1-5 2-15,-5-4-2 16,1-6 1-16,-9-3 1 15,0-2-1-15,-9-4 1 16,-3 6 0-16,-8 2 0 16,-7 6-2-16,-8 10 0 15,-11 8-5-15,1 23-30 16,-21 1 0-16,4 22-2 0,-11 1 0 15</inkml:trace>
  <inkml:trace contextRef="#ctx0" brushRef="#br0" timeOffset="867682.7596">21730 8414 16 0,'13'-1'26'0,"-13"1"0"16,18 7-14-16,-18-7 1 16,21 11-1-16,-21-11-3 15,32 21-2-15,-16-10-1 0,7 8-2 16,-4-5-1-16,3 6-1 15,-4-5-1-15,0-1 0 16,-5-2-1-16,-2-2 1 16,-11-10 0-16,0 0-1 15,12 9 1-15,-12-9-1 16,-8-14 1-16,1 0-1 15,-4-7 0-15,-2-3 0 16,0-4 0-16,-2 1 0 16,1-4 0-16,0 3 0 15,2 2 0-15,2 3 0 16,5 5 0-16,2 3 0 0,6 1 1 15,6 1-1-15,2 3 0 16,7 1 0-16,4 1 0 16,5 2-1-16,0 0 1 15,3 3 0-15,-2 3 0 16,-1 0 0-16,-4 2 0 15,-2 3 1-15,-6-1-1 16,-3 0 0-16,-12-4 0 16,0 0 0-16,0 0 0 15,0 0 0-15,0 0 0 16,-15-13 0-16,3 0 0 15,0-3 0-15,0-3 0 16,2-1 1-16,4 0 0 16,2 1 0-16,7-2 0 15,4 6 0-15,5 1 1 0,6 3-1 16,1 2 1-16,7 8 0 15,-3 0 0-15,3 5 0 16,-1 3-1-16,-1 4 0 16,-3 0 0-16,-5 5-1 15,-3-1-1-15,-4-2 0 16,0 7-7-16,-14-8-24 15,5-12 0-15,-4 11-1 16,4-11-1-16</inkml:trace>
  <inkml:trace contextRef="#ctx0" brushRef="#br0" timeOffset="868258.8172">22419 7796 5 0,'-10'-12'23'0,"10"12"2"0,-21 1-12 15,-2-3 1-15,8 15 0 16,-16-7-3-16,9 13-1 16,-9-5-1-16,9 13-1 15,-5-8-1-15,13 8-3 16,-2-2 0-16,14-4-3 15,4-1 2-15,11-9-3 16,7-7 1-16,7-5 0 16,1-4-2-16,4-7 1 15,0-6-2-15,-2 0 1 16,-2-2-2-16,-10-1 2 15,-1 6-2-15,-11-2 0 16,-2 4 1-16,-8 2-1 16,4 11 1-16,-13-10 0 15,13 10 1-15,-19 2 0 0,19-2 1 16,-11 14 0-16,11-14-1 15,3 18 1-15,-3-18-2 16,17 12-9-16,-1-10-16 16,-1 0-2-16,3-5 1 15,-2-5 0-15</inkml:trace>
  <inkml:trace contextRef="#ctx0" brushRef="#br0" timeOffset="868805.8719">22607 7547 23 0,'-14'0'26'15,"-2"3"0"-15,5 4-12 16,-12-5-3-16,11 12-2 16,-9-5-3-16,11 9-1 15,-7-3-2-15,10 4 0 16,-1-3-1-16,5 0-1 15,5-3-1-15,-2-13 0 16,16 10 0-16,-3-14 0 16,3-6 0-16,0-6-1 15,2-4 1-15,-1-4-1 16,0 0 1-16,-3-1-1 0,-1 3 0 15,-1 5 1-15,-12 17 0 16,19-13 1-16,-5 17-1 16,1 8 2-16,5 8 0 15,4 8 0-15,3 1 1 16,5 10-1-16,-2-5 1 15,3 6-1-15,-5-3 0 16,-3 2 0-16,-8-6-1 16,-4 2 1-16,-9-6 0 15,-7-1 0-15,-8-2 0 16,-5-1-1-16,-10-7 1 15,-3-6-2-15,-10-2 1 16,1-7-4-16,3 8-14 0,-4-13-15 16,13-3-3-1,7-7 3-15,20 0-2 0</inkml:trace>
  <inkml:trace contextRef="#ctx0" brushRef="#br0" timeOffset="870712.0625">28205 6954 0 0,'0'0'22'0,"13"-7"1"16,-13 7 2-16,0 0-14 16,0 0 3-16,-25 17-2 15,19 6-1-15,-16-5-3 16,8 14 1-16,-13 0-3 15,7 9-2-15,-4-2-3 16,3 0 0-16,-2-4-1 16,4-3-1-16,2-5-1 15,2-11-4-15,13-3-7 16,2-13-15-16,0 0-3 15,4-28 1-15,9 4 2 16</inkml:trace>
  <inkml:trace contextRef="#ctx0" brushRef="#br0" timeOffset="871250.1163">28130 6947 36 0,'8'-19'30'16,"-8"19"1"-16,18-18 0 15,-5 4-19-15,11 6-5 16,-3-8 0-16,11 6-4 15,-1-2 0-15,2 3-2 16,1 1 1-16,-2 7-1 16,-4 4 0-16,-6 6-1 15,-5 5 0-15,-11 4 0 16,-6 3 0-16,-9 6 0 15,-9 2-1-15,-10 0 2 0,-7 0-2 16,-5 0 1-16,-4-5 0 16,2-1 0-16,3-5 0 15,5-4 0-15,5-2-1 16,10-6 1-16,19-6 0 15,-13 0-1-15,13 0 1 16,19-5 0-16,-1 0 0 16,4 2-1-16,4 1 1 15,1 2 0-15,-1 5 0 16,-2 2 0-16,-6 10 0 15,-5 2-1-15,-6 6 1 16,-7 0 0-16,-11 4 0 16,-3 0 0-16,-8-2 0 15,-3-1 0-15,-5-7 1 0,0-4 0 16,-1-7 1-16,4-6-1 15,2-5 0-15,5-6 0 16,5-7 0-16,5-3-1 16,8-3-2-16,4-5-4 15,13 16-14-15,-3-10-13 16,8 11 0-16,0-2 0 15,8 11 0-15</inkml:trace>
  <inkml:trace contextRef="#ctx0" brushRef="#br0" timeOffset="871627.154">28534 7216 28 0,'-1'-20'29'0,"1"20"3"16,-25 1 0-16,1 1-23 15,8 15 0-15,-12-5-1 16,9 15-1-16,-7-3-2 16,11 10-1-16,1-9-2 15,10 2-1-15,5-3-1 16,7-4 1-16,7-6-1 15,6-7 0-15,3-7 0 16,3-6-1-16,2-5 1 16,-4-6 0-16,0-4 0 15,-6-2 0-15,-5-1 0 16,-6 2 0-16,-9 2 0 15,-7 4 0-15,-9 6 0 0,-5 5-1 16,-3 9-2-16,-6-2-6 16,6 14-24-16,-3 0 2 15,10 5-3-15,1-3 3 16</inkml:trace>
  <inkml:trace contextRef="#ctx0" brushRef="#br0" timeOffset="872016.1929">28752 7421 26 0,'0'0'29'0,"0"0"2"0,-24-7 0 16,24 7-21-16,-33 2 0 15,19 9-1-15,-13-4-3 16,6 11 0-16,-6 0-3 16,8 8 0-16,-2 1-2 15,8 3 0-15,6 1-1 16,5-3 0-16,9-5-1 15,7-5 0-15,5-9 1 16,6-11-1-16,3-10 0 16,2-8 0-16,2-10 2 15,-1-4-1-15,-5-6 1 16,-10-1-2-16,-4 1 1 15,-8 6 0-15,-9 3 0 16,-8 8 0-16,-9 9-1 0,-5 6-2 16,1 18-9-16,-5-2-19 15,5 11-2-15,-1 0 2 16,9 5-1-16</inkml:trace>
  <inkml:trace contextRef="#ctx0" brushRef="#br0" timeOffset="872324.2237">29076 7313 48 0,'-8'12'31'16,"1"6"-1"-16,-18 7 0 16,11 3-27-16,-7 4 0 15,3 9 1-15,-7 2-2 16,1 6 0-16,-5 0 0 15,1 2-1-15,-5-6-1 16,2-4 0-16,4-1-3 16,-5-19-12-16,12 2-16 15,0-10-1-15,20-13 0 16,-13 0 0-16</inkml:trace>
  <inkml:trace contextRef="#ctx0" brushRef="#br0" timeOffset="872740.2653">29121 7683 15 0,'-19'0'27'16,"1"2"0"-16,-5-2 1 16,-7-3-16-16,11 10-2 15,-12-5-4-15,8 8-2 16,-6-5 0-16,7 6-1 15,-1-2-1-15,4 4 0 0,1-4 1 16,8 4-1-16,10-13 1 16,-11 19 0-16,11-19 0 15,2 19 1-15,-2-19-1 16,16 22 1-16,-4-9-2 15,6 5 2-15,0 0-1 16,6 4-1-16,1-2 0 16,4 2 0-16,1 0-1 15,0-3 0-15,-1 1-2 16,-9-9-27-16,7 4-5 15,-12-10-2-15,-1 7-2 16</inkml:trace>
  <inkml:trace contextRef="#ctx0" brushRef="#br0" timeOffset="896572.6483">2251 1419 50 0,'0'0'35'0,"-10"-16"-1"16,10 16 1-16,5-16-17 15,9 9-12-15,5-2 0 16,10 4 0-16,0-1-3 15,7 3 1-15,7-2-4 0,5 3 2 16,-2 5-3-16,-4 4 2 16,-4 2-2-16,-7 7 1 15,-11 5-1-15,-11 8-1 16,-18 9 4-16,-9-3-2 15,-10 1 1-15,-9 1-1 16,-5-1 1-16,-4 1-1 16,1-11 2-16,2-3-1 15,7-5-2-15,8-5 1 16,8-5 0-16,7-1 0 15,13-7 0-15,0 0 0 16,20 2 0-16,5-1 1 16,6 3 0-16,8 3-2 15,4 10 0-15,-1 6 1 16,-4 8-1-16,-3 7 0 0,-10 1 0 15,-3 4 0-15,-6 2 0 16,-15 0 3-16,-13-4 0 16,-7-4 1-16,-9-6 0 15,-6-7 0-15,-10-3 1 16,-2-7-1-16,-7-9-1 15,-2-5-1-15,12-9-1 16,2-4-2-16,12 0-1 16,9-17-14-16,22 13-21 15,4-11 0-15,25 9 0 16,4-16-2-16</inkml:trace>
  <inkml:trace contextRef="#ctx0" brushRef="#br0" timeOffset="897004.6915">2971 1626 74 0,'0'0'37'16,"-7"-30"-2"-16,20 26 0 15,-1-12-31-15,15 1 0 16,5 1-1-16,8 2-1 16,5-2 0-16,1 14 0 15,-2 1-1-15,-3 10-1 16,-5 9 0-16,-9 14 1 0,-11 10-1 15,-11 9 0 1,-13 10-1-16,-10 2 0 0,-14 3 0 16,-5-5 1-16,-12-7-1 15,-3-7 1-15,-1-15 0 16,3-8 0-16,1-11 0 15,12-11 1-15,7-10-1 16,17-6 0-16,16-4 0 16,14-4 0-16,15 2 1 15,7 6-1-15,12-2 1 16,6 10-1-16,3 6 0 15,2 6-1-15,0 4-2 16,-9-5-6-16,8 12-26 16,-18-17-1-16,8 9 0 0,-13-24-1 15</inkml:trace>
  <inkml:trace contextRef="#ctx0" brushRef="#br0" timeOffset="897337.7248">3872 1474 78 0,'-18'14'35'16,"-21"-1"-1"-16,12 16-1 16,-6-4-29-16,4 10-2 15,3 1 0-15,12-4-2 16,12-1 1-16,15-8-1 15,10-10 1-15,10-4 0 16,8-13-1-16,6-9 2 0,3-9-1 16,-1-8-1-16,-7-10 2 15,-8 0 0-15,-11-1-1 16,-11-1 1-16,-15 4-1 15,-11 3 1-15,-13 11-2 16,-8 3 1-16,-4 13-2 16,-4 10-3-16,17 19-25 15,-11-10-8-15,26 19 2 16,-2-8-4-16</inkml:trace>
  <inkml:trace contextRef="#ctx0" brushRef="#br0" timeOffset="897605.7516">4421 1461 81 0,'-11'4'37'0,"6"23"-1"15,-24-5 0-15,7 21-33 16,-7 3 1-16,-1 17-2 15,-6 6-1-15,1 3-1 16,1 1 1-16,1 4 1 16,4-4-1-16,3-4 1 15,5-10-3-15,7-13 0 16,9-11-2-16,-1-19-8 15,17 9-25-15,-11-25-2 16,23-12 1-16,-11-12-2 16</inkml:trace>
  <inkml:trace contextRef="#ctx0" brushRef="#br0" timeOffset="897921.7832">4389 2016 72 0,'-10'24'34'16,"10"13"1"-16,-14-11 0 15,16 12-32-15,-13 6 0 16,3-2-2-16,0 0 1 16,6-3-1-16,5-4 0 15,8-6-2-15,5-10 1 16,12-10 0-16,0-9 0 15,8-6 2-15,4-12-1 16,1-7 2-16,-6-7-1 0,-4-1 0 16,-11-4 0-16,-11 0 0 15,-13 6-1-15,-14 3 0 16,-20 13-1-16,-16 6-5 15,-4 24-30-15,-30-7-1 16,3 25-1-16,-13-1-3 16</inkml:trace>
  <inkml:trace contextRef="#ctx0" brushRef="#br0" timeOffset="898833.8744">21419 3356 55 0,'0'0'31'0,"0"0"-7"15,31 3-2-15,-9-10-10 16,29 15-2-16,5-9-3 16,25 10-2-16,15-7 0 0,28 7-1 15,16-5-1-15,17 2-1 16,5-2 0-16,0 1 0 15,-8-3-1-15,-17-1 0 16,-21-2 0-16,-27-2-1 16,-38 3 0-16,-31 0-2 15,-24 12-30-15,-39-11-1 16,-7 12-2-16,-19-11-3 15</inkml:trace>
  <inkml:trace contextRef="#ctx0" brushRef="#br0" timeOffset="899612.9523">5675 1443 76 0,'4'17'36'16,"-11"2"-3"-16,16 24-2 15,-10 13-26-15,9 18-1 16,-6 5-2-16,6 7-1 16,-1-1-2-16,-2-7-2 15,4 4-22-15,-17-30-7 16,12-7-2-16,-17-28-1 15,9 1-1-15</inkml:trace>
  <inkml:trace contextRef="#ctx0" brushRef="#br0" timeOffset="899802.9713">5415 1812 75 0,'31'-27'35'15,"27"12"-2"-15,-2-19 0 16,14 11-31-16,14 3-1 15,3-7-7-15,13 15-26 16,-16-12 0-16,9 10-3 16,-16-8 1-16</inkml:trace>
  <inkml:trace contextRef="#ctx0" brushRef="#br0" timeOffset="900157.0067">6553 1405 77 0,'-14'3'35'16,"-19"-1"0"-16,14 16 0 15,-20-6-29-15,19 13-2 16,-2 2-1-16,7 6-2 16,2 4 1-16,10 7-3 15,7-3 3-15,9 5-4 16,6 1 2-16,7-1 1 15,5-1-1-15,2 0 0 16,2-4-1-16,-3-4 1 16,-2-3 0-16,-8-4 0 15,-9-3 0-15,-10-4 0 16,-9 3 0-16,-11-8 3 0,-9-1-3 15,-6-1 3-15,-8-6-3 16,-3-6 0-16,-1-2-2 16,-4-13-1-16,11 2-10 15,-7-23-24-15,24 3 2 16,-6-37-5-16,23 9 5 15</inkml:trace>
  <inkml:trace contextRef="#ctx0" brushRef="#br0" timeOffset="900327.0237">6445 1458 90 0,'12'-14'36'16,"18"16"1"-16,-4-14-5 0,15-2-29 15,5-3-1-15,5 1-7 16,18 9-30-16,-15-11 1 15,14 13-2-15,-12-5-2 16</inkml:trace>
  <inkml:trace contextRef="#ctx0" brushRef="#br0" timeOffset="900770.068">7173 1576 67 0,'0'0'36'16,"-23"-13"-1"-16,23 13-1 15,13-24-29-15,6 7 0 16,7 0-2-16,6 1 0 0,8 10-2 16,6 4-1-16,1 8 1 15,-1 12-1-15,-4 12-1 16,-7 15 0-16,-8 17 0 15,-10 9-1-15,-13 5 2 16,-12 6 2-16,-14-1-2 16,-11-1 2-16,-8-9-1 15,-11-12 1-15,-1-12-1 16,-1-12 0-16,4-16 0 15,4-5 0-15,11-13-1 16,10-10 0-16,10-5 0 16,16-7-2-16,11-5 1 15,10 2 1-15,10 2-1 16,7 1-1-16,2 9 1 0,5 6-1 15,-2 9 2-15,-2 5 2 16,-2 3-2-16,-4 3 0 16,0 3-4-16,-11-18-25 15,15 11-5-15,-16-22-1 16,16 5 0-16</inkml:trace>
  <inkml:trace contextRef="#ctx0" brushRef="#br0" timeOffset="901095.1005">8002 1425 71 0,'-19'-23'36'0,"6"23"0"16,-21 3 0-16,14 22-29 15,-10 0-3-15,6 5-3 0,1 6 0 16,6 1-2-16,10 1 1 15,11 0-1-15,9-11 1 16,8-7-2-16,10-8 2 16,5-10 0-16,6-5 0 15,2-11-1-15,-2-10 2 16,0-10-2-16,-9-3 2 15,-7-3 1-15,-12 2-2 16,-10-2 2-16,-16 8-2 16,-11 2 1-16,-13 14-3 15,-12 8-2-15,8 22-30 16,-17-6-2-16,11 24 0 15,-5-1 0-15</inkml:trace>
  <inkml:trace contextRef="#ctx0" brushRef="#br0" timeOffset="901388.1298">8539 1512 79 0,'-5'30'36'15,"-19"-7"-2"-15,13 31-8 16,-12-3-23-16,0 18 1 16,-6 5-2-16,1 7 2 15,-4 5-3-15,-4-2 1 16,-3-2-1-16,-1-3 0 0,-4-6-2 15,2-8 1-15,1-9-1 16,0-8-2-16,11-2-5 16,-6-22-28-16,22 2 1 15,-3-24-1-15,17-2 0 16</inkml:trace>
  <inkml:trace contextRef="#ctx0" brushRef="#br0" timeOffset="901934.1844">8523 2282 32 0,'0'0'29'0,"17"-9"3"16,-17 9-7-16,0 0-8 0,0 0-9 15,3 17 0-15,-16-5-3 16,5 11-1-16,-5 1-1 16,3 5-2-16,1-2 1 15,5 1-1-15,4-3 0 16,8-2 1-16,6-5-1 15,8-8 0-15,5-9 0 16,8-4 0-16,2-10 1 16,1-3 0-16,0-5 0 15,-1-8 1-15,-6-4-1 16,-4 2 2-16,-10 1-1 15,-10 4 0-15,-13 4-2 16,-15 5 1-16,-11 12-4 16,-18-1-17-16,0 24-17 15,-18-5-1-15,12 12-2 0,-3-11 1 16</inkml:trace>
  <inkml:trace contextRef="#ctx0" brushRef="#br0" timeOffset="902459.2369">9885 1775 66 0,'13'-5'34'0,"5"27"0"16,-21-7-3-16,7 23-24 15,-14 3-2-15,1 12-1 16,-4 6-2-16,1 2 0 15,2 1-3-15,1-10-2 16,13 0-29-16,-17-23 0 16,16 1-2-16,-16-21 1 15</inkml:trace>
  <inkml:trace contextRef="#ctx0" brushRef="#br0" timeOffset="902644.2554">9668 2080 78 0,'15'-22'36'15,"30"17"-1"-15,-4-26-2 16,17 11-29-16,10-7-1 16,7-4-6-16,16 16-29 15,-21-21-1-15,11 20-1 16,-15-14-3-16</inkml:trace>
  <inkml:trace contextRef="#ctx0" brushRef="#br0" timeOffset="903158.3068">10677 1626 47 0,'-26'-23'33'0,"26"23"0"16,-1-29-2-16,33 24-16 15,4-12-8-15,22 8 0 16,5 0-4-16,11 9 0 16,0 1-1-16,-3 8-1 15,-13 7-1-15,-12 3 1 16,-17 6-2-16,-17 6 1 15,-20 3 0-15,-14 3 0 16,-15 5-1-16,-10-2 1 16,-9-6 0-16,-2 0 0 15,-1-6 0-15,8-4 0 0,8-6 0 16,19-3 0-16,24-15-1 15,0 0 1-15,31 13-1 16,11-10 1-16,16-1 0 16,4 6 0-16,2 1-1 15,-7 4 2-15,-12 6-1 16,-12 5 1-16,-15 1-1 15,-14 3 2-15,-17 3-1 16,-14-2 1-16,-13-1 0 16,-9-2 0-16,-11-2-1 15,-7-2 2-15,-4-6-2 16,3-8 0-16,4-4-2 15,7-4 0-15,16-2-5 16,2-19-29-16,46 5 3 0,4-28-5 16,39 8 3-16</inkml:trace>
  <inkml:trace contextRef="#ctx0" brushRef="#br0" timeOffset="903751.3661">11965 1546 37 0,'13'-15'32'0,"13"12"0"16,-17-10 0-16,11 12-12 15,-15-14-13-15,-5 15 0 16,0 0-2-16,-20-1-2 0,-10 2 0 15,-5 2-2-15,-8 0 0 16,-2 4 0-16,-3 5 0 16,-1-2-2-16,4 2 1 15,5 0 0-15,7 2 0 16,7 2 0-16,7-1 0 15,7 2 0-15,6 2 0 16,4 0 0-16,2 2 0 16,0 1 0-16,2-2 0 15,-2 4 0-15,-2-2 1 16,1 4-1-16,0-6 0 15,-2-2 0-15,2-4 1 16,1-14-1-16,5 16 1 0,-5-16-1 16,23-2 0-16,-2 0 1 15,5-5-1-15,6 1 0 16,8 6 1-16,2 4-2 15,3 0 1-15,0 11 0 16,-1 6-1-16,-5 0 1 16,-9 11 0-16,-6 2 0 15,-14-1-1-15,-9 0 2 16,-12 5-1-16,-11-8 1 15,-10-1 0-15,-10-9 0 16,-4-3 0-16,-3-6-1 16,0-7 1-16,2-4-2 15,9-5-1-15,6-14-7 16,22 7-23-16,-3-21-3 0,31 1 1 15,3-26-1-15</inkml:trace>
  <inkml:trace contextRef="#ctx0" brushRef="#br0" timeOffset="904146.4056">12521 1288 69 0,'-22'-4'33'0,"-15"-1"0"15,11 9-3-15,-12 0-24 16,5 10-1-16,0 1-2 16,7 8 0-16,8 8 0 15,10 0-3-15,11-3 1 0,10 0-2 16,11-7 2-16,10-2-1 15,4-6 0-15,6-8 0 16,-1-14 0-16,-1-7 2 16,-6-5-1-16,-8-1 1 15,-8-6-1-15,-9 0 0 16,-12-6-2-16,-11 2 3 15,-7 9-4-15,-8 4 2 16,-4 5-3-16,-2 5 0 16,7 20-17-16,-11-6-13 15,23 25 1-15,-6-8-4 16,24 14 1-16</inkml:trace>
  <inkml:trace contextRef="#ctx0" brushRef="#br0" timeOffset="904441.4351">13044 1179 80 0,'0'0'36'15,"9"31"-1"-15,-21-3-7 16,4 21-22-16,-15 10 1 16,-4 10-5-16,-13 15 2 15,-7 16-4-15,-11 8 0 16,-9 3 1-16,-3 0-2 0,-1-6-1 15,5-5 1-15,2-8-2 16,10-13-2-16,3-25-19 16,28 5-11-16,-2-28 0 15,28 2-2-15,-3-33 1 16</inkml:trace>
  <inkml:trace contextRef="#ctx0" brushRef="#br0" timeOffset="904771.4681">12914 2199 61 0,'-29'5'36'0,"10"16"-1"0,-12-10-2 15,17 11-30-15,-8 4 2 16,7 2-3-16,2 0-1 15,8 0 0-15,6-2-2 16,7-7 1-16,6-2-1 16,5-7 0-16,9-4 0 15,5-8 0-15,4-3 1 16,2-8-1-16,0-6 1 15,1-7 1-15,-7-6-1 16,-6-4 1-16,-15-1 0 16,-9 2 0-16,-16 3 0 15,-15 8-1-15,-17 11-5 16,-25 3-28-16,3 19 1 15,-20 2-2-15,10 16-2 0</inkml:trace>
  <inkml:trace contextRef="#ctx0" brushRef="#br0" timeOffset="905901.5811">13955 1620 27 0,'0'0'28'0,"-12"0"-1"16,12 0 4-16,0 0-18 16,0 0-1-16,-11 2-2 15,11-2-3-15,0 0-2 16,0 0 0-16,0 0 0 15,0 0-2-15,0 0-1 16,5 12 1-16,-5-12-2 16,0 0 0-16,17-3 1 15,-4 2-1-15,3-1 0 16,9-2-1-16,4 1 1 15,10-2 0-15,3 1-1 16,7-1 1-16,4 4-1 0,-3-4 0 16,-1 2 1-16,-4-1-2 15,-7 0 2-15,-9 1-2 16,-7 1 1-16,-10 1 0 15,-12 1-2-15,0 0-1 16,0 0-3-16,-33 9-24 16,23 4-3-16,-19-11-1 15,12 10 0-15</inkml:trace>
  <inkml:trace contextRef="#ctx0" brushRef="#br0" timeOffset="906298.6208">13786 2095 50 0,'17'0'31'15,"19"12"2"-15,-5-17-7 16,22 16-13-16,-4-15-3 16,19 7-3-16,3-7-3 15,8 1-1-15,-1-2-1 0,0 3 0 16,-7-6-1-16,-5 3 0 15,-14 4-1-15,-10-3 0 16,-15 4-1-16,-27 0-7 16,15 6-25-16,-32-12-1 15,4 15-1-15,-17-12-2 16</inkml:trace>
  <inkml:trace contextRef="#ctx0" brushRef="#br0" timeOffset="910072.9982">15622 1442 42 0,'0'0'33'0,"0"0"0"16,18-4 0-16,-18 4-20 15,0 0-1-15,-2-12-4 16,2 12-2-16,6 20-2 15,-4-4-1-15,-4 3-1 16,-4 6-1-16,1 7 0 16,0 6 0-16,-6 10 0 15,-2 8-1-15,-1 3 0 0,-2 5 0 16,2 3 0-16,0-1 1 15,0-5-1-15,2-4 0 16,3-8 0-16,4-11 1 16,1-8-2-16,3-12-1 15,1-18 0-15,0 0-5 16,13 11-30-16,-16-30 1 15,13 8-1-15,-11-19 1 16</inkml:trace>
  <inkml:trace contextRef="#ctx0" brushRef="#br0" timeOffset="910554.0463">16162 1353 38 0,'0'0'32'0,"-1"29"2"16,-9-9-1-16,10 17-17 15,-17-9-5-15,14 24-1 16,-11 1-6-16,4 18 0 15,-4 5-1-15,0 0-1 16,-2 3-1-16,3-1 1 16,-2-4-1-16,2-1 0 15,3-19 0-15,1-9-2 16,4-12-1-16,-2-19-5 15,15-1-28-15,-8-13-1 16,10-14-2-16,-3-18 0 16</inkml:trace>
  <inkml:trace contextRef="#ctx0" brushRef="#br0" timeOffset="911682.1591">17094 1455 4 0,'13'-3'24'15,"1"6"2"-15,-14-3 2 16,27-4-12-16,-25-8 0 15,16 15-1-15,-18-16-3 16,14 18-1-16,-14-16-3 16,0 11 0-16,0 0-2 15,14-15-2-15,-14 15 0 16,-5-15-1-16,-2 4 0 15,7 11-1-15,-24-18-1 16,7 10 1-16,-7 0-1 16,-2 4-1-16,-5 2 1 0,-2 4-1 15,-2 2 0-15,-1 1 0 16,-3 6 0-16,3-1 0 15,3 3 0-15,3 10 1 16,6-9-1-16,2 8 0 16,4 3 0-16,6 0-1 15,7-5 2-15,5 6-1 16,6-7 0-16,9-4-1 15,4 6 1-15,5-10-1 16,6-4 2-16,2-9-1 16,4-3-1-16,3-4 1 15,-1-2 0-15,-2-7-1 16,0-5 1-16,-2-5 0 15,-2 1 0-15,-5 0 0 0,-4 1 0 16,-3 4 0-16,-9-1 0 16,-1 5 1-16,-4 6 0 15,-6 12-1-15,0 0 1 16,0 0 0-16,0 0 0 15,-18 10 0-15,9 7-1 16,0 3 1-16,-4 6 0 16,1 1 0-16,1-1-1 15,-1 9 0-15,0 7 0 16,0 6 0-16,-3-1 0 15,0 3 0-15,-3 5 0 16,0 5 0-16,-3 1 0 16,-1-2 1-16,2-4-2 0,-2-8 2 15,3 2-1-15,-2-6 1 16,6-8-1-16,0-7 1 15,5-6-1-15,1-4 0 16,9-18-1-16,0 0-2 16,0 0-24-16,9-12-11 15,9-6 2-15,-5-20-5 16</inkml:trace>
  <inkml:trace contextRef="#ctx0" brushRef="#br0" timeOffset="912396.2305">17900 1329 57 0,'30'-9'33'15,"-30"9"0"-15,20-5-6 16,-21-10-6-16,1 15-11 16,0 0-3-16,2-16-2 15,-13 10-2-15,-3 1-1 16,-9 0 0-16,-3 5-1 15,-9 3-1-15,-4 6 1 16,-3 5-2-16,-1-2 1 16,2 6 0-16,5 4 1 0,11-4-1 15,9 9 0-15,13-8 0 16,15-8 0-16,13 0-1 15,9-6 1-15,10-12 1 16,5 2-2-16,4-8 2 16,-2-6-2-16,-3 0 1 15,-7-5 0-15,-9 0 1 16,-7-5-1-16,-12 2 0 15,-10 4 1-15,-6 1-3 16,-10 4 3-16,-7 7-3 16,-4 3 1-16,2 6-4 15,-13-1-24-15,21 20-5 16,-10-14-1-16,18 15-1 0</inkml:trace>
  <inkml:trace contextRef="#ctx0" brushRef="#br0" timeOffset="912838.2747">18473 1280 76 0,'7'18'35'0,"-22"-2"0"16,14 22 0-16,-24-5-28 15,0 17-1-15,-13 7-2 16,-4 8-2-16,-12 13 0 16,-3 14 0-16,-6 1-1 15,-1-2 0-15,-3 0-1 16,4-4 1-16,0-8 0 15,7-11-1-15,14-14-2 0,4-18-3 16,27 0-31-16,-12-29 0 16,24 9-1-16,-1-16-1 15</inkml:trace>
  <inkml:trace contextRef="#ctx0" brushRef="#br0" timeOffset="913306.3215">18233 2163 69 0,'0'0'36'0,"0"0"-1"16,-10 12 0-16,-5-6-26 16,6 9-3-16,-11 1-2 15,4 8-1-15,-2 3-1 16,1-1-1-16,1 4 0 15,2-1 0-15,5-2-1 16,8-1 0-16,7-5 0 16,7-4 0-16,6-6 0 15,7-3-1-15,4-7 1 16,5-7-1-16,3-3 1 15,1-7 0-15,1-8 0 16,1-4 0-16,-2-4 0 16,-3-7-1-16,-6 2 1 0,-6-3 0 15,-10-1 0-15,-10 7 0 16,-13 2 0-16,-12 9-1 15,-12 9 0-15,-16 3-6 16,5 20-28-16,-28-3 0 16,10 20-3-16,-7-9 1 15</inkml:trace>
  <inkml:trace contextRef="#ctx0" brushRef="#br0" timeOffset="956713.6618">25194 8102 28 0,'0'0'29'15,"0"0"3"-15,14 6-2 16,-14-6-20-16,0 0-1 0,-2 12-3 16,4-1-1-1,-2-11-1-15,-6 26 0 0,-1-12-1 16,5 5-1-16,-5-1 0 15,3 4 0-15,-1 0-1 16,1 2 0-16,1 0 1 16,-1 1-2-16,0 3 0 15,3 3 1-15,-2 5-1 16,2 3 0-16,1 2 0 15,-2 5 1-15,2 1-1 16,0 3 0-16,0 0 2 16,0 2 0-16,0-5-1 15,-1-2 0-15,0-1 0 16,0-3 0-16,-2-4 0 15,-1-2 0-15,0-6-1 16,0-6-1-16,-1-4 1 0,0-5-2 16,6 7-15-16,-1-21-16 15,0 0-1-15,0 0-3 16,8-19 1-16</inkml:trace>
  <inkml:trace contextRef="#ctx0" brushRef="#br0" timeOffset="958555.846">26096 8176 17 0,'0'0'24'15,"9"-14"0"-15,-9 14-10 16,0 0-3-16,5-17-2 16,-5 17-3-16,0 0 0 15,12-7 0-15,-12 7 0 16,0 0-1-16,-4-16 0 15,4 16-2-15,0 0-1 16,-4-12 0-16,4 12-1 16,-7-20 0-16,7 20-1 15,-13-18 1-15,13 18-1 16,-20-18 1-16,6 13-1 0,-2-1 0 15,-2 5 0-15,-3 6 0 16,-1-3 0-16,-1 6 0 16,-2 0-1-16,2 6 1 15,-2-3 0-15,0 7 0 16,2-4 0-16,0 2 1 15,1-1-1-15,3 2 1 16,-1-2 0-16,5 0 1 16,1 1-1-16,5 1 1 15,0-5 1-15,6 5-1 16,2-3 0-16,5 3-1 15,3-4 1-15,6 1-1 16,4-4 0-16,4 0 1 0,2-1-2 16,2-6 1-16,1-2-1 15,3-1 1-15,-2-5-1 16,-2-2 0-16,0-3 0 15,-3-1 0-15,-3-5 1 16,-2 2-1-16,-1-1 0 16,-3-4 0-16,-2 1 0 15,-2 0 0-15,0 0 0 16,-3 0-1-16,2 2 1 15,-3 2 0-15,0 2-1 16,-5 12 1-16,6-16 0 16,-6 16-1-16,0 0 1 15,0 0 0-15,0 0 0 16,0 0 0-16,0 0 0 15,0 0 0-15,-9 19 0 0,6-6 1 16,-1 0-1-16,1 5 1 16,-1 5-1-16,2 3 1 15,-2 2-1-15,0 8 2 16,-1 3-2-16,0 6 1 15,0 5-1-15,-2 3 0 16,1-1 0-16,-1 2 2 16,1 5-2-16,1-4 2 15,0-2-1-15,2-2 0 16,-1-4 0-16,3-2-1 15,-2 0 1-15,2-4-2 16,0-5 2-16,-1-3-1 16,1-3 0-16,0-3 2 15,-2-6-1-15,3-3 0 0,0-18 0 16,-2 12 0-16,2-12-3 15,-2-19-6-15,10 3-27 16,-9-14 1-16,9-1-2 16,-6-12 0-16</inkml:trace>
  <inkml:trace contextRef="#ctx0" brushRef="#br0" timeOffset="959545.945">26480 8208 28 0,'0'0'22'16,"-7"-14"-1"-16,7 14-2 16,-7-11-5-16,7 11-1 15,-12-9-3-15,12 9-1 16,-20-4-2-16,20 4-1 15,-30 2-1-15,15 5-1 0,-7-2-1 16,5 6 0-16,-2 0 0 16,4 4-2-16,1 2 1 15,4 2 0-15,4-2-1 16,4 3 0-16,5-2 0 15,6-4 0-15,4-1-1 16,2-4 1-16,4-5 0 16,2-6-1-16,1-3 0 15,0-8 1-15,-2-2-1 16,-4-2 0-16,-2-3 0 15,-5-3 0-15,-5 0-1 16,-4 0 1-16,-5 2 0 16,-6 5-1-16,-1 3 0 15,-4 3 0-15,-2 7-2 0,-2 2-2 16,12 13-18-16,-10-4-10 15,13 9-2-15,-4-2 1 16</inkml:trace>
  <inkml:trace contextRef="#ctx0" brushRef="#br0" timeOffset="960170.0074">26533 8499 37 0,'0'0'31'0,"1"22"2"16,-1-22-3-16,-5 23-16 16,5-23-7-16,-9 22 0 15,9-22-3-15,-12 25 0 16,3-12 1-16,3 8-2 15,-7-3-1-15,1 3-1 16,-3 5 0-16,-2 2 1 16,-3 2-1-16,-1 3 1 15,0 0-1-15,1 1-1 16,0 0 1-16,4 1-1 15,0-5 1-15,2 1-3 16,4 0 1-16,1-2 0 16,0-3 0-16,0 0 1 0,1-3-2 15,0-7-1-15,4 9-6 16,-12-16-24-16,16-9-1 15,0 0-1-15,-9 13 0 16</inkml:trace>
  <inkml:trace contextRef="#ctx0" brushRef="#br0" timeOffset="960605.0509">26418 9004 31 0,'-9'23'31'15,"9"-23"0"-15,-13 27 0 16,13-27-13-16,-11 32-10 15,0-19-2-15,10 8-1 16,-4-4-3-16,7-3 1 16,-2-14-1-16,7 19 0 15,-7-19-1-15,18 12-1 16,-6-9 1-16,2-2-1 15,0-8 1-15,0 2-1 16,0-4 0-16,0-5 1 16,-2-5-1-16,-1 1 1 15,-2-5 0-15,-1 0 0 0,-4 2 1 16,-3 5 0-16,-3 0 0 15,2 16-1-15,-17-18 0 16,3 16-1-16,-2 8-5 16,-16-4-30-16,10 9 0 15,-10-3-1-15,4 7-2 16</inkml:trace>
  <inkml:trace contextRef="#ctx0" brushRef="#br0" timeOffset="1.07815E6">22649 8475 11 0,'0'0'23'0,"0"0"1"16,0 0-11-16,0 0-1 0,-10-12-1 15,10 12-4-15,-13 0-1 16,13 0-2-16,-13 10 0 16,8 2-2-16,5-12 0 15,-11 23-1-15,7-11 0 16,1 0 0-16,3-12 0 15,3 20 0-15,-3-20 0 16,0 0-1-16,15 9 1 16,-15-9-1-16,13-9 0 15,-13 9 1-15,12-15-1 16,-12 15 0-16,9-15 1 15,-9 15-1-15,1-17 0 16,-1 17 1-16,-1-11-1 16,1 11 0-16,0 0 0 0,0 0 0 15,0 0-1-15,0 0 1 16,0 0 0-16,0 0 1 15,0 0-1-15,0 0 0 16,-11-12 1-16,11 12-1 16,0 0 0-16,0 0 0 15,0 0 0-15,0 0 0 16,0 0 0-16,0 0 0 15,0 0 0-15,0 0 1 16,0 0-1-16,0 0 1 16,0 0-1-16,0 0 1 15,0 0-1-15,-2-14 0 16,2 14 1-16,0 0-1 15,1-15 0-15,-1 15 1 0,0 0 0 16,0 0 0-16,0 0-1 16,0 0 1-16,0 0 0 15,-11 14 0-15,11-14 0 16,-9 23 0-16,5-10-1 15,-1 4 1-15,-1-1-1 16,3 3 1-16,0-1-1 16,2 2 1-16,-1-2-1 15,5-3 1-15,2-1-1 16,0-1 0-16,-5-13 1 15,22 9-1-15,-6-8 0 16,0-2 0-16,4-3 0 16,0 0 1-16,1 0-1 15,-1 2 0-15,0 3 0 0,-5 4 0 16,1 4 0-16,-5 3 0 15,-2 3-1-15,-2 4 1 16,-2 2 0-16,-1 0 0 16,-4 0 0-16,0-3 0 15,-4 0 3-15,-3-2-1 16,-2-1 1-16,-2-5-1 15,-3-2 1-15,-2-2-1 16,-2-5 0-16,1-2-2 16,2-4-3-16,-2-11-4 15,16 5-23-15,-11-11-2 16,14 0-1-16,-6-7-1 15</inkml:trace>
  <inkml:trace contextRef="#ctx0" brushRef="#br0" timeOffset="1.07847E6">22662 8354 15 0,'0'0'27'0,"0"0"1"16,0 0-10-16,0 0-3 0,30 4-2 15,-30-4-3-15,35 0-4 16,-13-4-1-16,8 3-2 16,-1-3-3-16,-1-5-7 15,6 5-22-15,-10-5-1 16,3 5 0-16,-10-2 0 15</inkml:trace>
  <inkml:trace contextRef="#ctx0" brushRef="#br0" timeOffset="1.0789E6">23042 8368 21 0,'13'-18'26'15,"-13"18"0"-15,14-16-9 16,0 16-6-16,-14 0-1 16,22 4-2-16,-22-4-2 15,23 23-2-15,-12-4 0 16,0 10-1-16,-8 5-2 15,-3 4 1-15,-7 2-1 16,-4 3-1-16,-6-2 1 16,-1 0 0-16,-3-7-1 15,1-4 0-15,0-5 0 16,4-5 0-16,2-3 0 0,3-6 1 15,11-11-1-15,-11 9 0 16,11-9 1-16,0 0-1 16,18-1 1-16,-4-3 0 15,6 0-1-15,5-1 0 16,2 0-2-16,-3-8-14 15,10 8-12-15,-8-8-4 16,6 3 2-16,-7-8-1 16</inkml:trace>
  <inkml:trace contextRef="#ctx0" brushRef="#br0" timeOffset="1.07928E6">23330 8284 21 0,'0'0'26'16,"-19"-9"-1"-16,7 6-14 15,12 3 0-15,-16 19-2 16,14-2-4-16,-4-4-1 16,10 5 0-16,-2-5-2 15,7-1 0-15,3-5-1 16,3-6-1-16,1-7 1 15,2-3 0-15,-1-7 1 16,-1 0-1-16,-4-5 0 0,-2 1 0 16,-5-2 0-16,-3 3-1 15,-6 2 1-15,-3 6-1 16,7 11-1-16,-21-11-3 15,21 11-13-15,-16 14-12 16,15 1 2-16,-1-4-1 16</inkml:trace>
  <inkml:trace contextRef="#ctx0" brushRef="#br0" timeOffset="1.07954E6">23559 8354 25 0,'-20'41'28'0,"-7"5"-1"16,1 11 2-16,-6-3-22 15,11 10-1-15,-3-5-1 16,6 0-1-16,4-7-3 15,1-8-2-15,6-6-4 16,-4-10-21-16,9-5-2 16,-1-7 0-16,3-16-1 15</inkml:trace>
  <inkml:trace contextRef="#ctx0" brushRef="#br0" timeOffset="1.07976E6">23635 8545 41 0,'15'-11'31'15,"-15"11"0"-15,21-14 0 16,-6-3-25-16,10 4-2 15,-2-2-3-15,2-5-6 16,10 8-23-16,-12-6-3 16,5 6 1-16,-10-3-1 15</inkml:trace>
  <inkml:trace contextRef="#ctx0" brushRef="#br0" timeOffset="1.08012E6">24083 8268 37 0,'-2'14'32'0,"6"13"0"15,-8 4-1-15,5 11-26 16,-5 3 0-16,5 9-2 16,-3-1-2-16,1-2-2 15,3-1-4-15,-7-16-9 16,10 0-15-16,-5-14-2 15,7-4 1-15,-7-16-1 16</inkml:trace>
  <inkml:trace contextRef="#ctx0" brushRef="#br0" timeOffset="1.08056E6">24411 8206 27 0,'-12'-11'28'0,"-9"2"2"16,6 9-1-16,-16-1-23 16,11 13 0-16,-5 0-1 15,5 10-1-15,2 1-2 16,8 3 0-16,6-3-1 15,4-3 0-15,10-3-1 16,7-7 1-16,5-8-1 16,4-7 0-16,1-7 0 15,1-6 0-15,-2-1 0 16,0-3 0-16,-4 0 0 0,-6 1 0 15,-3 4 1-15,-5 4-1 16,-8 13 0-16,0 0 1 16,-12 8 0-16,-1 14 0 15,-3 12-1-15,-5 14 2 16,0 5-2-16,3 4 1 15,4-1 0-15,3-3-1 16,6-6-2-16,1-12-4 16,17-6-23-16,-13-29-3 15,23 15 2-15,-12-21-2 16</inkml:trace>
  <inkml:trace contextRef="#ctx0" brushRef="#br0" timeOffset="1.08093E6">24641 7985 19 0,'0'0'30'0,"-3"-11"-2"16,3 11 1-16,0 0-21 15,0 0 1-15,-8 11-3 16,8-11-3-16,4 17 0 15,-4-17-2-15,13 15 2 16,-1-11-3-16,-12-4 1 16,23-1-1-16,-9-4 0 0,-2-2 0 15,-12 7 0-15,16-16 1 16,-16 16-1-16,3-20 0 15,-3 20 1-15,-9-14-1 16,9 14 1-16,-21-1-2 16,10 14-6-16,-4-7-24 15,8 12 1-15,-1-6 0 16,8 6 0-16</inkml:trace>
  <inkml:trace contextRef="#ctx0" brushRef="#br0" timeOffset="1.08122E6">24785 8133 36 0,'-14'24'29'0,"-7"8"2"16,3 8-3-16,-13 5-22 16,12 12 0-16,-6 3-5 15,5 3 1-15,-5 3-3 16,5-5 2-16,-1-3-2 15,-1-6 0-15,3-2-2 16,-6-16-12-16,11 0-13 16,-5-10-2-16,10-2 2 15,-1-10-2-15</inkml:trace>
  <inkml:trace contextRef="#ctx0" brushRef="#br0" timeOffset="1.08153E6">24587 8757 20 0,'2'15'28'0,"-3"-2"-1"16,-3 0 2-16,5 6-20 15,-6-5-1-15,8 6-4 16,-5-4-1-16,5 2-1 15,0-5-1-15,2-2 0 16,-5-11-1-16,13 15 0 0,-13-15 2 16,15 0 1-16,-15 0 0 15,13-14 2-15,-9 3-2 16,3-1 1-16,-4-6-3 15,1 2 0-15,-2 2-6 16,-8-6-25-16,6 20-1 16,-5-23-4-16,5 23 3 15</inkml:trace>
  <inkml:trace contextRef="#ctx0" brushRef="#br0" timeOffset="1.08203E6">22787 9436 27 0,'0'0'30'0,"-18"6"1"16,18-6-1-16,0 0-16 15,32 8-3-15,-11-15-4 16,12 7-2-16,1-6-1 16,4 2-3-16,0-2-1 15,-6-5-8-15,7 10-22 16,-16-7-1-16,4 12-1 15,-13-6 0-15</inkml:trace>
  <inkml:trace contextRef="#ctx0" brushRef="#br0" timeOffset="1.08226E6">22921 9588 57 0,'0'0'32'0,"26"0"0"16,-6-6-1-16,23 4-26 16,-6-4-1-16,6-4-18 15,8 7-15-15,-7-6-3 0,5 8-1 16,-7-3-1-16</inkml:trace>
  <inkml:trace contextRef="#ctx0" brushRef="#br0" timeOffset="1.08698E6">23471 9439 28 0,'0'0'31'0,"21"-14"1"16,-2 5-3-16,10 11-14 15,-1-9-10-15,10 11 1 16,-7 0-2-16,3 8-1 15,-7 2-1-15,-3 7 0 0,-12 0-1 16,-5 3 1-16,-11 2-1 16,-6-1 0-16,-8-1 0 15,-3-3 0-15,-2-1-1 16,0-5 1-16,1-1-1 15,5-4 1-15,6-5-1 16,11-5 1-16,0 0-1 16,0 0 0-16,0 0 0 15,21 7 0-15,-8-3 1 16,0 1-2-16,-1 4 2 15,-3 4-2-15,-4 1 4 16,-4 2-5-16,-5 4 5 16,-3 0-3-16,-9 1 0 15,-2-1 1-15,-4-1-1 16,-3-3 0-16,0-2-2 0,-1-8-1 15,10 1-6-15,-6-16-22 16,22 9-1-16,-7-34-1 16,20 10 0-16</inkml:trace>
  <inkml:trace contextRef="#ctx0" brushRef="#br0" timeOffset="1.08751E6">23807 9465 48 0,'14'-6'31'16,"-14"6"1"-16,24-9 0 0,-8 1-26 15,8 12 0-15,-2-5-2 16,4 6-2-16,-3 5 0 15,0 3-1-15,-4 3 0 16,-6 4 0-16,-5 3-1 16,-3 2 1-16,-8 2-1 15,-4 0 0-15,-6-4 3 16,-5 2-3-16,-4-4 2 15,-1-1-1-15,0-6 0 16,2-2-1-16,3-4 2 16,5-3-2-16,13-5 0 15,0 0 0-15,0 0 0 16,13 2 0-16,2-1 0 15,5 0 0-15,0 3 0 0,2 2 0 16,1 2 0-16,-3 4 0 16,-2 2 0-16,-1 1 0 15,-5 2-1-15,-3 1 1 16,-3 1 0-16,-6-1 0 15,-6 1 0-15,-1-1 1 16,-7-4-1-16,-3 0 0 16,-4-2 0-16,-3-5-1 15,1-3-1-15,-2-6 0 16,12 0-8-16,-7-18-22 15,18 5 0-15,1-18-2 16,15 3 1-16</inkml:trace>
  <inkml:trace contextRef="#ctx0" brushRef="#br0" timeOffset="1.08786E6">24311 9465 28 0,'0'0'28'16,"0"0"3"-16,-14-18-2 15,14 18-20-15,-19-2 0 16,19 2-1-16,-25 6-2 16,25-6-2-16,-22 15-1 15,16-3 0-15,6-12-1 16,-5 19-1-16,5-19-1 15,13 14 0-15,1-10 1 0,2-4-1 16,5-6 0 0,0-3 1-16,-2-3-1 0,0-3 0 15,-5-4 1-15,-1 1-1 16,-6 0 0-16,-7 4 0 15,0 14 0-15,-16-16 0 16,5 18-2-16,-6-1-5 16,9 12-23-16,-8-3-2 15,12 8 0-15,4-18-1 16</inkml:trace>
  <inkml:trace contextRef="#ctx0" brushRef="#br0" timeOffset="1.08811E6">24570 9487 55 0,'-13'22'33'16,"0"12"0"-16,-13 1-1 15,4 11-26-15,-11 0 0 16,3 8-1-16,-4-2-2 15,1 1-2-15,3-4 1 16,4-4-1-16,5-8-2 16,6-9-2-16,12 3-15 15,3-31-15-15,7 11 0 16,4-20-2-16,15 0 1 15</inkml:trace>
  <inkml:trace contextRef="#ctx0" brushRef="#br0" timeOffset="1.08842E6">24551 9844 52 0,'-16'18'31'0,"7"9"2"15,-5-8-3-15,9 8-24 16,-3-7-1-16,8 3-2 15,3-8-1-15,7-2-1 16,3-6 0-16,5-4 0 16,4-6 0-16,5-2 0 15,-2-5 2-15,1-1-2 16,-5-6 1-16,-2 3 1 0,-9-4 0 15,-2 5-1-15,-12 2 0 16,4 11 0-16,-28-7-1 16,5 11-2-1,1 15-26-15,-12-10-7 0,10 13-1 16,-6-11-2-16</inkml:trace>
  <inkml:trace contextRef="#ctx0" brushRef="#br0" timeOffset="1.09349E6">27037 7784 0 0,'0'0'26'0,"0"0"1"0,0 0 2 15,0 0-11-15,22-8-4 16,-17-3-1-16,16 11-4 16,-7-12 0-16,12 10-3 15,-3-7-1-15,8 6-1 16,-5-2-1-16,3 6-1 15,-6 1 0-15,-2 4-1 16,-7 4 1-16,-6 4-1 16,-11 2-1-16,-7 3 0 15,-7 2 0-15,-2-2 0 16,-6 0-1-16,1-2 1 15,0-3 0-15,2-3-2 16,2-2 2-16,7-2 0 16,13-7 0-16,-18 6-1 0,18-6 1 15,0 0 0-15,0 0 0 16,0 0-1-16,0 0 1 15,9 14 0-15,3-2 0 16,2 7 1-16,2 4 0 16,2 5-2-16,1 4 2 15,-1 1-1-15,-3 2 2 16,-2 0-2-16,-5-5 2 15,-7-7-2-15,-5-2 0 16,-3-6 1-16,-7-6 0 16,-3-4 0-16,-2-7-1 15,-2-3 1-15,-1-6-1 16,1-1 0-16,1-2 1 15,1-1-1-15,3 5 0 16,2 3-1-16,14 7-1 0,0 0-1 16,0 0-14-16,17 2-16 15,15 2 0-15,0-8-1 16,17 3 0-16</inkml:trace>
  <inkml:trace contextRef="#ctx0" brushRef="#br0" timeOffset="1.09408E6">27755 7888 34 0,'12'-22'29'15,"-12"22"2"-15,5-15-8 16,-5 15-10-16,0 0-2 16,0 0-4-16,-17-5-2 15,17 5-1-15,-27 6-1 16,9 2-1-16,-7-3 0 15,-2 6 0-15,-7 1-1 16,2 1 0-16,-4-1 1 16,2 4-1-16,4-3 0 15,3 1 0-15,3 0 0 16,8-1-1-16,16-13 2 15,-16 21-2-15,16-21 1 16,5 18 0-16,3-6-1 16,-8-12-1-16,25 15 2 15,-9-7-2-15,4-7 1 0,-1 2 0 16,4-3 0-16,3 4 0 15,0-4 1-15,2 2-2 16,-1 3 1-16,-1 2 0 16,-5 7-1-16,-1 0 0 15,-6 5 0-15,-6 0 0 16,-7 2 1-16,-6 2 0 15,-7 0 0-15,-7 1 0 16,-4-1 0-16,-6-1 0 16,-4-1 1-16,0-3-1 15,-1-6 0-15,2-5 0 16,7-6 0-16,6-7-1 0,19 6-1 15,-10-35-16 1,30 17-14-16,1-7-1 0,20 3-2 16,-1-5 2-16</inkml:trace>
  <inkml:trace contextRef="#ctx0" brushRef="#br0" timeOffset="1.0943E6">27906 8149 50 0,'6'13'33'0,"10"-18"3"16,15 4-3-16,-8-10-22 15,19 9-2-15,-4-3-4 16,2 1-3-16,-3 4-1 0,-4 1-3 15,0 12-23-15,-19-5-8 16,-1 10-1-16,-16-6-1 16</inkml:trace>
  <inkml:trace contextRef="#ctx0" brushRef="#br0" timeOffset="1.09474E6">28520 8126 60 0,'0'0'35'0,"4"-13"-1"16,-4 13-2-16,0 0-28 15,0 0-1-15,0 0 0 16,0 0-1-16,0 0-1 16,-5 22 1-16,-7-8-1 15,1 7 1-15,-6 4-2 16,1 5 1-16,-2 3 0 0,3 0-1 15,1 1 0-15,1 0 0 16,5-2-1-16,0-5 0 16,5 0-1-16,-1-10-4 15,11 3-28-15,-7-20 0 16,0 23-1-16,0-23 1 15</inkml:trace>
  <inkml:trace contextRef="#ctx0" brushRef="#br0" timeOffset="1.09528E6">28710 8293 48 0,'12'-25'32'15,"-12"25"1"-15,-3-16-2 16,3 16-25-16,-15-8 0 16,3 11-2-16,-8 0-2 15,-1 8 1-15,-4-1-1 16,1 8-1-16,0 0 2 15,3 1-2-15,7 0-1 16,8-1 1-16,8-6-1 0,10-3 1 16,7-3-2-16,6-6 1 15,6-5-1-15,2-4 1 16,3-4 0-16,-3-3 0 15,-3 1 0-15,-4 0 0 16,-7 0 1-16,-6 3 0 16,-13 12 0-16,0 0 0 15,0 0 0-15,-14 5 0 16,-5 13 0-16,-1 10 0 15,-2 7 1-15,0 6-1 16,2 1 0-16,3 4 0 16,4-1-2-16,-1-6-4 15,12 6-29-15,-13-16 0 16,12 4-2-16,-9-7 2 0</inkml:trace>
  <inkml:trace contextRef="#ctx0" brushRef="#br0" timeOffset="1.09573E6">27036 9159 53 0,'0'0'35'0,"13"-5"0"16,-13 5-2-16,14-9-22 15,-14 9 0-15,22-12-5 16,-9 8-2-16,6 4 0 16,0-5-1-16,8 3-1 15,-1-1 0-15,4-1-1 16,-1-2 0-16,1-2-1 0,2 1-2 15,-4-5-1-15,3 7-2 16,-17-12-20-16,11 16-11 16,-25 1 0-16,20-5-1 15,-20 5 1-15</inkml:trace>
  <inkml:trace contextRef="#ctx0" brushRef="#br0" timeOffset="1.09595E6">27035 9333 58 0,'0'0'35'16,"0"0"-1"-16,0 0-1 15,34-6-26-15,-9-7 0 0,10 5-4 16,-2-3-1-16,2 3-1 15,0 3-4-15,-11-7-25 16,8 15-4-16,-11-7-3 16,1 9 2-16</inkml:trace>
  <inkml:trace contextRef="#ctx0" brushRef="#br0" timeOffset="1.09625E6">28064 8804 48 0,'13'-8'35'0,"-13"8"0"15,-6 27 0-15,-12-6-21 16,1 17-9-16,-10 8-1 16,-1 13-1-16,-7 5 0 15,1 7-3-15,-2-3 1 16,6-4-3-16,6-2-5 15,0-21-26-15,21-5-1 16,3-24-1-16,18-8 0 16</inkml:trace>
  <inkml:trace contextRef="#ctx0" brushRef="#br0" timeOffset="1.0966E6">28220 8965 56 0,'-31'26'36'0,"5"12"-2"15,-10 1-1-15,12 8-20 16,-4 2-11-16,10 1 1 16,1-8-1-16,10-1 0 15,6-13 0-15,10-4-1 16,5-13 0-16,8-8 0 15,4-11 0-15,1-6-1 16,3-4 0-16,-3-5-1 16,-4 0 2-16,-5 0-1 0,-7 1 0 15,-8 3 0-15,-8 7 0 16,-8 4 0-16,-8 6 0 15,-3 6 0-15,-2 6-1 16,-3 0-2-16,8 15-15 16,-6-19-15-16,17 6-1 15,-3-16-1-15,13 4 0 16</inkml:trace>
  <inkml:trace contextRef="#ctx0" brushRef="#br0" timeOffset="1.09694E6">28640 8871 47 0,'0'0'32'15,"13"-26"1"-15,-13 26 0 16,6-29-23-16,-6 29 0 15,4-18-4-15,-4 18-3 16,0 0-1-16,-19-7 2 16,2 12-1-16,1 4 0 15,-3 2-1-15,1 1-1 16,3 1 1-16,2 1 0 15,13-14 0-15,-9 16-1 16,9-16-1-16,0 0 1 16,15 2-1-16,-15-2 0 15,21-6-2-15,-21 6-2 0,23-5-32 16,-23 5 1-16,0 0-2 15,0 0 0-15</inkml:trace>
  <inkml:trace contextRef="#ctx0" brushRef="#br0" timeOffset="1.09725E6">28886 8839 68 0,'-17'12'36'0,"1"17"-2"16,-16-1 2-16,5 15-30 15,-17 1-2-15,-1 10-1 16,-9 7-2-16,-4 6-1 15,-3 3 1-15,-3 1 0 16,4-2 0-16,2-5 0 16,8-4-2-16,6-9 0 15,13-6-4-15,-1-16-30 16,26-5-1-16,6-24-1 15,11 10 2-15</inkml:trace>
  <inkml:trace contextRef="#ctx0" brushRef="#br0" timeOffset="1.09756E6">28591 9493 58 0,'0'0'32'15,"-17"12"1"-15,3-6-2 16,14-6-28-16,-25 23-1 15,16-3 2-15,-3-4-1 16,5 6-1-16,3-4 2 16,7 0-2-16,2-3 0 15,8-2-1-15,1-7 0 16,5-2-1-16,3-4 0 15,0-5 0-15,-1-4 0 16,-1-1 1-16,-2-7-1 0,-2 1 1 16,-7-1 0-1,-4 4 0-15,-5 13-1 0,-22-13-2 16,3 24-28-16,-24-4-4 15,-1 16-2-15,-13 2 0 16</inkml:trace>
  <inkml:trace contextRef="#ctx0" brushRef="#br0" timeOffset="1.10473E6">1287 7272 70 0,'0'0'35'16,"-51"-17"0"-16,51 17-9 15,0 0-17-15,-11 63 0 0,11-63-1 16,9 77-4-16,-9-77 0 16,13 93-2-16,-9-40 0 15,-4-53-1-15,17 101-1 16,-17-101 1-16,20 97-1 15,-20-97 1-15,20 77-1 16,-20-77 0-16,0 0 1 16,24 53-1-16,-24-53 0 15,0 0 0-15,0 0 0 16,37-55 0-16,-37 55 0 15,0 0 1-15,39-65-1 16,-39 65 0-16,35-32-2 16,10 22 0-16,-4 18 0 15,-2 25 0-15,-39-33 2 0,22 59 1 16,-22-59 0-16,9 72-1 15,-9-72 3-15,-11 74 0 16,11-74 0-16,-36 54-1 16,36-54-2-16,0 0-2 15,-73 33-3-15,73-33-23 16,0 0-9-16,-71-7 1 15,71 7-1-15</inkml:trace>
  <inkml:trace contextRef="#ctx0" brushRef="#br0" timeOffset="1.10507E6">1614 7192 73 0,'0'0'36'16,"0"0"-1"-16,8-13 0 15,39 17-20-15,13 9-9 16,22 13 1-16,20 13-3 15,-5 15-2-15,-15 22 1 16,-19 13-1-16,-21 13 0 16,-26 9-1-16,-22 10-1 15,-18 2 0-15,-19 3-1 0,-14-9 0 16,-13-17-1-16,2-9-7 15,1-40-29-15,32-19-2 16,17-32 0-16,40-20-1 16</inkml:trace>
  <inkml:trace contextRef="#ctx0" brushRef="#br0" timeOffset="1.11068E6">2900 7357 29 0,'20'25'34'15,"-11"8"1"-15,16 23 0 16,-11 5-13-16,13 19-13 15,-13 2 2-15,16 14-4 16,-16-6-3-16,7 0-1 16,-2-16-1-16,-4-14-2 15,-6-16 0-15,-5-20-2 16,-4-24-3-16,-2-14-6 15,11-11-24-15,-20-23 0 16,6-7-1-16,-14-17 1 16</inkml:trace>
  <inkml:trace contextRef="#ctx0" brushRef="#br0" timeOffset="1.11094E6">2787 7424 68 0,'-16'-19'38'16,"30"9"-3"-16,-2-11 2 15,20 2-31-15,11-8 0 16,13 0-2-16,1-1-2 15,3 10 0-15,1 4-1 16,-11 11 0-16,-11 10-1 16,-16 13 1-16,-17 13-1 15,-12 17 0-15,-20 9 0 16,-5 4 0-16,-10 4-1 15,-7-3 0-15,8-4-3 16,-1-18-6-16,32-4-27 16,-2-28 2-16,31-13-2 0,6-26 0 15</inkml:trace>
  <inkml:trace contextRef="#ctx0" brushRef="#br0" timeOffset="1.11115E6">3824 7155 77 0,'-37'54'36'0,"-4"27"-1"16,-16 11 0-16,-4 15-32 16,12 11 0-16,19 3 0 15,8-5 0-15,18-2-2 16,18-10-1-16,16-27-5 15,30-13-31-15,3-28-1 16,20-14-2-16,-1-25 1 0</inkml:trace>
  <inkml:trace contextRef="#ctx0" brushRef="#br0" timeOffset="1.11178E6">4309 7263 47 0,'14'-9'34'0,"-7"30"0"16,-7 10-2-16,11 24-23 15,-8 9-2-15,9 18 1 16,-6 3-6-16,4 6 1 0,-3-3-2 16,2-6 0-16,-5-13 0 15,-2-16-1-15,0-20 1 16,0-17-1-16,-2-16 0 15,7-16 0-15,4-14 0 16,7-13 1-16,7-5-2 16,8-6 1-16,8 3 0 15,6 12 0-15,3 13 1 16,1 15-2-16,-4 13 1 15,-6 16 0-15,-9 12 0 16,-11 11 0-16,-12 5 0 16,-13 4 1-16,-13-1-1 15,-10-4-1-15,-9-6 1 16,-4-9-1-16,1-6-2 0,-1-14-5 15,19 1-20-15,-3-28-8 16,22-4 1-16,7-13 2 16</inkml:trace>
  <inkml:trace contextRef="#ctx0" brushRef="#br0" timeOffset="1.1121E6">5145 7743 42 0,'-24'19'33'16,"-15"1"1"-16,-3 12 0 16,-8-8-26-16,8 16 0 15,-1-8-1-15,17 6-2 16,12-7-2-16,17-4-1 0,17-16-1 15,15-8-1-15,14-15 1 16,10-16-1-16,6-13 0 16,-2-10 1-16,-4-8-2 15,-9-3 2-15,-14 3-1 16,-16 7 0-16,-18 8 0 15,-19 15-1-15,-15 15 0 16,-12 16 1-16,-4 15-2 16,-7 7-1-16,10 17-8 15,-5-11-21-15,26 3-1 16,6-16-2-16,18-17 2 15</inkml:trace>
  <inkml:trace contextRef="#ctx0" brushRef="#br0" timeOffset="1.11231E6">5547 7152 66 0,'12'16'35'16,"-13"13"-2"-16,10 43-8 16,-13 13-17-16,16 25 2 15,-10-3-5-15,12 9-1 16,2-13-4-16,2-8-2 15,2-10-3-15,-8-31-9 16,6-16-21-16,-14-26-1 16,-4-12 0-16,-5-13-2 15</inkml:trace>
  <inkml:trace contextRef="#ctx0" brushRef="#br0" timeOffset="1.11274E6">5290 7776 58 0,'26'11'35'16,"11"-6"0"-16,3-19-1 15,23-8-29-15,-8-17 2 16,9-7-3-16,-7-13-1 16,3-5-3-16,-10-4 1 15,-9-5-2-15,-9 5 1 16,-10 7-1-16,-5 12 1 15,-7 15-1-15,-3 20 1 16,-7 14 0-16,3 23-1 16,0 24 2-16,-2 29-1 15,4 18 1-15,1 10-1 16,3 6 2-16,2-7-1 0,3-8 0 15,-1-13 0-15,4-18 0 16,0-33 0-16,3-20-1 16,0-20 1-16,1-15-1 15,0-12 0-15,3-6 0 16,1-7 0-16,2 3 1 15,1 10-1-15,3 9 0 16,1 14 1-16,1 13-1 16,-3 14 1-16,0 13 0 15,1 9-1-15,-5 8-1 16,7 9-31-16,-14-13-4 15,10 0 0-15,-9-13-3 16</inkml:trace>
  <inkml:trace contextRef="#ctx0" brushRef="#br0" timeOffset="1.11339E6">7030 7120 55 0,'0'0'33'16,"-2"30"-2"-16,17 12-3 15,-3 7-22-15,11 19 0 16,-5 2-2-16,4 12-1 16,-4-6-2-16,0-6 3 15,-4-11-4-15,-2-11 1 0,-3-19-1 16,0-16 1-16,-9-13 0 15,21-31-1-15,-4-2 0 16,5-8 0-16,6-5 0 16,7 1-1-16,5 8 0 15,3 10 0-15,2 19 0 16,-3 17-1-16,-3 15 1 15,-7 15 1-15,-9 12-1 16,-13 4 1-16,-10 4-1 16,-14-4 2-16,-10-5-2 15,-9-10 1-15,-5-9 0 16,-5-11 0-16,5-10-2 15,-1-16-5-15,22-2-22 16,2-15-4-16,21-4 0 0,9-12-1 16</inkml:trace>
  <inkml:trace contextRef="#ctx0" brushRef="#br0" timeOffset="1.11373E6">8034 7498 32 0,'-31'21'31'16,"-18"2"2"-16,-2 14-2 15,-11-11-24-15,11 12 0 16,-3-7 0-16,23 7-1 16,8-11-1-16,25 1-2 15,19-15-1-15,20-8-1 16,14-11-1-16,13-9 1 15,6-12-1-15,-1-8 1 0,-5-5-1 16,-10-3 0-16,-15 1 0 16,-17 4 0-16,-20 6 0 15,-19 7-1-15,-18 11 1 16,-14 8 0-16,-10 10 0 15,-3 9-1-15,3 9 0 16,3 1 0-16,19 9-5 16,7-15-13-16,31 8-14 15,14-13 0-15,25-4 0 16,5-15 0-16</inkml:trace>
  <inkml:trace contextRef="#ctx0" brushRef="#br0" timeOffset="1.11406E6">8380 7530 39 0,'-20'6'33'15,"-6"-4"1"-15,7 11-1 16,-12-3-23-16,17 13-6 15,1-2 1-15,13 9-1 16,4-4-1-16,14 1-1 16,6-7 1-16,8 0-2 15,7-11-1-15,3-8 1 16,1-10-1-16,-3-9 0 15,-5-9 0-15,-7-6-1 0,-10-4 0 16,-14-7-2-16,-11 3-1 16,-15-4-1-16,-3 15-3 15,-23-4-11-15,11 20-15 16,-12-1 1-16,13 12-1 15</inkml:trace>
  <inkml:trace contextRef="#ctx0" brushRef="#br0" timeOffset="1.11448E6">8684 7186 60 0,'-5'65'36'16,"-8"12"-4"-16,14 15 0 15,-4-3-29-15,12 3 1 16,0-11-1-16,6-10-2 16,2-12-2-16,5-19 1 15,1-25 0-15,1-17-2 16,1-16 1-16,-3-13-1 15,2-12 1-15,-5-14-3 16,6 0 0-16,-10-9-2 16,7 9 0-16,-8 0 1 15,3 14 3-15,-5 7 0 16,-3 14 3-16,-9 22 2 15,0 0 1-15,6 22 2 16,-17 2 1-16,5 17-1 0,-8 1 0 16,6 8-1-16,-1-4-2 15,7 2 0-15,3-7-1 16,11-7-2-16,16 2-8 15,6-22-28-15,18-6 1 16,10-18-2-16,24-7 0 16</inkml:trace>
  <inkml:trace contextRef="#ctx0" brushRef="#br0" timeOffset="1.11498E6">10094 7446 51 0,'6'-36'34'0,"-2"10"-2"16,-9 3 0-16,-4 10-30 15,-16 17 0-15,-3 21 2 16,-12 14-1-16,0 18 0 15,-4 9 0-15,8 7 1 16,4-2-3-16,13-5 1 0,11-10-1 16,13-17-1-1,13-21 0-15,11-22-1 0,11-20 1 16,2-20-2-16,6-9 1 15,-2-10-2-15,-1-2 2 16,-5 0 0-16,-8 10 0 16,-6 13 1-16,-9 18 0 15,-17 24 1-15,10 14 0 16,-14 23 1-16,-8 16 0 15,1 8 0-15,-2 2-1 16,4 1 0-16,6-9-2 16,6-15-2-16,15-7-20 15,-3-30-11-15,16-14-1 16,-1-26 1-16</inkml:trace>
  <inkml:trace contextRef="#ctx0" brushRef="#br0" timeOffset="1.11526E6">10566 7519 54 0,'-6'66'35'16,"-10"-9"-2"-16,15-1 1 16,-12-13-29-16,9-8 1 15,-4-22 0-15,8-13-3 16,7-14-1-16,3-13-1 15,4-9 0-15,6-5 0 16,3-2-1-16,4 6 0 16,1 7 0-16,4 13-1 15,-1 19 1-15,-1 13 0 0,1 15-2 16,-3 9 0-16,7 11-7 15,-13-10-23-15,16 4-2 16,-7-19-2-16,12-6 1 16</inkml:trace>
  <inkml:trace contextRef="#ctx0" brushRef="#br0" timeOffset="1.11559E6">11374 7264 42 0,'-33'-3'32'0,"-17"15"2"16,2 25-1-16,-15 13-26 15,14 23 0-15,-1-4-1 16,19 7-1-16,9-11-3 0,21-6 0 16,12-17-1-16,15-17-2 15,13-25 1-15,8-25-2 16,7-18 2-16,3-16 0 15,2-10 0-15,-2-13 0 16,-8-8 2-16,-8-4-2 16,-10 0 2-16,-8 13 0 15,-11 12 1-15,-7 19 0 16,-14 18 0-16,-7 28 0 15,-8 30 0-15,-2 29-1 16,-6 34-3-16,-16 19-33 16,14 19-1-16,-10-7-3 15,19 2 1-15</inkml:trace>
  <inkml:trace contextRef="#ctx0" brushRef="#br0" timeOffset="1.11627E6">12387 7069 39 0,'3'46'33'16,"-4"12"0"-16,11 21 0 15,-10 1-14-15,11 11-16 16,-3-7 1-16,5 0-1 15,-7-23 1-15,2-12-1 16,-4-27-1-16,-4-22 0 16,6-31-1-16,-3-11 1 15,0-15-1-15,0-8-1 16,4-12 0-16,4 1 1 15,7 6-2-15,7 12 1 0,2 19 0 16,4 19-2-16,4 20 2 16,2 22 0-16,-2 24 0 15,2 13 0-15,-4 8-1 16,0 2 1-16,-4-6 0 15,-3-15 1-15,-3-14-1 16,0-21 0-16,-1-22 0 16,-2-18 1-16,-1-14-1 15,-2-13 1-15,-1-8-1 16,0-2 0-16,2 5 0 15,0 9 0-15,0 15 0 16,2 18-1-16,-2 19 1 16,2 19 0-16,-2 24 0 15,1 19 0-15,-1 14-1 0,0 4-1 16,5 8-5-16,-9-17-26 15,17-5-1-15,-4-21-2 16,15-12 2-16</inkml:trace>
  <inkml:trace contextRef="#ctx0" brushRef="#br0" timeOffset="1.1166E6">13732 7466 61 0,'-36'7'34'0,"0"15"-1"16,-14 1 0-16,8 11-31 15,-4 3 0-15,10 3 0 16,6-3 1-16,15-2-1 0,13-7-1 16,12-6 0-16,12-13 0 15,10-9-1-15,5-12 1 16,7-3-1-16,1-10 0 15,-1-1 0-15,-4-1 0 16,-5 1 0-16,-7 7 0 16,-6 9 0-16,-8 11 0 15,-14-1 0-15,9 32-1 16,-9-5 1-16,-1 5-2 15,0 0 0-15,4 2-7 16,-8-14-23-16,19-4-1 16,-14-16-1-16,35-6 1 15</inkml:trace>
  <inkml:trace contextRef="#ctx0" brushRef="#br0" timeOffset="1.11696E6">14219 7410 45 0,'0'0'30'0,"-21"-4"1"16,-8 14 0-16,-5 17-23 15,-11 4-5-15,4 7 1 16,-4 0 0-16,9 3 1 16,1-7-2-16,13 2 1 15,7-10-1-15,16-8 0 16,11-9-1-16,13-6-1 15,11-1 0-15,13 0 0 16,11 5 0-16,6 3 0 0,4 10-1 16,3 11 1-16,-1 13 0 15,-9 8-1-15,-8 9 0 16,-13 0 0-16,-18 1 1 15,-13-1-1-15,-18-6 0 16,-17-5 0-16,-17-11 1 16,-12-13-1-16,-10-11 1 15,-5-14-2-15,-1-11 0 16,6-19-5-16,20-3-27 15,-5-28-3-15,26-12 0 16,3-28 0-16</inkml:trace>
  <inkml:trace contextRef="#ctx0" brushRef="#br0" timeOffset="1.11719E6">14346 6801 55 0,'45'12'37'0,"23"17"-1"15,2 3 0-15,21 23-18 16,-7 4-11-16,6 14-2 16,-15 8-1-16,-16 18-2 15,-27 10-2-15,-25 7-3 16,-25 18-33-16,-42-8-1 15,-17 9 0-15,-30-6-2 16</inkml:trace>
  <inkml:trace contextRef="#ctx0" brushRef="#br0" timeOffset="1.11794E6">1796 9596 45 0,'0'0'33'0,"5"15"4"15,22-17-3-15,14 12-17 0,5-18-3 16,19 11-4-16,3-11-3 15,-3 3-3-15,1-3-2 16,-4-3-4-16,-4 12-16 16,-21-14-19-16,-7 9 2 15,-30 4-3-15,0 0 2 16</inkml:trace>
  <inkml:trace contextRef="#ctx0" brushRef="#br0" timeOffset="1.1181E6">1976 9824 79 0,'20'1'39'16,"23"2"-3"-16,-7-14 2 16,17 5-34-16,11-2-26 0,-6-6-11 15,14 7-4-15,-4-5-1 16</inkml:trace>
  <inkml:trace contextRef="#ctx0" brushRef="#br0" timeOffset="1.11842E6">3056 9146 73 0,'-9'47'38'16,"20"24"-2"-16,-6 2 2 15,16 12-32-15,-6 7-2 16,10 4 0-16,-6-4-2 15,3-7-1-15,-4-12-2 16,-4-18 0-16,-2-12-4 16,-14-25-5-16,2-18-26 15,3-12 0-15,-3-15-1 16,-17-26 1-16</inkml:trace>
  <inkml:trace contextRef="#ctx0" brushRef="#br0" timeOffset="1.11869E6">3049 9218 74 0,'-6'-13'37'0,"24"14"-1"16,-18-1 1-16,35-13-31 16,-5 1-1-16,12 1-1 15,-4-4-2-15,14 0-1 16,-5 2 0-16,-4 8-1 15,-5 1 0-15,-11 10-1 16,-9 14 1-16,-14 9 0 16,-9 13 1-16,-10 10 0 15,-10 5 0-15,-7 3 1 16,-12 4-1-16,-1-2-1 15,-6-1-3-15,-15-13-34 0,21-6 0 16,-14-20-1-16,22-7-2 16</inkml:trace>
  <inkml:trace contextRef="#ctx0" brushRef="#br0" timeOffset="1.11944E6">4275 8981 61 0,'-12'-12'36'0,"-1"25"-2"16,-17 5-7-16,6 35-20 15,-16 17 1-15,8 22-2 16,0 12-2-16,11 13 0 16,11 3-3-16,14-1-3 15,25-2-33-15,5-25 0 16,21-15-2-16,7-23-1 15</inkml:trace>
  <inkml:trace contextRef="#ctx0" brushRef="#br0" timeOffset="1.1206E6">5134 9108 33 0,'12'11'31'0,"-10"21"2"15,7 26-5-15,-10 0-20 0,10 16 0 16,-9-4 0-16,7 11-3 15,-6-4-2-15,0-7-1 16,-1-12-2-16,-1-14-2 16,5-7-14-16,-8-23-14 15,4-14-3-15,0 0 2 16,0-27-1-16</inkml:trace>
  <inkml:trace contextRef="#ctx0" brushRef="#br0" timeOffset="1.12108E6">5036 9213 51 0,'-2'-16'32'16,"3"-9"0"-16,20 3-1 0,-4-14-26 15,16 5-1-15,3-3 0 16,9 6-2-16,-1 2-1 15,1 11 0-15,-6 8-1 16,-7 10 1-16,-10 13-1 16,-11 11 0-16,-13 8 0 15,-13 8 0-15,-8 9-1 16,-8 1 1-16,-6 1 0 15,-2-2 0-15,5-6-1 16,1-9 1-16,9-5 0 16,10-10 0-16,14-22 0 15,5 11 0-15,17-12 0 0,10-4 0 16,9 1 0-16,7 4 0 15,3 4 0-15,1 6 0 16,-6 9 0-16,-7 8 0 16,-11 4 1-16,-9 5 0 15,-15 2 1-15,-11 2 0 16,-14-4 2-16,-7-3-2 15,-11-6 2-15,-2-5-2 16,-7-7 0-16,2-8-1 16,2-9 0-16,6-8-2 15,12 0-4-15,3-13-29 16,32 5 1-16,9-10-3 15,31 6 1-15</inkml:trace>
  <inkml:trace contextRef="#ctx0" brushRef="#br0" timeOffset="1.12207E6">5862 9642 36 0,'-11'-14'31'0,"11"14"2"15,-28-13-2-15,11 18-23 16,-9-1 1-16,6 11-4 15,-3 2 0-15,9 7-3 16,1 1 2-16,10 2-3 16,7-3 2-16,9-2-1 15,10-7-2-15,5-5 1 16,7-8-1-16,2-9 0 0,3-6 0 15,-4-5-1-15,-2-6-1 16,-8-3 1-16,-10 0-1 16,-7-1 1-16,-7 5 0 15,-10 3 0-15,-5 4 0 16,-6 6 0-16,-3 7 1 15,1 6-1-15,3 5 0 16,1 2-2-16,16 9-6 16,1-19-16-16,5 26-6 15,8-20-2-15,15 2 3 16</inkml:trace>
  <inkml:trace contextRef="#ctx0" brushRef="#br0" timeOffset="1.1224E6">6227 9602 25 0,'0'0'28'16,"0"0"0"-16,-12 21 3 15,-16-12-19-15,10 12-3 16,-10-4-1-16,14 7-2 16,-3-4 0-16,12 4-2 15,5-7-2-15,9-1 0 16,8-5 0-16,10-5-1 15,3-5 0-15,5-3-1 16,0-9 1-16,0-1-1 16,-7-4 0-16,-2-2 1 15,-12-2-2-15,-10 2 1 16,-11 0 0-16,-8 3-1 15,-8 2 0-15,-6 4 1 0,0 6-2 16,-2 3 0-16,6 8 0 16,2-6-8-16,19 14-21 15,4-16 0-15,9 23-1 16,4-17 0-16</inkml:trace>
  <inkml:trace contextRef="#ctx0" brushRef="#br0" timeOffset="1.12313E6">6474 9078 57 0,'0'-14'33'0,"0"14"0"16,12 4-7-16,-7 15-22 16,0 11 0-16,7 14 0 15,-6 10-1-15,4 12 0 16,-3 4-2-16,1 4 2 15,-2-1-2-15,0-1 0 0,1-9 0 16,-2-7-1 0,0-11 1-16,0-10 0 0,2-12 0 15,-2-10-1-15,-5-13 0 16,0 0 0-16,13-29 0 15,-11 0 0-15,0-8-1 16,-1-8 0-16,-1-4 0 16,2-3 0-16,4 1 0 15,4-1 0-15,4 1 1 16,4 6-1-16,5 7 1 15,4 4 0-15,2 13 0 16,-1 9 0-16,0 8-2 16,-6 9 2-16,-4 12-1 15,-5 6 1-15,-8 4 0 16,-7 5 0-16,-6-1 0 15,-6 0 0-15,-7-2-1 0,-1-3 1 16,-2-6 0-16,1-3 0 16,1-3 0-16,2-3 0 15,6-2 0-15,14-9 0 16,-7 16 0-16,7-16 0 15,11 18 0-15,5-4 1 16,4-1 0-16,5 3 1 16,3 1 0-16,2 0-1 15,0 1 1-15,3-3 0 16,-5-1-2-16,-2-8-6 15,1 7-27-15,-12-12 0 16,7 3-3-16,-8-6 1 16</inkml:trace>
  <inkml:trace contextRef="#ctx0" brushRef="#br0" timeOffset="1.12373E6">7407 9874 45 0,'2'22'33'0,"9"3"2"15,-11-25-1-15,18 17-23 16,-16-29-1-16,13 0-2 16,-9-17-3-16,5-4-2 15,-7-11-2-15,3-4 0 16,-4-14 0-16,-1-6-1 15,0-10 0-15,-1-2-1 16,3-2 1-16,2 1-1 16,7 1 1-16,4 6 0 15,9 9 0-15,5 11 0 16,10 17-1-16,3 10 1 0,6 11 0 15,2 9 0-15,5 12 0 16,0 10 0-16,-2 8 0 16,-5 13 0-16,-2 12 0 15,-6 9 0-15,-7 10 0 16,-8 8 0-16,-6 5 0 15,-7 2 1-15,-6 1-1 16,-4-2 1-16,-4-7 0 16,-4-8-1-16,2-9-2 15,-3-20-13-15,9 2-21 16,-5-24 0-16,16-3-2 15,-1-16 1-15</inkml:trace>
  <inkml:trace contextRef="#ctx0" brushRef="#br0" timeOffset="1.1249E6">8876 9117 51 0,'6'12'36'0,"-3"15"-2"16,11 30 1-16,-10 12-31 16,14 15 1-16,-5 2 0 15,4 7-1-15,-5-10-2 16,3-9 0-1,-6-15 0-15,-4-15-1 0,-3-23-1 16,-2-21 0-16,0 0 0 16,-11-28 1-16,6-9-1 15,0-14 0-15,3-16 0 16,4-11-1-16,1-8 0 0,8-3-1 15,8 3 2-15,7 4-2 16,6 15 2-16,5 16-1 16,4 24 1-16,2 29-1 15,-1 29 1-15,-2 22 1 16,-9 15-2-16,-5 9 2 15,-8 2-2-15,-5-3 2 16,-8-9-1-16,-4-11 1 16,-2-19-1-16,-3-17 1 15,4-20 0-15,0 0-1 16,7-31 0-16,-1-4 0 15,8-19-1-15,0-12 0 0,9-7 0 16,6-3-1-16,4 1 2 16,5 9-1-16,3 9 1 15,1 19 1-15,1 22-1 16,-1 25 1-16,-3 25 0 15,-4 21 1-15,-10 13-2 16,-3 11 2-16,-5 3-3 16,-6-1 0-16,2 2-9 15,-13-18-24-15,16-8 0 16,-10-21-1-16,14-7-1 15</inkml:trace>
  <inkml:trace contextRef="#ctx0" brushRef="#br0" timeOffset="1.12528E6">10258 9641 31 0,'9'-17'30'0,"2"2"2"16,-13-7-1-16,9 0-17 15,-15-5-10-15,3 7-1 16,-13-1 2-16,2 12-1 15,-8 3 1-15,2 15-1 16,-6 5 0-16,6 11 0 16,-1 5-2-16,6 6 0 15,8 1 0-15,8-1-1 16,8-3-1-16,9-6 1 15,4-10-1-15,6-7 0 16,4-10-1-16,-3-6 1 16,1-7-1-16,-2-5 0 0,-3-1 0 15,-5-2 0-15,-2 7-1 16,-6 2 1-16,-10 12 1 15,14-1 0-15,-14 1 0 16,10 23 0-16,-2-5-1 16,-3-2-8-16,17 5-23 15,-13-7-1-15,17 1-2 16,-7-14 2-16</inkml:trace>
  <inkml:trace contextRef="#ctx0" brushRef="#br0" timeOffset="1.12573E6">10865 9602 52 0,'0'-15'31'0,"-15"10"-1"0,-3 7 0 16,-7 0-28-16,-1 5-1 15,-2 0 1-15,2 4-1 16,1 5 1-16,6 0 0 15,4 1 0-15,7 0-1 16,7-3 1-16,4 0 0 16,-3-14-1-16,24 19 0 15,-4-15-1-15,5 1 0 16,4-1-1-16,2 2 1 15,3 6-1-15,0 4 1 16,4 10-1-16,-5 10 1 16,-2 14-1-16,-4 7 1 15,-5 9 1-15,-3 3 0 16,-7-1 1-16,-2 0 0 0,-7-7 0 15,-1-2 2-15,-9-13-1 16,-1-7-1-16,-8-11 1 16,0-5-1-16,-9-6 0 15,-4-4 0-15,-6-8-1 16,-2-7 0-16,-1-9-1 15,2-8 0-15,5-6-4 16,0-17-7-16,25 0-25 16,0-26 1-16,18-3-2 15,1-17 2-15</inkml:trace>
  <inkml:trace contextRef="#ctx0" brushRef="#br0" timeOffset="1.12602E6">10892 8657 34 0,'23'-3'33'0,"17"24"4"15,3 7-1-15,22 28-15 16,-1 1-12-16,13 22-3 15,-3 13 0-15,2 15-2 16,-11 1 0-16,-8 8-3 16,-21-1-1-16,-17 3 1 15,-20-5-1-15,-20-10 1 16,-12-10-5-16,-22-23-26 15,4-2-6-15,-9-24-1 16,23-10-1-16</inkml:trace>
  <inkml:trace contextRef="#ctx0" brushRef="#br0" timeOffset="1.12647E6">12159 9186 62 0,'31'-3'34'0,"10"11"-2"0,-11-12-1 16,9 13-28-16,-3 0-2 15,0-1-4-15,6 11-25 16,-15-13-3-16,5 7-2 15,-15-9 1-15</inkml:trace>
  <inkml:trace contextRef="#ctx0" brushRef="#br0" timeOffset="1.12665E6">12162 9534 67 0,'12'7'33'16,"20"0"-1"-16,-3-18-6 0,18 4-25 15,11 0-29-15,-6-10-3 16,14 7-2-16,1-8-1 16</inkml:trace>
  <inkml:trace contextRef="#ctx0" brushRef="#br0" timeOffset="1.12697E6">13233 8896 66 0,'-7'54'37'16,"11"31"0"-16,-10 9-1 15,10 13-32-15,-9 14-3 16,3 4 0-16,-2-7-2 15,3-15-2-15,13-9-17 16,-7-42-13-16,17-18 0 16,-2-35-2-16,22-16 0 15</inkml:trace>
  <inkml:trace contextRef="#ctx0" brushRef="#br0" timeOffset="1.12738E6">13897 9111 36 0,'-8'-12'26'16,"-15"8"1"-16,-5 0-1 15,-19 0-23-15,-4 4 1 16,-10-6 1-16,6 4 0 16,-4-5 1-16,14 7 0 15,0-8 0-15,18 11 0 16,6-2-1-16,21-1-1 15,8 18-1-15,16-4 0 16,10-1-2-16,8 2 0 16,6-3 0-16,2-3-1 0,0-4-1 15,-3-7 1-15,-7-1-1 16,-8-4 1-16,-9 0-1 15,-9 1 0-15,-14 6 1 16,0 0 1-16,5 30-1 16,-10 7 1-16,-1 10 1 15,1 10-1-15,1 7 0 16,2 3 1-16,2-3-1 15,4-2 0-15,4-10 0 16,0-15-4-16,8-4-19 16,-8-21-11-16,11-9 0 15,-6-15-3-15,17-5 2 16</inkml:trace>
  <inkml:trace contextRef="#ctx0" brushRef="#br0" timeOffset="1.12776E6">14533 8855 59 0,'-26'-10'33'0,"6"16"-1"16,-14-3-3-16,7 16-22 16,-6 4-2-16,8 13-2 15,2 0 2-15,10 4-4 16,9-3-1-16,8-6 1 0,10-8-1 15,11-11 0-15,7-12 1 16,5-11-1-16,3-10 0 16,-1-8 0-16,-2-11-1 15,-6-2 0-15,-7-3 0 16,-11 2 0-16,-6 4 0 15,-12 7-2-15,-7 12 0 16,-11 4-3-16,9 25-25 16,-17 1-1-16,10 21 0 15,-6 1-1-15</inkml:trace>
  <inkml:trace contextRef="#ctx0" brushRef="#br0" timeOffset="1.12803E6">14905 9046 46 0,'-18'68'33'16,"-20"9"2"-16,2 15-1 15,-18-2-15-15,4 11-11 16,-8-4-3-16,7 3-2 16,-1-10-1-16,10-12-1 15,8-12-3-15,7-20-5 16,23-5-28-16,1-27 2 15,23-9-2-15,0-22 0 16</inkml:trace>
  <inkml:trace contextRef="#ctx0" brushRef="#br0" timeOffset="1.1283E6">14808 9833 38 0,'-23'46'29'0,"-1"-5"1"16,10 5-1-16,-1-13-18 15,26 6-1-15,-1-19-3 16,20 1-2-16,3-16-1 16,9-9-1-16,5-11 1 15,7-7-2-15,-3-11 1 16,0-5-2-16,-8-1 1 0,-9-6-1 15,-14 1-1-15,-16 2-4 16,-9 9-29-16,-31-3 0 16,-15 13-3-16,-32-2 1 15</inkml:trace>
  <inkml:trace contextRef="#ctx0" brushRef="#br0" timeOffset="1.12959E6">13876 9056 23 0,'3'-15'24'0,"-3"15"1"16,0 0-12-16,-6-18-2 16,6 18-3-16,-3-13-1 15,3 13-2-15,-3-14-1 16,3 14 0-16,-3-15-1 15,3 15 0-15,-7-14 0 16,7 14 0-16,-9-18-1 0,9 18 0 16,-14-18 0-16,14 18 0 15,-14-18 0-15,14 18-1 16,-16-21 1-16,16 21 0 15,-15-18-1-15,15 18 0 16,-17-16-2-16,17 16 2 16,-20-14-2-16,20 14 1 15,-25-9-2-15,10 6 2 16,-2 2-1-16,-1 1 1 15,-1 1 2-15,2 3-1 16,-2 0 1-16,1 5-1 16,1-1 1-16,3 2-2 15,-2 3 2-15,3 1-1 0,2 1-1 16,-3 3 0-16,2 1 1 15,2 0-1-15,-2 2 0 16,4 1 0-16,2-3 1 16,5 1-1-16,1 0 0 15,6-2 1-15,6 0-1 16,4-3 0-16,5-2 1 15,5 0-1-15,5-2 0 16,1-2 0-16,3-4 0 16,-1-1 0-16,-1-4 0 15,-1-3 0-15,-3-3 0 16,-3-2 0-16,-1-3 0 15,-5-3 0-15,-2-2 0 16,-2-2 0-16,-2-2 0 0,-1-2-1 16,-4-1 1-16,-3-3-1 15,-1 0 1-15,-5-3 0 16,1 2-2-16,-6 1 1 15,0 2 0-15,-3 4 1 16,-1 3-2-16,-2 6 3 16,-2 6-3-16,-2 3 2 15,-6 6 2-15,-5 0-9 16,2 17-23-16,-12-5 0 15,0 11-2-15,-7 0-1 16</inkml:trace>
  <inkml:trace contextRef="#ctx0" brushRef="#br0" timeOffset="1.13274E6">1341 12449 49 0,'0'0'34'0,"0"0"1"15,0 0-1-15,0 0-20 16,0 0-2-16,0 0-3 16,0 0-3-16,0 0-2 15,10 53-1-15,-10-53-1 0,0 0 0 16,0 0-2-16,0 0 1 15,0 0-1-15,-54 61 0 16,54-61 0-16,0 0 1 16,-43 73-1-16,43-73 1 15,-16 57 0-15,16-57-1 16,0 0 1-16,8 70-1 15,-8-70-1-15,0 0-3 16,72 48-33-16,-17-48-1 16,6-11 0-16,15-22-2 15</inkml:trace>
  <inkml:trace contextRef="#ctx0" brushRef="#br0" timeOffset="1.13305E6">1465 12079 76 0,'18'-37'36'0,"18"6"-2"15,17 13 1-15,10 9-27 16,10 21-1-16,8 12-4 16,-6 26-2-16,-15 20 2 15,15 23-1-15,-15 9 0 16,-13 10-1-16,-14 8 0 0,-12 1-3 15,-12-1-1-15,-20-16-24 16,0 1-10-16,-23-30-2 16,9-9-1-16</inkml:trace>
  <inkml:trace contextRef="#ctx0" brushRef="#br0" timeOffset="1.13592E6">3341 12307 47 0,'0'0'33'16,"0"0"2"-16,20 31-2 15,-20-8-26-15,11 23 1 16,-4 6-3-16,7 19 1 15,-9 1-3-15,7 8 0 0,-9 0 0 16,6 1-3-16,-3-15 2 16,3-11-2-16,-2-14-1 15,-2-15-3-15,8-8-3 16,-13-18-27-16,20-14-2 15,-18-16-1-15,14 2 1 16</inkml:trace>
  <inkml:trace contextRef="#ctx0" brushRef="#br0" timeOffset="1.13624E6">3166 12426 52 0,'0'0'35'0,"-19"-23"-1"15,31 6-1-15,0-15-28 0,18 0 0 16,7-11 1-16,17 3-2 16,7-2-3-16,6 8 2 15,2 13-2-15,-7 10-1 16,-5 13 1-16,-11 13-1 15,-12 18 0-15,-18 12-1 16,-16 10 2-16,-10 9-1 16,-17-1 0-16,-4 3 2 15,-13-6-1-15,-3-4 1 16,-1-8-3-16,0-20-10 15,21-3-23-15,-3-22-2 16,30-3-2-16,11-24 0 0</inkml:trace>
  <inkml:trace contextRef="#ctx0" brushRef="#br0" timeOffset="1.13669E6">4788 11994 47 0,'-44'16'33'0,"8"23"0"15,-19 18 0-15,6 36-26 16,-6 18 2-16,11 31-3 16,4 10-1-16,21 14-5 15,16-2 1-15,25-9-2 0,27-9-19 16,10-45-13-16,30-20-2 15,2-43-4-15,21-21 3 16</inkml:trace>
  <inkml:trace contextRef="#ctx0" brushRef="#br0" timeOffset="1.13734E6">5107 12316 38 0,'2'42'35'16,"1"1"0"-16,12 18-1 15,-9 2-24-15,4 11-5 16,2 4-2-16,2 2 0 16,-4-7-1-16,-1-9-1 15,-2-13 0-15,-2-16 0 16,-4-15 1-16,-1-20-5 15,3-11 3-15,-1-20-1 16,1-18 0-16,2-17 0 16,4-18 0-16,4-11 0 15,9-1 1-15,4 4-1 16,7 9 0-16,4 12 1 15,2 24 0-15,4 26 0 0,-2 29 0 16,-4 31 2-16,-5 20-2 16,-6 16 1-16,-8 6-1 15,-5 3 3-15,-7-5-3 16,-2-10 2-16,-4-14 0 15,0-21 0-15,0-19-2 16,0-15 0-16,5-25 0 16,3-13-2-16,4-17 2 15,3-12-3-15,6-10 2 16,4-2-1-16,9 3 1 15,2 8 0-15,5 13 1 16,-1 19-1-16,0 26 1 16,0 24 1-16,-8 27-1 0,-4 24 1 15,-10 15 0-15,-6 8 1 16,-7 8-2-16,-4-5-1 15,3 2-8-15,-9-24-24 16,14-12 0-16,-6-26-2 16,16-8 0-16</inkml:trace>
  <inkml:trace contextRef="#ctx0" brushRef="#br0" timeOffset="1.13778E6">6620 12671 38 0,'7'-16'33'0,"-12"-10"0"16,7 6-1-16,-11-5-27 16,1 6 0-16,-10-3 1 15,2 10-2-15,-6 3-1 16,1 12-1-16,-5 7-1 15,-3 11 1-15,1 7-2 16,2 8 1-16,6 5-2 16,3 3 3-16,7 0-2 15,7-3 2-15,10-6-2 16,4-10 2-16,9-6-2 15,1-11 1-15,5-9-2 16,0-11-3-16,1-8 2 16,-3-8 0-16,1-3 0 15,-3-1 0-15,-2 0 0 0,-3 2 0 16,-4 10 2-16,0 7 0 15,-13 13 0-15,18 5 0 16,-12 11 0-16,1 5 1 16,-1 6-2-16,2 3 2 15,6 7-10-15,-10-15-25 16,10 1 0-16,-14-23 0 15,27 20 0-15</inkml:trace>
  <inkml:trace contextRef="#ctx0" brushRef="#br0" timeOffset="1.13836E6">7120 12591 35 0,'4'-15'31'15,"-4"15"2"-15,7-19-2 16,-7 19-27-16,-9-14 1 15,9 14-1-15,-27 6 0 16,9 7-1-16,-4 4-1 16,2 7 0-16,0 7-1 15,2 3 1-15,4 3-1 16,5 3 1-16,7-1-1 15,6-5 1-15,5-4-2 16,4-9 2-16,5-6-2 16,5-10 2-16,0-8-3 15,1-10-1-15,0-8 1 0,-1-9-2 16,-2-7 2-16,-3-8-2 15,-5-2 1-15,-6-6-1 16,-1 3 1-16,-5 7 1 16,-1 8 0-16,-3 12 0 15,3 23 1-15,0 0 1 16,-6 18-1-16,8 16 1 15,4 11-1-15,1 9 3 16,5 2-2-16,5 6 1 16,-1 1-1-16,4-2 0 15,-2-1 0-15,1-1 0 16,-1-3 0-16,-1-1-2 15,-7-3 2-15,-6 1-1 16,-7-6 1-16,-4 2 2 16,-9-4-1-16,-6-1 0 0,-11-4 1 15,-7-3 0-15,-8-7-1 16,-3-8-1-16,-3-10 0 15,0-6-2-15,5-6-4 16,-5-24-25-16,23 5-5 16,-1-20-3-16,21 0 1 15</inkml:trace>
  <inkml:trace contextRef="#ctx0" brushRef="#br0" timeOffset="1.13907E6">8714 12499 15 0,'-4'-24'32'16,"4"7"1"-16,-14-6 0 16,14 23-14-16,-31-28-12 15,15 16-2-15,-8 1-1 16,1 6-2-16,-4 2 0 15,0 8-1-15,-4 11-1 16,0 11 1-16,0 7-1 16,3 8 0-16,5 8 0 15,8 0 0-15,8 2 0 16,9-4 0-16,14-11 0 15,9-8 1-15,13-14-1 16,6-9 0-16,2-12 0 16,3-8-1-16,-2-10 1 0,-5-7-2 15,-6-1 2-15,-9 0-1 16,-9 0 0-16,-9 2 0 15,-8 9 1-15,-6 6-1 16,5 15 1-16,-21 2 1 16,10 12-1-16,2 9 1 15,1 8 0-15,5 6 0 16,5-1-1-16,4-3 1 15,6-1-3-15,2-10 0 16,8 0-6-16,-11-20-25 16,16-1 0-16,-10-19 0 15,10 3 0-15</inkml:trace>
  <inkml:trace contextRef="#ctx0" brushRef="#br0" timeOffset="1.13941E6">8943 12434 8 0,'0'0'32'16,"10"33"1"-16,-9-6 0 15,12 18-14-15,-10-9-9 16,14 12-2-16,-12-5-4 16,5-2-1-16,-3-9-1 15,-1-5-1-15,-2-9 0 16,-4-18-1-16,0 0 1 15,0 0-1-15,9-13 0 16,-5-9 0-16,1-9 1 16,3-6-2-16,6-6 1 15,4-2 0-15,2 6 0 0,2 6-1 16,3 10 1-16,-1 14 0 15,2 18 0-15,0 13 0 16,-3 17-1-16,-1 8 1 16,2 4-3-16,-1-6-4 15,16 3-25-15,-12-16-2 16,17-3 1-16,-6-23-1 15</inkml:trace>
  <inkml:trace contextRef="#ctx0" brushRef="#br0" timeOffset="1.13983E6">9974 12394 38 0,'-4'-14'33'0,"-19"1"1"16,2 17-1-16,-17 2-30 15,4 16 0-15,-7 9 0 16,2 13 0-16,2 7-2 15,7 8 1-15,6 1-1 16,10-1 2-16,7-4-2 16,11-8 1-16,10-12-2 15,10-13 2-15,5-15-2 16,5-9-1-16,0-15 1 15,2-11-3-15,2-14 2 16,-3-11-2-16,-5-10 1 16,-5-10-2-16,-3-3 3 15,-9-13-3-15,-3 3 0 0,-10 0 3 16,-1 12-2-16,-7 13 3 15,0 16-1-15,2 20 5 16,6 25-1-16,-8 26 1 16,5 21 1-16,7 29-2 15,-1 12 2-15,7 12-3 16,0 3 0-16,3-2-5 15,9-2-30-15,-13-18-1 16,13-6-3-16,-5-26 2 16</inkml:trace>
  <inkml:trace contextRef="#ctx0" brushRef="#br0" timeOffset="1.14066E6">11180 12079 49 0,'0'0'37'16,"0"0"-3"-16,4 46-9 16,-3-4-20-16,9 28-2 15,-4 9 1-15,-1 11-4 16,-1 3 1-16,-3 2-1 15,-1-10 0-15,-3-9 2 16,-1-15-2-16,-3-23 2 16,-4-19-2-16,11-19 0 0,-18-19 0 15,11-17-2-15,0-18 1 16,1-17-2-16,-1-13 2 15,1-7-2-15,1-2 2 16,-2-1 1-16,3 10-1 16,-1 9 2-16,4 17-2 15,1 13 3-15,4 19-2 16,7 17 4-16,5 19-3 15,10 15-1-15,6 12 2 16,12 15-2-16,7 14 1 16,10 9-1-16,5 2 1 15,5 1-3-15,1-7 3 16,0-6-1-16,-5-10 0 15,-6-12 0-15,-8-17 0 0,-7-14 0 16,-10-13 0-16,-6-11 0 16,-10-15 0-16,-8-11 1 15,-6-12-1-15,-5-12 0 16,-4-8 1-16,-5-12-1 15,-5-8 0-15,-4-1 1 16,3 7-2-16,0 9 1 16,6 19-3-16,2 10-4 15,16 30-26-15,-10 16 1 16,23 31-3-16,-2 13 0 15</inkml:trace>
  <inkml:trace contextRef="#ctx0" brushRef="#br0" timeOffset="1.14104E6">12455 12442 9 0,'-11'-40'31'15,"-5"12"1"-15,-12-3 1 16,4 22-14-16,-19 1-11 15,8 24 0-15,-10 8 0 16,9 21-2-16,-1 6-2 16,14 9-1-16,7-1-1 15,14 0 0-15,13-9-2 16,15-10 0-16,14-15 0 15,8-16 0-15,4-18 0 16,0-11 0-16,1-17 0 16,-8-11-1-16,-8-4 1 0,-10-6 0 15,-15-2 0-15,-11 0 0 16,-11 7-1-16,-10 6 1 15,-11 15-1-15,-5 9 0 16,-2 14-1-16,-1 9-1 16,8 15-3-16,-2-6-17 15,23 15-10-15,-2-11-1 16,25 4 0-16</inkml:trace>
  <inkml:trace contextRef="#ctx0" brushRef="#br0" timeOffset="1.14125E6">12733 11941 41 0,'20'17'36'0,"-11"13"0"16,9 26-3-16,-12 11-25 15,11 25-3-15,-7 3 0 16,6 2-3-16,-1-4-1 15,-2-8-3-15,0-10-1 16,-3-19-3-16,11-6-20 16,-16-34-9-16,8-4 1 15,-13-12-1-15</inkml:trace>
  <inkml:trace contextRef="#ctx0" brushRef="#br0" timeOffset="1.14142E6">12630 12561 42 0,'-19'-8'35'0,"35"11"2"15,0-18-3-15,24 10-26 16,8-19-4-16,11-8-7 16,20 2-29-16,-2-16-2 15,16 4-2-15,-5-10 1 16</inkml:trace>
  <inkml:trace contextRef="#ctx0" brushRef="#br0" timeOffset="1.14207E6">14064 11937 16 0,'-11'-7'33'0,"-6"6"-2"0,5 16 3 15,-9 8-14-15,14 21-13 16,-10 6 1-16,15 22-3 16,-2 5 0-16,10 10-3 15,2-1 0-15,8-1-1 16,-4-12-1-16,6-10 1 15,-5-15 0-15,3-16 0 16,-5-22-1-16,1-19 0 16,-2-19 0-16,-2-16 0 15,5-10-1-15,0-7 0 16,10-4 1-16,-1 2-2 15,6 13 1-15,2 10 0 16,3 22 1-16,-1 19 0 16,-2 19 0-16,-4 19 0 0,-11 15 0 15,-7 10 0-15,-9 4 0 16,-10-1 1-16,-7-3-1 15,-5-8 1-15,-5-11-1 16,-4-13 0-16,2-14 0 16,2-15-1-16,6-11-1 15,2-13-2-15,17-2-4 16,-3-23-14-16,28 10-10 15,4-11-2-15,27 10 1 16</inkml:trace>
  <inkml:trace contextRef="#ctx0" brushRef="#br0" timeOffset="1.14241E6">14884 12393 27 0,'-11'-5'30'0,"-11"6"2"16,-16-10-2-16,11 10-19 15,-19-5-4-15,11 12-1 16,-5 0-2-16,8 12 0 15,4 5-1-15,16 4 0 16,10-2-1-16,16-1 0 16,14-8-1-16,12-7 0 15,13-8-1-15,4-11 0 16,0-9 0-16,-2-6-1 15,-10-5 1-15,-8-3-1 16,-14 2 1-16,-14 1 0 16,-17 5-1-16,-12 1 0 15,-11 9 0-15,-9 7 0 16,-2 8-1-16,-2 6-1 0,8 9-1 15,2-3-3-15,29 18-20 16,0-16-5-16,27 6 1 16,7-13-1-16</inkml:trace>
  <inkml:trace contextRef="#ctx0" brushRef="#br0" timeOffset="1.14275E6">15261 12321 36 0,'0'0'30'0,"-22"-4"2"16,4 20-1-16,-14-4-25 15,10 18-1-15,-3 2-2 16,9 9 0-16,2-3 0 0,14 3 0 16,9-7-1-16,14-6-1 15,12-6 0-15,9-11 0 16,6-13-1-16,4-12 0 15,1-10 0-15,1-8-1 16,-7-3 1-16,-11-5 0 16,-8 0 0-16,-13-1-1 15,-16 5 1-15,-13 4 0 16,-15 7-1-16,-11 7 0 15,-10 11 1-15,-5 9-1 16,-2 8 0-16,1 6-2 16,15 11-3-16,-2-6-21 15,27 7-5-15,6-14 1 16,25-1 0-16</inkml:trace>
  <inkml:trace contextRef="#ctx0" brushRef="#br0" timeOffset="1.14324E6">15768 12033 49 0,'13'48'31'0,"-10"9"2"16,9 17-2-16,-12-1-24 15,10 10-3-15,-4-3-2 16,1-2-3-16,-2-13 1 16,1-9 1-16,2-17-1 0,1-16-1 15,-9-23 1-15,21 2-1 16,-9-24-1-16,3-14 0 16,5-9-1-16,3-13 0 15,4 2 0-15,-1-3 0 16,6 4 0-16,-2 5 2 15,-2 10 1-15,-2 12 1 16,-7 9 1-16,-3 15 1 16,-16 4 1-16,11 17 0 15,-21 1-1-15,-3 11 1 16,-5 1-1-16,0 9 0 15,-1 4-1-15,3 3 0 16,1-1 0-16,7-1 1 16,6-3-2-16,11-6 0 0,7-4 0 15,10-8 0-15,9-10-1 16,9-10-2-16,12-3-6 15,-8-21-26-15,23 0 1 16,-8-16-3-16,9 2 0 16</inkml:trace>
  <inkml:trace contextRef="#ctx0" brushRef="#br0" timeOffset="1.14357E6">16433 11329 53 0,'32'13'37'0,"26"26"-3"16,0 5 1-16,20 29-29 15,2 13 2-15,6 25 0 16,-9 10-4-16,1 24-2 15,-18 9 0-15,-15 3-1 16,-18 0-1-16,-20-9-1 16,-20-8-3-16,-26-18-33 0,3-1 1 15,-24-27-2 1,-1-6 0-16</inkml:trace>
  <inkml:trace contextRef="#ctx0" brushRef="#br0" timeOffset="1.15522E6">3653 14167 25 0,'0'0'29'16,"0"0"0"-16,0 0-1 15,-12 0-18-15,12 0-1 16,17 4-3-16,5 3 0 16,4-7-2-16,12 7-1 15,6-3 1-15,10 5-2 16,1-2 0-16,5 0 0 15,-4 1-1-15,-3 0 0 16,-8-1-1-16,-5 1-1 16,-9-2 0-16,-9 0-2 15,-4 1-2-15,-18-7-5 16,13 4-22-16,-13-4-1 15,-13-4 1-15,-8-5 0 0</inkml:trace>
  <inkml:trace contextRef="#ctx0" brushRef="#br0" timeOffset="1.15563E6">3596 14512 20 0,'-13'4'32'0,"13"-4"1"16,0 0-1-16,26 19-20 15,-10-20-3-15,25 11-1 16,4-9-3-16,14 4-1 16,7-3-2-16,4 0 0 15,1-2 0-15,-3 3-2 16,-3-1 0-16,-12 0-2 15,-6 13-13-15,-22-11-19 16,-1 11-1-16,-24-15 0 16,12 22-1-16</inkml:trace>
  <inkml:trace contextRef="#ctx0" brushRef="#br0" timeOffset="1.1616E6">5483 14079 19 0,'7'-24'31'0,"-7"24"1"16,-3-17 0-16,3 17-18 16,0 0-3-16,-17 18-4 0,-2 2-2 15,4 12-2-15,-4 3-1 16,4 5 0-16,0 1-1 15,3-2-1-15,7-5 1 16,11-6-1-16,11-11 0 16,10-5 1-16,7-4-1 15,5-3 0-15,5-1 0 16,1 1 0-16,-2 5 0 15,-7 5 0-15,-8 4 0 16,-7 4 0-16,-10 1 0 16,-7 4 1-16,-10 2-2 15,-6 1 2-15,-6-3-1 16,-5-3-1-16,-7-3 1 15,-3-5-1-15,-1-7 0 16,0-7-1-16,1-10 0 0,4-12-2 16,12 0-8-16,-5-20-19 15,25 6-1-15,-10-18 0 16,20 7 0-16</inkml:trace>
  <inkml:trace contextRef="#ctx0" brushRef="#br0" timeOffset="1.16198E6">5463 13985 32 0,'0'0'31'0,"9"-19"2"15,15 10-1-15,-5-13-21 16,24 8-2-16,-3-9-4 15,14 4-2-15,0 0-1 16,2 2-2-16,-2 6-3 0,-14-1-28 16,3 17-1-16,-23-2-2 15,1 17-1-15</inkml:trace>
  <inkml:trace contextRef="#ctx0" brushRef="#br0" timeOffset="1.16254E6">6116 13988 39 0,'-9'13'34'0,"9"-13"0"16,0 0-1-16,0 0-27 15,26-5-1-15,8-9 0 16,9 2-2-16,4 1-1 15,4 0 0-15,1 7-1 16,-3 7-1-16,-4 10 0 16,-11 10 0-16,-8 11 0 15,-10 11 0-15,-10 8-1 16,-10 5 1-16,-7 2 0 15,-9 3 0-15,-8-1-1 16,-7-3 1-16,-6-9 0 16,-1-9 0-16,-1-7-1 0,3-13 1 15,0-8-1-15,5-13 1 16,7-11-1-16,6-12 0 15,11-7 0-15,7-5 0 16,8-3 0-16,9 0 0 16,10 3 1-16,9 8 0 15,7 9 1-15,6 10 0 16,3 10 0-16,1 8-1 15,2 8 1-15,-4 6 0 16,-3 2 0-16,-3 1-1 16,-2-3-1-16,-8-7-4 15,6 2-27-15,-19-18-3 16,6 4 0-16,-9-16-1 0</inkml:trace>
  <inkml:trace contextRef="#ctx0" brushRef="#br0" timeOffset="1.16352E6">7506 13743 42 0,'-6'-16'34'0,"6"16"1"15,-19-14-11-15,7 19-15 16,-15 1-3-16,5 13-2 15,-6 2-1-15,2 3-2 16,3 3 0-16,5 0 0 16,5-3-1-16,11-3 0 0,8-7 0 15,9-10 0-15,7-8 0 16,7-6 0-16,-1-8 0 15,3-7 1-15,-4-2-1 16,-4 1 0-16,-6-3 0 16,-10 5 0-16,-7 2 0 15,-6 4 1-15,-6 7-1 16,-6 4 0-16,0 5 0 15,-2 3-1-15,3 9-3 16,-2-8-16-16,16 21-13 16,-6-7-2-16,20 11 1 15</inkml:trace>
  <inkml:trace contextRef="#ctx0" brushRef="#br0" timeOffset="1.1638E6">7912 13709 33 0,'0'0'35'16,"-30"6"0"-16,11 22-1 15,-21 8-26-15,-1 21-5 16,-5 18 0-16,-7 19 1 15,-8 11-1-15,1 11-1 16,-2 0-1-16,2 2 0 16,5-12-1-16,10-13-1 15,12-21 0-15,14-27-3 16,23-12-15-16,-4-33-15 0,41-27-2 15,-7-21 2-15</inkml:trace>
  <inkml:trace contextRef="#ctx0" brushRef="#br0" timeOffset="1.1641E6">7741 14379 54 0,'-27'34'34'15,"10"14"0"-15,-10-17-11 16,4 10-20-16,9-4 1 15,7-4-3-15,6-6 1 16,7-5-2-16,6-11 1 0,7-7-1 16,4-10 0-16,4-10 0 15,0-8 0-15,-2-7 2 16,-5-5-2-16,-5 0 1 15,-4 1-1-15,-7 1 1 16,-8 7-2-16,-7 7 0 16,-5 10 0-16,-3 7-3 15,7 20-24-15,-12-8-6 16,8 18-1-16,-4-8 2 15</inkml:trace>
  <inkml:trace contextRef="#ctx0" brushRef="#br0" timeOffset="1.16435E6">8241 14144 32 0,'22'11'36'0,"-22"-11"1"15,34 28-1-15,-23-24-19 16,10 16-14-16,6-3 1 16,5-1-1-16,2-8-1 15,2-7-4-15,1-2-1 16,-9-19-25-16,11 16-7 15,-15-10-2-15,9 12-1 16</inkml:trace>
  <inkml:trace contextRef="#ctx0" brushRef="#br0" timeOffset="1.16478E6">9105 13850 39 0,'9'-22'35'16,"8"21"0"-16,-17 1-1 15,2 41-27-15,-11 14-2 16,2 24-2-16,-6 15-1 15,1 9-2-15,1 1 0 16,2-6-3-16,14-6-3 16,-7-29-29-16,24-16 0 15,-4-35 0-15,18-14 1 16</inkml:trace>
  <inkml:trace contextRef="#ctx0" brushRef="#br0" timeOffset="1.16522E6">9767 13875 44 0,'0'0'35'0,"0"0"0"16,-16-18-2-16,16 18-30 15,-15-21 1-15,3 6-2 16,-6 1-1-16,-1 5 1 15,-6 3-2-15,-3 7 1 16,-2 7-2-16,-2 7 1 0,3 11 0 16,4 6-1-16,7 3 1 15,11-2-1-15,9-1 1 16,14-6-1-16,8-9 0 15,9-10 1-15,7-10-2 16,2-11 1-16,0-5-1 16,-5-9 1-16,-3 0 0 15,-8 1-1-15,-7 4 2 16,-5 7-1-16,-14 16 2 15,12 8-1-15,-15 16 1 16,-1 22 1-16,-4 16-1 16,1 11 1-16,-2 6-1 15,1 2 0-15,3-4-1 16,2-9 0-16,6-9-3 0,-6-30-18 15,17-3-12-15,-14-26-2 16,22-8 2-16</inkml:trace>
  <inkml:trace contextRef="#ctx0" brushRef="#br0" timeOffset="1.16557E6">10393 13811 42 0,'-18'-4'34'0,"3"11"1"16,-17-7-1-16,1 6-32 16,-3 2-1-16,1 6 2 15,0-1-1-15,6 3-1 0,6 2 0 16,7-1-1-16,11-2 0 15,10-3 1-15,9-6-1 16,8-6-1-16,5-4 1 16,6-7-1-16,-2-4 1 15,2-6-1-15,-5-3 1 16,-8-3 0-16,-7 4-1 15,-10 1 1-15,-9 4-1 16,-10 4-2-16,1 15-7 16,-15-2-22-16,13 15-3 15,-10-4 2-15,16 11-1 16</inkml:trace>
  <inkml:trace contextRef="#ctx0" brushRef="#br0" timeOffset="1.16579E6">10557 13782 26 0,'0'0'33'0,"15"37"1"16,-22-6-1-16,4 20-19 16,-21 19-12-16,-2 16 1 15,-8 3-1-15,0 5 2 16,-4 1-2-16,6-3-2 15,3-6 0-15,4-15-2 16,8-14-3-16,-2-23-28 16,24-7-2-16,-5-27 0 15,22-5-1-15</inkml:trace>
  <inkml:trace contextRef="#ctx0" brushRef="#br0" timeOffset="1.16607E6">10643 14474 37 0,'-19'30'32'16,"11"13"1"-16,-7-15-2 16,11 5-29-16,6-3 1 15,10-6-3-15,3-7 2 16,10-6-3-16,3-12 2 15,2-8 0-15,-2-9 0 16,0-6 1-16,-3-7-2 16,-3-4 2-16,-5-2-2 15,-8-3 1-15,-7 5-3 0,-11 2 1 16,3 19-17-16,-18-4-15 15,4 20 0-15,-14 0-1 16</inkml:trace>
  <inkml:trace contextRef="#ctx0" brushRef="#br0" timeOffset="1.16634E6">11401 14246 41 0,'34'11'36'0,"-12"-11"0"15,15 12-1-15,-18-7-32 16,11 0-2-16,1 0-3 16,-8-14-13-16,8 14-17 15,-13-11-4-15,6 8 2 16</inkml:trace>
  <inkml:trace contextRef="#ctx0" brushRef="#br0" timeOffset="1.16654E6">11319 14620 46 0,'14'23'34'16,"-1"-17"3"-16,20 4-4 15,2-10-29-15,2-6-7 16,15 3-30-16,-16-12 0 15,5 10-3-15,-10-12 0 16</inkml:trace>
  <inkml:trace contextRef="#ctx0" brushRef="#br0" timeOffset="1.16715E6">12154 13966 31 0,'-2'-16'33'0,"-2"-14"-4"0,23 10 3 15,-5-16-20-15,21 11-4 16,1 0-3-16,8 12-1 16,1 7-2-16,1 11-1 15,-5 10-1-15,-7 15 1 16,-12 12-1-16,-11 10-1 15,-12 10 1-15,-12-1 0 16,-9 1-1-16,-6-2 1 16,-3-7 0-16,3-10 0 15,3-8 0-15,11-15 0 16,14-20 0-16,0 0 0 15,23 4 0-15,6-9-1 16,5 2 1-16,4 5 0 16,-2 5 0-16,-3 9 0 15,-7 7 0-15,-11 5 1 0,-7 4 0 16,-9 3 1-16,-9-2 0 15,-7 2-1-15,-11-3 0 16,-3-3-1-16,-5-6 0 16,-2-5-2-16,2-4 0 15,0-11-5-15,13 3-16 16,-5-26-13-16,24 0 2 15,1-18 0-15</inkml:trace>
  <inkml:trace contextRef="#ctx0" brushRef="#br0" timeOffset="1.16762E6">12918 13941 26 0,'0'0'32'16,"-8"-17"1"-16,21 9-2 15,1-8-23-15,15 3-4 16,5 0 1-16,7 8-1 16,-4 2-1-16,-1 10 0 15,-7 6-2-15,-6 8 1 16,-11 10-2-16,-9 9 1 15,-10 5-1-15,-9 5 0 16,-7 2 0-16,-4-1 1 16,-4-5-1-16,2-5 0 15,4-6 0-15,4-9-1 0,10-8 1 16,7-7-1-16,4-11 1 15,24 7 0-15,1-6-1 16,3 1 1-16,3 4 0 16,4 3 1-16,-7 5-1 15,1 6 1-15,-13 4 0 16,-4 7 1-16,-10 1 0 15,-3 5 0-15,-9 1 0 16,-11-3-2-16,-2 0 1 16,-8-4-2-16,0-6 1 15,0-7-4-15,7-2-2 16,-12-23-28-16,22 1-1 15,-4-24 0-15,22 2 1 16</inkml:trace>
  <inkml:trace contextRef="#ctx0" brushRef="#br0" timeOffset="1.16798E6">13721 13815 40 0,'0'0'32'15,"-23"-15"2"-15,8 22-3 16,-7 0-27-16,2 11-1 16,-2 3 1-16,4 8-1 15,6-2-1-15,11 2 0 0,6-5-2 16,9-4 1-16,6-10-1 15,4-8 0-15,6-8 0 16,1-11 0-16,-3-3 0 16,-5-8 1-16,-5-7-1 15,-8-1 1-15,-8 2-2 16,-11 3 2-16,-8 7-2 15,-9 12 1-15,-3 11-2 16,-4 6-2-16,9 20-6 16,-8-1-23-16,22 14 0 15,-6-6-1-15,23 8 1 16</inkml:trace>
  <inkml:trace contextRef="#ctx0" brushRef="#br0" timeOffset="1.16825E6">14181 13714 42 0,'-7'29'35'0,"-1"28"-1"15,-23 7-3-15,3 25-26 16,-15 6 1-16,2 12-1 15,-8-5-2-15,3 4 0 16,0-6-2-16,6-7-1 16,9-22 0-16,6-17-3 15,14-17 0-15,11-37-15 16,4 18-16-16,2-40-2 0,20-3 1 15,-8-21 0-15</inkml:trace>
  <inkml:trace contextRef="#ctx0" brushRef="#br0" timeOffset="1.16859E6">14163 14506 37 0,'-7'33'32'0,"-7"-10"-1"15,15 12-6-15,-6-14-20 16,12 6-1-16,0-7-1 16,10-1-2-16,3-6 0 15,9-8-1-15,1-5 1 0,4-8-1 16,-1-5 1-16,2-7 1 15,-3-6-2-15,-2-3 2 16,-7-5-1-16,-5 1 1 16,-12-4-1-16,-3 1 1 15,-12 5-3-15,-8 7 1 16,-11 8 0-16,-8 10-1 15,-4 16-3-15,-18-1-26 16,21 25-3-16,-15-2-1 16,18 18 1-16</inkml:trace>
  <inkml:trace contextRef="#ctx0" brushRef="#br0" timeOffset="1.16963E6">3277 15864 12 0,'0'14'31'0,"0"-14"-1"15,13 2 1-15,-7-13-14 16,16 13-5-16,4-10-5 15,14 2-3-15,5-1-1 16,8 2-2-16,3 1-2 16,6 0-2-16,10 14-25 15,-15-11-5-15,3 19 1 16,-21-9-2-16</inkml:trace>
  <inkml:trace contextRef="#ctx0" brushRef="#br0" timeOffset="1.16987E6">3380 16184 42 0,'30'24'34'15,"-5"-21"2"-15,23 11-3 16,-4-16-30-16,14 0 3 16,2 1-6-16,4-11-20 15,9 20-12-15,-16-12-4 16,12 13-1-16</inkml:trace>
  <inkml:trace contextRef="#ctx0" brushRef="#br0" timeOffset="1.17865E6">1850 10796 38 0,'30'11'32'15,"-4"-9"2"-15,15 5-1 16,13-15-11-16,-2 10-10 0,-1-9-5 15,1 3-3-15,-3-2-2 16,-2-3-1-16,-3 0-1 16,-12-6-5-16,-2 12-26 15,-18-9 0-15,-12 12-2 16,0 0-1-16</inkml:trace>
  <inkml:trace contextRef="#ctx0" brushRef="#br0" timeOffset="1.17885E6">1911 11028 55 0,'0'0'35'0,"-12"4"-1"16,24-4 1-16,6-14-21 0,15 13-3 15,6-8-3-15,7 9-4 16,4 1-1-16,9 3-5 15,7 11-31-15,-9-6-1 16,16 13-3-16,3-5-3 16</inkml:trace>
  <inkml:trace contextRef="#ctx0" brushRef="#br0" timeOffset="1.1797E6">3847 10618 47 0,'-9'-27'32'16,"9"27"0"-16,-29-27-6 15,12 20-19-15,-15-1 1 16,3 14-2-16,-9 6-2 15,3 15-1-15,-4 9-1 16,10 16-1-16,3 11 1 16,7 8 0-16,8 0-2 15,10 1 2-15,9-7-2 16,11-8 1-16,9-15-1 15,12-18 1-15,5-16 0 16,8-14-1-16,-1-15 0 16,-1-10 1-16,-2-13-1 15,-6-6 0-15,-6-5 0 16,-14-3 0-16,-11 0 1 0,-12 3-1 15,-13 5 0-15,-9 7 0 16,-13 11 0-16,-5 9 0 16,-4 8 0-16,-3 12-1 15,3 10 0-15,3 7-2 16,16 20-20-16,0-9-9 15,25 15-2-15,1-7-1 16,21 8 1-16</inkml:trace>
  <inkml:trace contextRef="#ctx0" brushRef="#br0" timeOffset="1.17994E6">4268 10905 53 0,'0'0'36'0,"-11"-18"0"15,11 18-1-15,-10-12-22 16,10 12-9-16,0 0-10 15,-14-18-26-15,14 18-2 16,0 0-4-16,-6-12 0 16</inkml:trace>
  <inkml:trace contextRef="#ctx0" brushRef="#br0" timeOffset="1.18356E6">6046 15531 11 0,'0'0'30'0,"3"-23"0"15,-3 23 1-15,-5-34-19 16,5 19-2-16,-13-7-4 16,6 5 0-16,-10 1-3 15,0 6 1-15,-8 3-1 16,-4 12-2-16,-4 9 1 15,-2 13-1-15,-2 13 0 16,1 16-1-16,0 7 1 16,5 10-1-16,9 4 0 15,9 1 0-15,12-3 0 16,8-6 0-16,15-13 0 15,12-11 0-15,9-14 0 16,9-12 1-16,6-13-1 0,5-7 0 16,1-12 1-16,-1-9-1 15,-5-7 0-15,-6-9 0 16,-8-9 0-16,-10-4 0 15,-11-8 0-15,-11-4 1 16,-12-3-1-16,-10-2 0 16,-11 0 0-16,-7 7 1 15,-9 3 0-15,-5 9 0 16,-1 11-1-16,-2 10 1 15,-2 12-1-15,0 12 2 16,0 13-3-16,3 13-2 16,10 24-10-16,-7-4-20 15,17 23-2-15,-3-7-1 16,17 16 0-16</inkml:trace>
  <inkml:trace contextRef="#ctx0" brushRef="#br0" timeOffset="1.18538E6">6786 15827 9 0,'0'0'28'16,"-9"-18"2"-16,9 18-4 15,-12-16-14-15,12 16-1 16,-9-11-4-16,9 11-2 16,0 0-1-16,-15 9-2 15,9 4-1-15,3 2 1 0,1 4-2 16,2 0 1-1,3 1-1-15,3-5 1 0,3-3-1 16,3-7 1-16,1-7-1 16,1-4 0-16,-1-7 1 15,1-4-1-15,-4-4 1 16,-2-2 0-16,-4 0 0 15,-3 1 0-15,-5 1 0 16,-2 7 1-16,6 14-1 16,-22-13 0-16,10 19-1 15,1 4-1-15,2 9-1 16,0-6-18-16,15 19-12 15,-7-14-2-15,15 11-1 16</inkml:trace>
  <inkml:trace contextRef="#ctx0" brushRef="#br0" timeOffset="1.18643E6">7271 15429 2 0,'15'3'28'0,"-3"-4"1"15,15 10 0-15,-15-4-19 16,15 13-1-16,-12-4-3 16,8 8-2-16,-9-2-1 15,1 4 0-15,-12 1-1 16,-1 0 0-16,-7 0 0 15,-4-1 0-15,-7-2-1 16,-1 1 1-16,-5-5-1 16,2-1-1-16,-1-6 1 15,3 1-1-15,4-5 0 16,14-7 0-16,-14 12 0 15,14-12-1-15,15 8 1 0,1-2 0 16,6 2 0-16,2 2 0 16,2 4 0-16,1 4 0 15,-1 4 0-15,-3 3 0 16,-5 5 0-16,-4 2 0 15,-8 0 0-15,-2 1 1 16,-8-1-1-16,-2-1 1 16,-6-2 0-16,-6-2 0 15,-1-6 0-15,-3-5 0 16,0-3 0-16,-1-6-1 15,4-7-1-15,0-9-4 16,19 9-24-16,-13-37-4 0,20 16 1 16,-5-17-2-16</inkml:trace>
  <inkml:trace contextRef="#ctx0" brushRef="#br0" timeOffset="1.18696E6">7720 15492 16 0,'18'-4'31'0,"-6"-8"-1"16,20 9 1-16,-9-11-21 15,16 13-3-15,-6-3-2 0,6 8-1 16,-6 3-2-16,1 10 0 16,-6 3-1-16,-5 10-1 15,-10 3 1-15,-9 8-1 16,-8 3 0-16,-8 2 1 15,-6 0-1-15,-3-4 1 16,-4-4-1-16,1-9 0 16,3-7 1-16,3-9-1 15,18-13 0-15,-13 2 0 16,13-2 0-16,14-14 0 15,3 9 0-15,4 1-1 16,2 5 1-16,4 4 0 16,1 8 0-16,-1 5 0 15,0 5 0-15,-4 3 0 0,-3 3 0 16,-6 2 1-16,-5 1 0 15,-4 1-1-15,-8-2 2 16,-6 0-1-16,-6-5 1 16,-6-2-1-16,-6-5 1 15,-2-5-2-15,-3-5 1 16,-2-10-3-16,6 0-5 15,-8-20-26-15,20 8-1 16,-3-17-1-16,23 8-1 16</inkml:trace>
  <inkml:trace contextRef="#ctx0" brushRef="#br0" timeOffset="1.18802E6">4916 10535 53 0,'0'0'36'0,"0"0"-2"15,0 0-9-15,1 32-14 16,-12-10-2-16,9 15 0 15,-7 0-5-15,4 13-1 16,0 1-2-16,2 4 0 16,2-1-1-16,1-3-1 15,6-3-3-15,-5-17-24 16,14 3-6-16,-12-17-2 15,16-2 2-15</inkml:trace>
  <inkml:trace contextRef="#ctx0" brushRef="#br0" timeOffset="1.18853E6">5602 10522 52 0,'-7'-23'34'15,"5"9"-3"-15,-18-8 2 16,7 9-29-16,-7-2 1 16,0 7 0-16,-5 2-2 15,-1 11 1-15,-2 7-3 16,1 4 1-16,-2 7-2 15,4 6 1-15,1 3-1 16,6 3 0-16,7 0 0 16,7-4 0-16,8-3 0 15,5-5 0-15,9-6 0 0,5-10 0 16,4-5-1-16,5-10 1 15,2-7 1-15,-2-7-2 16,-1-5 1-16,0-3 0 16,-6 2 0-16,-3 0-1 15,-4 5 1-15,-4 5 0 16,-2 9 0-16,-12 9 1 15,12 10-1-15,-9 12 2 16,-1 13-1-16,-1 15 2 16,-2 11-2-16,2 11 2 15,-2 2-2-15,1 3 1 16,-2-3-2-16,1-4 0 15,0 0-12-15,-9-25-26 16,10-5 1-16,-9-21-3 16,9-5 3-16</inkml:trace>
  <inkml:trace contextRef="#ctx0" brushRef="#br0" timeOffset="1.19085E6">1644 17091 20 0,'10'17'29'0,"-10"-17"3"15,0 0-9-15,0 0-11 16,0 0-4-16,0 0-2 16,0 0 0-16,0 0-1 15,0 0-1-15,0 0 0 16,0 0-1-16,-63-5 0 0,63 5 0 15,0 0-1-15,0 0-2 16,-58 56 0-16,58-56 0 16,-35 55 0-16,35-55-1 15,-29 67 1-15,29-67-1 16,-24 72 1-16,24-72 0 15,-5 65 0-15,5-65 1 16,17 23-4-16,11 10 2 16,12-17-1-16,5-34 0 15,4-19 0-15,-1-22 1 16,-10-12-1-16,-13 2-1 15,-17 23 3-15,-12 1 0 16,-8 8 0-16,12 37 2 16,0 0 0-16,0 0 0 0,-47-64 0 15,47 64 1-15,0 0 0 16,0 0 0-16,-44-58-1 15,44 58-1-15,0 0 0 16,-20-55-3-16,22 40 1 16,-2 15 0-16,24 1-1 15,-1 12 0-15,3 15 0 16,-5 4 2-16,2 12-2 15,-3 4 3-15,1 13 0 16,-4-1-1-16,-2 1 1 16,1-2-1-16,-2-1 0 15,5-1-1-15,-2-8 1 16,2-5-2-16,-5-22-1 15,2-1-18-15,-16-21-12 0,22-11-2 16,-17-24 2-16</inkml:trace>
  <inkml:trace contextRef="#ctx0" brushRef="#br0" timeOffset="1.19121E6">1649 16493 57 0,'29'31'33'16,"10"-8"-1"-16,9 19-9 16,15 0-18-16,9 8-1 15,-1-13 2-15,5 15-2 16,-6 4-2-16,-3 8 0 15,-9 8 1-15,-8 11-2 16,-12 11-1-16,-9 7 0 16,-12 12-2-16,-14-2-10 15,-6 21-22-15,-18-4-5 16,3-2 1-16,-3-20-3 15</inkml:trace>
  <inkml:trace contextRef="#ctx0" brushRef="#br0" timeOffset="1.20892E6">24288 14879 11 0,'0'0'8'16,"0"0"-1"-16,14-6-3 15,2 14-1-15,-2-4 7 16,6 6-8-16,2 2-1 16,3 3 1-16,2 3-1 0,5 1 0 15,0 2 1-15,7-2 0 16,4-4 0-16,10-1 0 15,6-3 1-15,11 1 0 16,6-4 0-16,10 4 1 16,3-5-1-16,11 5-1 15,3-4 0-15,9 2 0 16,5-4 0-16,7 2-2 15,3-5 1-15,3-2-1 16,3-5 2-16,1-2-2 16,-2-3 0-16,-3 1 0 15,-4-1 1-15,-4 0-1 16,-5 3 1-16,-2 2 0 15,-4 4-1-15,-2 6 1 0,-5 4 0 16,0 6 0-16,-8 2-1 16,-1 3 1-16,-7 0-1 15,-3-2 0-15,-5-1-1 16,-6-4 2-16,-5-5-2 15,-6-4 1-15,-5-3 0 16,-6-4 0-16,-6 0 0 16,-8 0 1-16,-7 1-1 15,-8 2 0-15,-9 3 0 16,-13-4 1-16,-5 20-1 15,-15-8 0-15,-4 9-23 16,-19-6-5-16,-4-2 0 16</inkml:trace>
  <inkml:trace contextRef="#ctx0" brushRef="#br0" timeOffset="1.21355E6">24226 15532 0 0,'21'3'29'15,"1"-7"1"-15,19 9 1 16,-4-13-23-16,20 8-1 16,-1-10-1-16,16 5-1 15,-1-6-2-15,5 5-1 16,-4-2-1-16,-2 3-1 15,-6 7-1-15,-10-2-2 16,-5 12-3-16,-23-10-9 16,-3 17-17-16,-23-6 2 15,-8 8-2-15</inkml:trace>
  <inkml:trace contextRef="#ctx0" brushRef="#br0" timeOffset="1.21379E6">24360 15751 4 0,'23'-13'31'15,"15"12"0"-15,-6-9 1 16,15 10-24-16,0-9-1 15,14 10-1-15,-3-5-4 16,5-2-2-16,2 3-4 16,-14-13-13-16,6 10-15 15,-20-10 1-15,-6 8-1 16</inkml:trace>
  <inkml:trace contextRef="#ctx0" brushRef="#br0" timeOffset="1.21414E6">24620 15290 5 0,'19'0'31'0,"12"9"-1"16,-2-7 1-16,7 12-25 16,-2-5 0-16,17 8-2 0,0-5-1 15,4 4-2-15,3-3 1 16,-2 4-2-16,-6 2 0 15,-6 4 1-15,-11 0-1 16,-14 5 0-16,-16 4 0 16,-11 5 1-16,-19 3-1 15,-13 5 0-15,-10 2 0 16,-5 1-1-16,1 2-3 15,-6-14-17-15,23 6-11 16,1-16 0-16</inkml:trace>
  <inkml:trace contextRef="#ctx0" brushRef="#br0" timeOffset="1.21444E6">25475 15597 13 0,'-13'-6'31'16,"-3"-9"0"-16,16 15 0 15,-14-24-26-15,14 24-2 16,-9-16 0-16,9 16 0 15,-14 15 0-15,2 8 0 16,-7 8 0-16,-1 10-2 16,-5 6 0-16,2 5-1 0,4 1-1 15,4-5-1 1,15-2-4-16,0-20-23 0,27-3-4 15,0-25 1-15</inkml:trace>
  <inkml:trace contextRef="#ctx0" brushRef="#br0" timeOffset="1.21479E6">25758 15543 28 0,'-36'20'33'15,"9"14"0"-15,-9-14-7 16,13 12-23-16,-1-3-1 15,12 2 0-15,6-7 0 16,9-3-1-16,6-10 0 0,6-7 0 16,7-7-1-16,4-4 0 15,1-9 0-15,0-5 0 16,-2-4 0-16,-5 0 0 15,-4 0 0-15,-5 6-1 16,-3 4 2-16,-8 15 0 16,0 0 0-16,0 0 0 15,-1 20 0-15,1 5 1 16,2 4-1-16,3 3 0 15,3 3-1-15,2-6-1 16,6-1-4-16,-16-28-11 16,32 27-16-16,-32-27-2 15,30-10 1-15</inkml:trace>
  <inkml:trace contextRef="#ctx0" brushRef="#br0" timeOffset="1.21508E6">26015 15541 6 0,'7'24'31'15,"9"11"0"-15,-8-6 2 16,10 14-18-16,-9-18-12 16,4 1 1-16,-5-11-1 15,2 1-1-15,-10-16 0 16,15-3 0-16,-9-12-1 15,1-5 0-15,1-8 1 16,5-1-2-16,1-3 1 16,3 0-1-16,2 9 2 0,4 11-1 15,0 11 0-15,5 12 0 16,1 18-4-16,-8-3-29 15,11 24-2-15,-10 0-1 16,6 12-1-16</inkml:trace>
  <inkml:trace contextRef="#ctx0" brushRef="#br0" timeOffset="1.21569E6">26858 15486 17 0,'27'5'32'0,"11"14"-1"16,-9-5 2-16,10 11-27 15,-4-1-2-15,10 11 0 16,-2-5-1-16,2 6-2 0,-3-1 1 16,-4-3-2-16,-3-1-1 15,-8-12-4-15,3 10-16 16,-30-29-12-16,15 27 1 15,-15-27 0-15</inkml:trace>
  <inkml:trace contextRef="#ctx0" brushRef="#br0" timeOffset="1.21587E6">26938 15823 36 0,'21'-25'35'16,"7"10"0"-16,-6-22-2 0,6-3-34 15,20 2-28-15,-11-13-5 16,10 11 0-16,-10-6-2 16</inkml:trace>
  <inkml:trace contextRef="#ctx0" brushRef="#br0" timeOffset="1.21675E6">27800 15467 15 0,'0'0'32'0,"24"23"0"15,-17-3 1-15,14 20-25 16,-8 2-1-16,10 15-2 0,-5-2-2 15,0 2-2-15,-4-2 0 16,-4-8 0-16,-4-13-1 16,-5-8 0-16,-4-15 0 15,3-11-1-15,-20-16 1 16,6-10 0-16,1-10-1 15,-1-11 0-15,3-3 1 16,4-7-1-16,5-2 1 16,7 4-1-16,8 5 1 15,5 8 0-15,7 9 0 16,7 11 0-16,4 13 1 15,0 10-1-15,-1 11 0 16,-3 6 1-16,-8 4 0 16,-6 4 0-16,-9 3-1 0,-10-1 1 15,-10-3 0-15,-7-1-1 16,-7-8 0-16,-3-2 0 15,-2-5-1-15,2-7-2 16,7-2-3-16,1-17-5 16,20 17-20-16,4-33-2 15,16 20 0-15</inkml:trace>
  <inkml:trace contextRef="#ctx0" brushRef="#br0" timeOffset="1.21702E6">28393 15555 29 0,'-6'28'33'15,"10"12"0"-15,-11-11-1 16,8 7-28-16,-2-6-2 16,4-5 0-16,0-8 0 15,-3-17-1-15,0 0 0 16,0 0 0-16,5-24 0 15,-6-5 0-15,1-5-1 16,-1-5 0-16,2 1 0 16,1-2-2-16,10 8 0 15,1 0-3-15,11 18-2 16,-2-5-3-16,18 24-7 15,-12-13-13-15,17 19-3 16,-11-9 2-16</inkml:trace>
  <inkml:trace contextRef="#ctx0" brushRef="#br0" timeOffset="1.2173E6">28731 15523 30 0,'-21'1'31'0,"7"15"-2"16,-15-15-14-16,15 19-4 16,-11-8-4-16,12 11-3 15,3-1-1-15,10 1-2 16,8-3 0-16,7 0 0 15,8-4-1-15,6-6 0 16,3-7 0-16,3-11 0 16,-2-7 0-16,-3-7-1 15,-5-5 1-15,-5-5-1 16,-9-2 1-16,-8 0 0 15,-10 6-1-15,-7 3 1 16,-6 9-1-16,-7 8 0 0,1 16-5 16,-13-5-24-16,19 17-2 15,-7-7 0-15</inkml:trace>
  <inkml:trace contextRef="#ctx0" brushRef="#br0" timeOffset="1.21774E6">28931 15255 33 0,'0'55'33'0,"-4"-2"1"16,13 15-2-16,-9-5-28 0,14-1-2 15,-1-4-1-15,3-6-2 16,-3-5 2-16,2-12-1 16,-6-9 1-16,-3-11-1 15,-6-15 1-15,0 0-1 16,5-20 0-16,-4-4 0 15,1-6 0-15,3-3 0 16,4 0 0-16,4 1 0 16,5 7 0-16,2 7-1 15,7 11 1-15,2 8 0 16,2 12 0-16,-2 7 0 15,-3 7 0-15,-6 8 0 16,-8 2 0-16,-4 3 1 16,-12-2-1-16,-5 0 1 15,-9-4-1-15,-5-6 1 0,-3-5-2 16,-1-12 0-16,5-4-5 15,-8-25-21-15,30 18-7 16,-18-41-1-16,27 13 1 16</inkml:trace>
  <inkml:trace contextRef="#ctx0" brushRef="#br0" timeOffset="1.2181E6">29557 15453 23 0,'-11'-2'33'15,"-5"4"2"-15,9 12-3 16,-17-12-29-16,12 14-1 16,-4-1 0-16,3 3 0 15,3 1-1-15,4 0 0 16,2-1 0-16,6-1 0 15,7-3 0-15,8-1-1 16,5-4 0-16,7-2 1 16,4 2-2-16,1 0 2 15,0 3-1-15,-2 2 1 16,-4 5-1-16,-6 4 2 15,-8 4-1-15,-7 5 1 16,-11 2 0-16,-8 1-1 16,-9 0 1-16,-8-2-2 15,-6-6-1-15,-11-22-19 0,9 12-14 16,-13-21-4-16,12 0 1 15</inkml:trace>
  <inkml:trace contextRef="#ctx0" brushRef="#br0" timeOffset="1.23736E6">3531 17158 28 0,'0'0'32'16,"0"0"2"-16,12 37-16 0,-17-9-11 16,10 25 0-1,-5-1-3-15,7 16 0 0,-3-2-3 16,0-2 0-16,3 0-5 15,-3-18-19-15,12-1-10 16,-11-29-1-16,12-5 0 16</inkml:trace>
  <inkml:trace contextRef="#ctx0" brushRef="#br0" timeOffset="1.23776E6">3803 17339 12 0,'0'0'33'0,"12"28"-1"16,-12-28 1-16,9 30-25 15,-8-9-1-15,16 19-1 16,-7-3-3-16,7 9-1 15,-3-2-1-15,2-6 0 16,-3-11 0-16,-1-7-1 16,-12-20 0-16,20 2 0 15,-10-18 0-15,-5-16 0 16,3-19 0-16,-2-7-1 15,3-2 1-15,2-1-1 16,2 6 1-16,1 11 0 16,2 11 0-16,5 17 0 15,0 23 1-15,2 17 0 0,-1 18 0 16,2 15 0-16,-1 4-2 15,0-1-3-15,11 4-28 16,-14-23-2-16,11 2-1 16,-7-33 1-16</inkml:trace>
  <inkml:trace contextRef="#ctx0" brushRef="#br0" timeOffset="1.23851E6">4805 17251 20 0,'-19'9'35'16,"6"7"-1"-16,-17-24 1 16,9 9-27-16,-7-7-6 0,-4 0-1 15,-2 3 1-15,2 8 0 16,1-2-2-16,2 16 1 15,3 9-1-15,7 12 1 16,7 10-2-16,11 5 1 16,6 3 0-16,8-3 0 15,11-5-1-15,7-17 1 16,8-13-1-16,3-16 0 15,0-14 0-15,-4-14 0 16,-3-16 0-16,-7-16 0 16,-6-10 0-16,-8-3 0 15,-7 0 0-15,-7 1 1 16,-5 5-1-16,-6 9 0 15,2 9 1-15,0 19 0 0,1 14 1 16,8 12 0-16,-5 23 0 16,12 19 1-16,3 8 0 15,6 13-1-15,0 5 1 16,5 1-1-16,2 0-2 15,0-6 1-15,3-8-3 16,0-20 1-16,3-9-3 16,-3-21 1-16,5-8-3 15,-7-17-1-15,9 3 1 16,-10-11-1-16,8 6 3 15,-7-5 3-15,2 5 2 16,-2 2 2-16,-3-1 4 16,5 12 1-16,-14-11 1 15,10 7 0-15,-14-13-1 0,4 10-3 16,-11-11 0-16,0 5-1 15,-7-2-2-15,-6-2 0 16,-2 6-1-16,-5 5 1 16,-3 6 0-16,0 4 0 15,-1 14-1-15,0 13 2 16,3 14-1-16,6 14 1 15,5 5 0-15,9-1 0 16,7 2-1-16,8-2 0 16,12-8-2-16,10-19-4 15,25-9-28-15,-10-28-3 16,20-8 1-16,-3-24-1 15</inkml:trace>
  <inkml:trace contextRef="#ctx0" brushRef="#br0" timeOffset="1.23942E6">5670 17253 1 0,'4'21'29'0,"10"22"-1"15,-9-1 1-15,16 14-19 16,-11-2-2-16,10 13-2 15,-7-3-3-15,5-3 0 16,-5-13-2-16,0-11 1 0,-7-17-1 16,-6-20 0-1,0 0 0-15,3-16 0 0,-11-19 0 16,-2-11-1-16,-3-14 1 15,-1-5-1-15,1-1 0 16,4 2-1-16,5 10 2 16,6 7-2-16,7 15 1 15,9 13 0-15,5 17 0 16,5 16 0-16,2 12 0 15,-2 15 1-15,-1 7-2 16,-5 3 2-16,-5-3-2 16,-10 2 2-16,-7-1-1 15,-5-10 0-15,-6-5-1 16,-6-11 0-16,-2-11 0 15,-1-17-1-15,7-7 1 0,4-12-1 16,11-10 1-16,7 1-1 16,13-5 0-16,8-5 1 15,16 1 0-15,8 4 1 16,3 1 0-16,7 4 0 15,0 9 1-15,-4-3-1 16,-7 3 1-16,-6 3 0 16,-13 1 1-16,-8 6-2 15,-14 0 1-15,-12 2 0 16,-13 1 0-16,-10 7-1 15,-8 0 1-15,-5 7-1 16,-6 7 1-16,3 9 1 0,0 12-1 16,8 12 2-1,7 3-1-15,13 7 0 0,15-1 0 16,14-3 0-16,12-8 0 15,14-9-1-15,6-13-1 16,5-13-1-16,4-13-3 16,-6-15-4-16,6 4-24 15,-23-23-1-15,3 13 1 16</inkml:trace>
  <inkml:trace contextRef="#ctx0" brushRef="#br0" timeOffset="1.23973E6">6622 17266 13 0,'20'24'29'0,"-8"-10"3"15,13 21-1-15,-10-3-23 0,12 6-1 16,-9-6-3 0,3 8 0-16,-8-12-1 0,-2-5-2 15,-3-8 0-15,-8-15 0 16,12-5-1-16,-7-8 0 15,-1-16 1-15,2-13-2 16,2-3 1-16,2 0-1 16,6 4 1-16,2 8-1 15,4 11 1-15,2 12-1 16,6 19 1-16,4 15 1 15,4 16-1-15,3 5 0 16,1 7-3-16,0-6-3 16,10 3-25-16,-13-21-2 15,10 0 1-15</inkml:trace>
  <inkml:trace contextRef="#ctx0" brushRef="#br0" timeOffset="1.24036E6">7515 17144 22 0,'-18'2'32'0,"-12"-3"2"16,8 22-3-16,-8 3-26 16,11 17-1-16,1 0-1 15,10 10 0-15,8 0-1 16,8-1 0-16,7-1-1 15,10-2 0-15,6-11-2 16,3-14 2-16,4-10-2 16,-1-20 1-16,0-9 0 0,-2-12-1 15,-3-11 0-15,-3-12 1 16,-8-9 0-16,-4-4-1 15,-8-3-1-15,-9 5 1 16,-4 7-2-16,-6 9 2 16,-3 11-1-16,-4 14 1 15,2 16 1-15,2 11 0 16,3 16 2-16,7 14 0 15,4 10 1-15,10 16-1 16,2 1 0-16,10-2-1 16,3-5 0-16,10-6 0 15,6-12-2-15,4-8 2 16,3-16-2-16,2-15 1 15,-4-19-1-15,-2-11 0 0,-5-2 0 16,-9-5-1-16,-7 3 1 16,-12-3-1-16,-8 7 1 15,-9 0 0-15,-7 14 0 16,-7 9 1-16,-4 7 1 15,-4 14-1-15,-2 6 1 16,4 14 0-16,4 2 0 16,6 9 0-16,7 0 0 15,10 1 0-15,9 2-1 16,8-9 0-16,7-6 0 15,5-9 0-15,5-11 0 16,0-11-2-16,2 0-1 16,-3-19-4-16,10 4-23 15,-17-24-3-15,8 11 0 0</inkml:trace>
  <inkml:trace contextRef="#ctx0" brushRef="#br0" timeOffset="1.24068E6">8425 17330 23 0,'4'14'35'0,"12"23"0"16,-10-14-1-16,16 11-27 15,-8-9-3-15,6 0-1 16,-4-4 0-16,2-8-2 16,-2-4 0-16,-1-9 0 15,-15 0-1-15,21-18 0 16,-13-3-1-16,-2-9 1 15,-1-6 0-15,-1 2 0 16,5 1-1-16,0 2 1 16,1 6 0-16,4 11 0 0,3 8 1 15,4 18-1-15,1 12 1 16,5 13 0-16,-3 13-1 15,6 4 1-15,-1 0 0 16,0-8-1-16,-1 3-1 16,-4-13-2-16,1 2-6 15,-25-38-26-15,27 14-1 16,-25-32 1-16</inkml:trace>
  <inkml:trace contextRef="#ctx0" brushRef="#br0" timeOffset="1.24089E6">9036 17003 32 0,'28'51'36'16,"-13"-2"1"-16,15 34-2 15,-9-5-30-15,7 3 0 16,-2-9-2-16,-2-2-1 15,2-6-4-15,-4-15-1 16,5-3-16-16,-17-34-17 16,5-7-1-16,-16-22 0 15</inkml:trace>
  <inkml:trace contextRef="#ctx0" brushRef="#br0" timeOffset="1.24106E6">9056 17415 37 0,'0'0'38'15,"35"0"-1"-15,-13-19 0 16,28 8-34-16,-2-9-4 16,2-15-24-16,22 14-10 15,-9-11-1-15,23 18-3 16</inkml:trace>
  <inkml:trace contextRef="#ctx0" brushRef="#br0" timeOffset="1.24148E6">9898 17262 15 0,'28'6'31'0,"-8"-14"1"16,17 5 0-16,-2-10-28 15,12 1-2-15,5 6-4 16,-8-8-26-16,10 11-4 15,-17-10 1-15</inkml:trace>
  <inkml:trace contextRef="#ctx0" brushRef="#br0" timeOffset="1.24167E6">9992 17465 22 0,'15'-20'34'0,"18"7"1"16,-10-15-2-16,18 10-26 15,-4-4-3-15,7 4-4 16,5 22-13-16,-13-18-19 16,5 24-3-16,-19-14 1 15</inkml:trace>
  <inkml:trace contextRef="#ctx0" brushRef="#br0" timeOffset="1.24195E6">10197 17043 24 0,'37'14'34'16,"20"15"1"-16,-9-6-2 15,18 11-27-15,-7-4-1 16,3 2-2-16,-5 2 0 15,-3 5-1-15,-12 1-1 16,-8 6 1-16,-14 0-2 16,-8 6 1-16,-12-2-1 15,-10 1-1-15,-11 5-5 16,-24-12-28-16,8 6-1 15,-14-21-2-15,17-3 1 16</inkml:trace>
  <inkml:trace contextRef="#ctx0" brushRef="#br0" timeOffset="1.24257E6">11598 16980 26 0,'22'81'33'0,"-10"-7"2"16,12 16-3-16,-17-11-28 15,16-1 0-15,-8-11-2 16,1-3 1-16,-6-18-1 15,-5-15 0-15,-6-17-1 16,1-14 1-16,-20-21-1 16,4-16-1-16,-9-9 1 15,-3-17-1-15,-3-10 0 0,4-6 0 16,5-8-1-16,7-1 0 15,10 6 1-15,11 12 0 16,13 10-1-16,8 11 1 16,8 18-1-16,4 15 1 15,-2 18 0-15,-3 24 1 16,-7 11-1-16,-11 9 0 15,-9 5 2-15,-10 3-1 16,-11 1 1-16,-7 2-1 16,-8-5 0-16,-2-11 0 15,-1-11-1-15,2-12-6 16,21-4-28-16,-5-26-1 15,27 2-3-15,4-27 0 16</inkml:trace>
  <inkml:trace contextRef="#ctx0" brushRef="#br0" timeOffset="1.243E6">12596 16724 29 0,'-21'-22'31'0,"3"22"2"16,-20-2-14-16,7 26-10 15,-13 10 0-15,10 26-3 16,0 15-1-16,12 25 0 15,11 12-3-15,20 10-1 16,24 1-7-16,9-14-27 16,29-14-2-16,6-27 0 0,22-12-2 15</inkml:trace>
  <inkml:trace contextRef="#ctx0" brushRef="#br0" timeOffset="1.24331E6">13081 16572 28 0,'1'12'35'15,"-3"12"0"-15,13 31-2 16,-7 9-25-16,1 18-6 15,11 11 0-15,3 7-1 16,0-2-4-16,-2-13-14 16,15 6-15-16,-11-30-2 15,7-8 0-15</inkml:trace>
  <inkml:trace contextRef="#ctx0" brushRef="#br0" timeOffset="1.24365E6">13453 17052 42 0,'-21'16'33'16,"15"25"1"-16,-11-15-4 16,13 5-29-16,7 1 1 15,8-2-1-15,6-3 1 16,6-4-2-16,6-9 1 15,5-5-1-15,1-10 1 16,3-8-1-16,-4-1 0 16,-3-5 0-16,-5-6 0 15,-3-3 0-15,-7-1 0 16,-9-3 0-16,-8 0-1 15,-11-2 2-15,-7-5-2 16,-8 0 1-16,-6 0-1 16,-9 3 0-16,4 9-3 0,-7 0-10 15,13 34-16-15,-7-4-4 16,17 29 1-16</inkml:trace>
  <inkml:trace contextRef="#ctx0" brushRef="#br0" timeOffset="1.24418E6">14045 16634 17 0,'-1'-28'28'0,"1"28"1"15,5-16 0-15,-5 16-19 16,11 21-3-16,2 11-2 16,-1 5-1-16,5 21 0 15,-1 6-1-15,6 11-1 16,-4 5-1-16,2 4 0 15,-4 0 0-15,2-8-2 16,-1-9 0-16,-5-25-4 16,10 1-27-16,-22-43 0 15,18 14 0-15,-20-41 0 16</inkml:trace>
  <inkml:trace contextRef="#ctx0" brushRef="#br0" timeOffset="1.24447E6">14364 16539 23 0,'-6'18'31'15,"14"27"0"-15,-10-12-7 16,16 30-15-16,-6-3-2 16,13 17-1-16,-2-4-2 15,7 1-2-15,-2-3-1 16,3-5-1-16,-1-5-2 0,-7-20-6 15,7 5-23-15,-20-30-1 16,7 8-1-16,-13-24 2 16</inkml:trace>
  <inkml:trace contextRef="#ctx0" brushRef="#br0" timeOffset="1.24469E6">14108 17048 30 0,'32'-18'34'15,"-7"-19"-1"-15,21 10-1 0,-7-8-29 16,15 3-4-16,14 8-27 15,-9-8-5-15,15 24 1 16,-9-6-2-16</inkml:trace>
  <inkml:trace contextRef="#ctx0" brushRef="#br0" timeOffset="1.24517E6">14858 16925 17 0,'-24'1'28'0,"16"13"3"15,-11-10-2-15,13 19-20 16,-14-10-1-16,14 18-4 16,-1 1 0-16,7 9-2 15,4-3 1-15,7 3-2 16,7-8 0-16,6-1-1 0,6-12 0 15,2-9 0-15,0-10 0 16,0-10 0-16,-4-10 0 16,-3-10 1-16,-8-6-2 15,-7-8 1-15,-7-2 0 16,-10-3 1-16,-8 1-2 15,-12 2-1-15,-2 14-6 16,-14-1-23-16,9 32 0 16,-11 5-2-16</inkml:trace>
  <inkml:trace contextRef="#ctx0" brushRef="#br0" timeOffset="1.24579E6">15575 17232 25 0,'0'0'32'16,"0"0"-1"-16,-6-43 0 15,7 16-24-15,-3-19-2 16,7-6-2-16,-3-13-1 16,9-7 0-16,2-7-1 0,8 2 0 15,3 5 0-15,4 9-1 16,5 24 0-16,5 21 0 15,3 24 0-15,3 22 0 16,2 29 0-16,-2 11 1 16,0 11 0-16,-1 4 0 15,-7-2 1-15,-3-8-2 16,-8-14 1-16,-5-12-5 15,5-7-28-15,-22-23-2 16,10-1-1-16,-13-16 0 16</inkml:trace>
  <inkml:trace contextRef="#ctx0" brushRef="#br0" timeOffset="1.2534E6">16821 16768 15 0,'0'0'30'0,"0"0"0"16,0 0-16-16,0 0-2 0,0 0-3 16,0 0-2-16,9 27-3 15,-5 3-1-15,7 7 0 16,-4 6-1-16,5 7-1 15,1 0 1-15,0 0-2 16,-1-3 0-16,0-8 0 16,-2-14 1-16,-3-7-1 15,-7-18 1-15,0 0-1 16,-2-13 0-16,-5-10 1 15,-2-4-1-15,0-5 1 16,-4-9-1-16,0-5 1 16,4-4-1-16,0 0 0 15,5 0 0-15,3 0-1 16,5 1 1-16,1-1 0 0,9 5-1 15,4 8 1-15,4 5 0 16,5 10 0-16,1 11 0 16,2 12 0-16,-4 11 0 15,1 8 1-15,-8 11-2 16,-4 2 2-16,-6 3-2 15,-6 1 2-15,-7-1-1 16,-5-7 0-16,-5-2 0 16,-3-6 0-16,-2-7 0 15,0-5 0-15,-1-7 0 16,5-4-1-16,15 2 1 15,-13-15 0-15,17-1 0 16,7 3 0-16,10 1 0 0,6 3 0 16,5 3-1-1,4 10 2-15,-1 4-1 0,0 11 0 16,-6 7-1-16,-2 5 2 15,-9 2-1-15,-6 0 0 16,-9 3 1-16,-6-3-1 16,-10 1 1-16,-6-9 0 15,-7-9 0-15,-6-2-1 16,-7-3 2-16,1-4-2 15,-5-10 0-15,3-2 0 16,8-4-1-16,8-6 0 16,24 15-4-16,-12-25-8 15,35 19-21-15,-1-7 0 16,24 13 1-16</inkml:trace>
  <inkml:trace contextRef="#ctx0" brushRef="#br0" timeOffset="1.25376E6">17460 16876 21 0,'-26'-26'33'15,"26"26"2"-15,-33-3-3 16,22 20-26-16,-4 0 0 15,11 11-2-15,0 3-1 16,7 4-2-16,3 1 1 16,6-4-1-16,7-4-1 15,3-13 0-15,5-7 0 0,-1-7-1 16,1-6 1-16,-3-7 0 15,-3-5-1-15,-5-4 2 16,-7-10-1-16,-6-1 0 16,-9 3 1-16,-10-1-1 15,-6 3 0-15,-3 6 0 16,-4 4 0-16,0 8 0 15,0 19-1-15,2 3-3 16,17 19-14-16,-7-11-16 16,21 12 0-16,-3-15-1 15</inkml:trace>
  <inkml:trace contextRef="#ctx0" brushRef="#br0" timeOffset="1.25401E6">17706 16530 33 0,'0'0'35'0,"7"14"1"16,9 28-1-16,-6-2-30 15,8 23 0-15,-1 4-2 16,3 4 0-16,0 0-2 15,-1-2 0-15,-1-4-2 16,-4-12-1-16,-1-10-2 16,-8-27-5-16,12-2-26 15,-17-14-2-15,1-15 2 16</inkml:trace>
  <inkml:trace contextRef="#ctx0" brushRef="#br0" timeOffset="1.25456E6">17563 16868 19 0,'9'25'35'16,"-9"-25"-1"-16,28 18-1 16,-11-22-26-16,15 0-1 15,-2-11-2-15,7-9-2 16,0-5-1-16,-1-8-2 15,-1 6-1-15,-5-7-3 16,4 4-2-16,-16-18-10 0,12 20-10 16,-21-19-4-16,12 17 8 15,-19-14 7-15,12 17 10 16,-9-1 4-16,-1 7 7 15,9 22 9-15,-13 3 12 16,16 12 4-16,-15 8-5 16,20 31-7-16,-18-5-9 15,13 14-3-15,-6-1-2 16,3 4-1-16,-4 4-2 15,1-9 0-15,-2-9-1 16,1-9 0-16,-1-14 0 16,0-9 1-16,-8-17-1 15,18-3 0-15,-9-18 0 16,1-5 0-16,1-7 1 0,2-7-1 15,1-2 0-15,6 2 1 16,-1 10 0-16,4 5 0 16,3 10 0-16,2 10 1 15,2 6 0-15,1 13 0 16,-2 11 0-16,2 10 0 15,-1-4 0-15,-1 6 0 16,-5-3 0 15,-4-5-2-31,-3 1-5 0,-17-19-31 0,10 12 0 0,-10-23-5 16,0 0 1-16</inkml:trace>
  <inkml:trace contextRef="#ctx0" brushRef="#br0" timeOffset="1.25516E6">18523 16051 33 0,'55'1'36'16,"17"34"1"-16,-6 4-2 16,20 28-29-16,-12 13-1 15,-2 13 0-15,-17 10-2 0,-11 8-1 16,-20 6-1-16,-17 2-2 15,-19-3-5-15,-30-16-30 16,-3 16-2-16,-30-15-1 16,-4-4 0-16</inkml:trace>
  <inkml:trace contextRef="#ctx0" brushRef="#br0" timeOffset="1.25585E6">10825 18155 27 0,'36'-9'35'16,"-12"1"-2"-16,28 13-7 15,-7-10-18-15,14 4-3 16,1 0-1-16,5 3-4 15,0 1-5-15,-14 0-29 16,7 4 1-16,-22-7-3 16</inkml:trace>
  <inkml:trace contextRef="#ctx0" brushRef="#br0" timeOffset="1.25603E6">11055 18348 24 0,'32'-7'37'0,"0"-14"1"16,22 6-1-16,-7 3-30 16,7 2-36-16,17 2-4 15,-4 2-2-15,12 7-4 16</inkml:trace>
  <inkml:trace contextRef="#ctx0" brushRef="#br0" timeOffset="1.25678E6">12352 18027 26 0,'17'29'33'0,"-4"11"-1"16,12 16-11-16,-13 2-13 15,14 3-2-15,-7 6-1 16,7-2-5-16,-5-11 3 0,-21-54-6 16,23 58 2-16,-23-58 0 15,17 36 1-15,-3-18 1 16,-14-18 0-16,14 18 0 15,-14-18-2-15,-9-22 7 16,-4 8-3-16,-6-26-2 16,-4-5-2-16,-1-2 2 15,3-12-3-15,0-4 5 16,7-6-4-16,7 1 0 15,7-5-1-15,8 2 2 16,10 10 0-16,7 13 0 16,6 11 0-16,3 14 0 15,5 12 0-15,-1 12 0 16,-1 18 1-16,0 12 1 15,-6 11-2-15,-4 4 2 0,-9 7-1 16,-7-1 2-16,-9 2 1 16,-7-1-2-16,-10-10 1 15,-9 0-1-15,-4-5-1 16,-6-5-2-16,5-2-10 15,-10-18-24-15,18-3-4 16,1-14 1-16</inkml:trace>
  <inkml:trace contextRef="#ctx0" brushRef="#br0" timeOffset="1.26025E6">13445 17688 6 0,'20'-6'27'16,"-20"6"1"-16,0 0-12 15,3-13 0-15,-3 13-4 16,0 0-3-16,0 0-1 16,0 0-3-16,-16 3 0 15,3 3-1-15,3 6-1 16,-7-7-1-16,0 8 0 15,-2 7-1-15,-3 4 1 16,-4 8-2-16,0 17 2 16,-1 6-1-16,3 11 0 15,1 12 1-15,5 5 0 0,5 2 2 16,9 7-5-16,14-10 2 15,-10-82-3-15,22 66 2 16,-22-66-1-16,49 59-4 16,-49-59-28-16,61 40-7 15,2-7 6-15,15-24-5 16</inkml:trace>
  <inkml:trace contextRef="#ctx0" brushRef="#br0" timeOffset="1.26217E6">13976 17763 25 0,'0'0'33'15,"0"0"1"-15,14 27-1 16,-13 1-26-16,11 19 0 16,-6 13-3-16,8 12 1 15,-2 11-3-15,2 3 1 16,-1-2-2-16,-2-8-1 15,4-5-3-15,-13-19-25 16,14-9-6-16,-15-22-4 16,10-12 2-16</inkml:trace>
  <inkml:trace contextRef="#ctx0" brushRef="#br0" timeOffset="1.26256E6">14292 17682 29 0,'0'0'33'15,"0"0"1"-15,7 15-1 16,-7 10-28-16,9 19 0 16,-4 8-1-16,6 14 0 15,1 4-1-15,2 4-2 16,2 7 1-16,0-3-4 15,7-1-7-15,-11-16-25 16,12-12-2-16,-13-21-1 16</inkml:trace>
  <inkml:trace contextRef="#ctx0" brushRef="#br0" timeOffset="1.26398E6">13600 17781 23 0,'-14'-8'27'0,"14"8"0"16,-20 0-15-16,20 0-2 0,-17 17-2 15,15 3-2-15,-6 6-1 16,8 7 1-16,-1 11-2 16,7 8 1-16,-2 7-2 15,9 6 1-15,0 5-2 16,4 1 0-16,1-4-2 15,0-12-1-15,0-5-2 16,-8-18-17-16,11 1-13 16,-19-15-2-16,11-4 0 15</inkml:trace>
  <inkml:trace contextRef="#ctx0" brushRef="#br0" timeOffset="1.26438E6">13777 18173 7 0,'-6'-14'30'0,"6"14"1"15,-7-12-2-15,7 12-18 16,2 22-3-16,4-2-3 16,-1 3 0-16,7 6-2 15,-1-4 1-15,8 1-3 16,1 1 2-16,3-5-2 15,2-7 0-15,-1-13-1 0,-1 0 0 16,1-15 0-16,-6-4 0 16,-6-2 1-16,-4-8-3 15,-5-2 2-15,-6-3-1 16,-6 2 1-16,-5-7 0 15,-7 13 0-15,-3-2 0 16,-3 4-1-16,2 12 0 16,0 2-4-16,16 21-25 15,-12 1-4-15,20 17 1 16</inkml:trace>
  <inkml:trace contextRef="#ctx0" brushRef="#br0" timeOffset="1.26479E6">13959 17907 12 0,'-12'-3'30'16,"12"3"2"-16,0 0 0 15,0 0-21-15,0 0-1 16,16-2-3-16,-1 4-1 15,11 7-1-15,6-8-2 16,9-4-1-16,6 8 0 16,7-1-2-16,5 9-7 15,-5-9-27-15,13 11-1 16,-13-7-1-16,8 15 1 15</inkml:trace>
  <inkml:trace contextRef="#ctx0" brushRef="#br0" timeOffset="1.26524E6">14735 17950 27 0,'-18'-18'32'0,"18"18"3"15,-17 2-4-15,17-2-26 16,-9 22-2-16,7 0 0 15,-4 5-1-15,4 11 1 16,4 1-1-16,4-1-1 16,1 11 1-16,5-8-1 0,3-4 0 15,2-2 0-15,5-7 0 16,2-8-1-16,2-8 0 15,0-8 0-15,-3-17 1 16,-2-1-1-16,-3-8-1 16,-3-9 0-16,-3-12 1 15,-8-2-1-15,-6-13 1 16,-8 0 0-16,-5 3-1 15,-5 9 0-15,-6 3 2 16,-3 17-2-16,-2 25-3 16,-15 11-29-16,15 37-2 15,-7 11 0-15,13 11-1 16</inkml:trace>
  <inkml:trace contextRef="#ctx0" brushRef="#br0" timeOffset="1.26588E6">15059 17517 16 0,'21'-3'29'0,"12"24"-3"16,-6-12 4-16,12 20-21 16,-9 2-2-16,7 16-3 15,-9 6-1-15,-3 12-1 16,-10 8-1-16,-6 7 1 15,-10 5 0-15,-9 1-1 16,-6-2 1-16,-6-4-1 16,-2-8-2-16,-2-19-2 15,11-10-27-15,-9-17-2 16,24-26-1-16,-12-7 0 0</inkml:trace>
  <inkml:trace contextRef="#ctx0" brushRef="#br0" timeOffset="1.26622E6">15712 17920 26 0,'22'16'35'16,"-7"-10"0"-16,23 15 0 15,-4-9-26-15,14 18-4 16,-3-1 1-16,5 12-2 16,0 8-3-16,1-7 1 15,-6 2-1-15,-7-8-2 16,-7 0 0-16,-12-10-5 15,8 10-28-15,-29-19-4 16,3-2 2-16,-21-11-1 16</inkml:trace>
  <inkml:trace contextRef="#ctx0" brushRef="#br0" timeOffset="1.26641E6">15828 18274 18 0,'0'0'37'0,"7"-28"0"15,15-8-1-15,-8-23-18 16,13 3-14-16,7-9-5 16,-3-9-32-16,19 13-1 15,-7-12-2-15,13 16-1 16</inkml:trace>
  <inkml:trace contextRef="#ctx0" brushRef="#br0" timeOffset="1.26711E6">16659 17840 16 0,'9'48'31'15,"12"24"2"-15,-7-3-3 16,9 14-22-16,-5-2-2 15,5-3-5-15,-5-14 3 16,2-7-6-16,-8-15 4 16,-2-18-2-16,-7-10 2 15,-3-14 0-15,-7-24 0 16,-5-3 2-16,-5-14-5 0,-5-11 4 15,-2-11-4-15,0-5 1 16,0-11 0-16,4-3-2 16,6 6 0-16,5 7 2 15,10 5 0-15,9 14 0 16,8 13 0-16,9 10-1 15,5 18 1-15,3 10 0 16,1 8 0-16,-2 10 0 16,-5 14 1-16,-6 6 0 15,-11 1 0-15,-7 2 0 16,-10-4 1-16,-7 3-1 15,-9 5 0-15,-6-4 1 16,-4-5-2-16,-4-14-2 16,9 11-15-16,-3-13-17 0,16-2-1 15,1-10-1-15</inkml:trace>
  <inkml:trace contextRef="#ctx0" brushRef="#br0" timeOffset="1.26741E6">17417 17573 44 0,'-24'15'35'0,"16"19"2"16,-16 0-14-16,8 30-14 15,-4 0-2-15,5 12-1 16,5 12-2-16,8 1-2 15,11 8-3-15,6-13-7 16,22 0-30-16,-4-24-2 16,21-8 1-16,-4-15-2 15</inkml:trace>
  <inkml:trace contextRef="#ctx0" brushRef="#br0" timeOffset="1.26831E6">17709 17819 11 0,'0'17'30'0,"13"13"2"16,-10 4-1-16,10 17-23 15,-3 7-1-15,7 12 0 16,-6-2-3-16,6-4-1 15,-5-6 1-15,-3-8-3 16,-4-20 2-16,-4-8-2 0,-1-22 0 16,-11-6-2-16,0-18 1 15,0-16 0-15,2-18-1 16,4-12 0-16,3-5-1 15,9-2 0-15,7-2 1 16,6 2-1-16,9 12 2 16,0 10-1-16,5 23 0 15,-3 23 1-15,-2 14 0 16,-4 17-1-16,-6 15 1 15,-6 6 0-15,-4 3 0 16,-5 7 1-16,-5-4-1 16,-6-7 0-16,-2 0 0 15,-2-10 1-15,-2-12-1 16,13-20-1-16,-20 6 1 0,20-6 0 15,-1-24 0-15,10 4 0 16,10-8 1-16,8 4-2 16,7 5 1-16,3 8 0 15,3 10 0-15,-1 7 0 16,-3 15 0-16,-4 6-1 15,-5 11 3-15,-9 1-1 16,-9 6 1-16,-6 1 0 16,-9-4 0-16,-8 4 0 15,-6-9-1-15,-7-5 0 16,-9-2-1-16,-3-11 1 15,-2-5-3-15,0-1-1 16,12-3-12-16,0-15-19 16,29 5-1-16,-11-22 1 15</inkml:trace>
  <inkml:trace contextRef="#ctx0" brushRef="#br0" timeOffset="1.26867E6">18487 18091 29 0,'-4'28'32'15,"-5"-4"-4"-15,15 15-14 0,-6-5-4 16,18 6-3-16,0-7-1 0,11-3-4 16,0-6 1-16,5-7-1 15,-2-10-3-15,0-12 0 16,-3-10 2-16,-8-8-2 15,-6-8 0-15,-9-2 1 16,-10-4-1-16,-9-2 0 16,-10 3-1-16,-10 6 2 15,-2 5-3-15,-5 10 1 16,7 17-2-16,-9 6-23 15,24 13-5-15,-6-5 0 16</inkml:trace>
  <inkml:trace contextRef="#ctx0" brushRef="#br0" timeOffset="1.2689E6">18813 17784 21 0,'0'0'33'15,"21"45"2"-15,-12-6-13 16,16 30-12-16,-5-1-1 16,7 9-4-16,-2 5-1 15,-1-7-3-15,1-2-4 16,-11-18-9-16,7-6-21 15,-16-21-3-15,4-10-1 16</inkml:trace>
  <inkml:trace contextRef="#ctx0" brushRef="#br0" timeOffset="1.26939E6">18752 18289 22 0,'21'17'34'0,"15"-7"0"15,-11-19-1-15,14-5-26 16,-7-10-4-16,3-11-1 16,-5-7-3-16,-3-17 0 15,-4-1 0-15,-4-1-1 16,-3-3 0-16,-9 4 0 0,1 8 0 15,-4 8 1-15,0 13-1 16,0 17 1-16,-4 14 1 16,11 5 0-16,-2 25 1 15,3 17 0-15,1 19 1 16,3 10 0-16,0 4 1 15,2-4-2-15,0-5 2 16,0-3-1-16,-1-20 0 16,1-18-1-16,-3-18-1 15,-2-16 1-15,-3-15 0 16,0-11-1-16,-2-11-2 15,-3-3 2-15,2 6-1 16,-1 5 1-16,2 1 0 16,4 12 1-16,0 14-1 15,5 15 2-15,4 17 1 0,3 12 0 16,1 6-1-16,-2 2-3 15,6 12-19-15,-12-15-16 16,8-3 0-16,-10-10-1 16</inkml:trace>
  <inkml:trace contextRef="#ctx0" brushRef="#br0" timeOffset="1.26994E6">19443 17520 15 0,'30'25'34'16,"-3"-5"0"-16,22 23 1 15,-7-9-26-15,20 23-1 16,-1 0-3-16,3 12-1 16,-5 4-2-16,-5 8 1 15,-13 2-1-15,-12 2 0 16,-15 2-3-16,-12-19 0 15,-8 8 0-15,-12-19-5 16,18-57-30-16,-30 54-2 0,-1-19 2 16</inkml:trace>
  <inkml:trace contextRef="#ctx0" brushRef="#br0" timeOffset="1.27026E6">20192 18155 34 0,'17'7'34'0,"18"0"3"16,-7-14-11-16,9 11-19 15,-1 3-1-15,8-2-2 16,-4-3-1-16,-1-2-4 15,1 5-3-15,-21 6-31 16,11 5-1-16,-18-8 1 16,5-2 0-16</inkml:trace>
  <inkml:trace contextRef="#ctx0" brushRef="#br0" timeOffset="1.27054E6">20218 18378 32 0,'14'19'34'0,"-14"-19"3"16,39 18-1-16,-16-17-29 16,16-6-1-16,2 1-4 15,3-2-3-15,15 7-31 16,-21-6-1-16,10 0-4 15,-13-3-3-15</inkml:trace>
  <inkml:trace contextRef="#ctx0" brushRef="#br0" timeOffset="1.27477E6">21761 17896 3 0,'0'0'28'0,"0"0"2"16,0-12-8-16,0 12-12 15,2-19-3-15,-2 19-1 16,0-13-2-16,0 13 0 15,0 0 0-15,0 0-1 16,-2-15 0-16,2 15-1 0,0 0 0 16,0 0-1-16,-11-5 1 15,11 5-1-15,0 0 0 16,-12-12 0-16,12 12-1 15,0 0 1-15,-17-7 0 16,17 7-1-16,-14-6 1 16,14 6-1-16,-15-11 1 15,15 11-1-15,-18-5 1 16,18 5-1-16,-20 0 0 15,20 0 1-15,-20 0 0 16,20 0-1-16,-21 2 0 16,21-2 1-16,-22 11-1 15,11-4 0-15,-2 1 0 16,1-5-1-16,0 2 2 15,-1 5-1-15,-2-2 0 0,5 4 0 16,-3 4 0-16,13-16 0 16,-20 22 1-16,11-7-1 15,9-15 0-15,-20 19 0 16,14-2 0-16,6-17-1 15,-14 20 2-15,7-3-1 16,2-5 0-16,1 0 0 16,2 9 0-16,-1-3 0 15,1-2 0-15,0 6 1 16,1 4-1-16,0-9-1 15,1 4 2-15,1 0-1 16,2 1 2-16,-2-2-2 16,1 4 2-16,2-4-2 15,0-5 2-15,1 3-1 0,1-3 1 16,1-1-1-16,0 3-2 15,3-3 3-15,-10-14-2 16,22 16 0-16,-8-6 0 16,0-4 1-16,3-1-1 15,-2 8 1-15,5-8-1 16,-2-1 0-16,1 1 0 15,3 0 1-15,-2-6-1 16,2 0 0-16,0 3-1 16,0-4 2-16,-1-1-1 15,-1-2 0-15,1-3 1 16,-2-1-2-16,-1 3 3 15,0 4-2-15,-2-11 0 0,0-3-1 16,-1 4 2-16,-1-6-2 16,-3-3 0-16,0 1 1 15,-4-3-2-15,0-2 1 16,-3 3 0-16,-2-5 1 15,-1-5 0-15,-1 9 0 16,-1-1 0-16,-1 2 0 16,-1 2 0-16,-1-2 0 15,-1-1 0-15,-1 2-1 16,-1 3 1-16,-1-6-1 15,-1 4 1-15,2 6 0 16,-1-7 0-16,-1 1-1 16,1-1 1-16,-1 6 0 15,2-3 0-15,-1 6 0 16,8 12 1-16,-18-27-2 15,18 27 1-15,-21-18 1 0,7 11-1 16,2 2 0-16,-3 3 0 16,-2 0 0-16,1 0 0 15,-1-3 0-15,0 4-1 16,0-2-1-16,4 15-7 15,-8-13-24-15,21 1-2 16,-18 10-1-16</inkml:trace>
  <inkml:trace contextRef="#ctx0" brushRef="#br0" timeOffset="1.2768E6">22202 18102 3 0,'0'0'22'0,"0"0"-8"16,-2 23 1-16,2-23-4 15,2 14-2-15,-2-14 0 16,3 14-2-16,-3-14-1 15,9 22-1-15,-9-22-1 0,15 5-1 16,-15-5-1 0,16-12 0-16,-16 12-1 0,17-18 0 15,-8 5 0-15,-1-4-1 16,-4 0 1-16,-3-2-1 15,-1 3 0-15,-1 2 0 16,-3 2 0-16,4 12 1 16,-14-9-1-16,14 9 1 15,-17-1 0-15,9 12 0 16,2 1-1-16,1 4 2 15,-1-1-1-15,5 1 0 16,1-4 0-16,3 2 1 16,-3-14-2-16,14 14 1 15,-3-10 0-15,2-4-1 0,0-4 1 16,1-6-1-16,-2-2 0 15,-1-7 0-15,-2 6 1 16,-5-1-1-16,-4 0 0 16,-1 2 0-16,1 12 1 15,-17-14-1-15,6 9 0 16,-1 9 0-16,2 9-2 15,-4-2-19-15,14 12-12 16,-9-5-1-16,19 3-1 16</inkml:trace>
  <inkml:trace contextRef="#ctx0" brushRef="#br0" timeOffset="1.2776E6">22830 17696 4 0,'12'-4'32'0,"-12"4"0"16,0 0 2-16,2-13-22 16,-2 13-4-16,0 0-1 15,5 12-2-15,-5-12-2 16,0 0 1-16,-14 13-2 15,14-13 0-15,-21 21 0 16,7-1 0-16,-3-2-1 16,2 3 0-16,-6 5 0 15,3 2 0-15,0 4-1 0,0 8 1 16,4-2 0-16,2 3 0 15,6 0 0-15,2-3-1 16,8 0 1-16,6-1 0 16,3 3 1-16,8-4-1 15,3-2 0-15,6-4 0 16,-1-6 0-16,4-3-1 15,0-5 1-15,-1 1-1 16,0-5-1-16,-1-14-1 16,-4 0 2-16,-1-14-1 15,-4 5 1-15,-3-6 0 16,-5-6 0-16,-3-1 0 15,-7-7 0-15,-6 3-1 16,-5-12 1-16,-6 9-1 16,-5 2 0-16,-7 5 2 0,-3 15-3 15,-6 7 2-15,-3 9 0 16,0 8 0-16,-6 15 2 15,3 4-2-15,3 8-1 16,-2 2-9-16,19 0-24 16,-11-14-4-16,21-2 1 15,-3-15-3-15</inkml:trace>
  <inkml:trace contextRef="#ctx0" brushRef="#br0" timeOffset="1.27897E6">23657 17751 7 0,'-13'0'30'0,"13"0"0"15,-20-1-10-15,20 1-12 16,-26-1 0-16,14 3-3 16,-6-8-1-16,4 3-1 15,-5-2 0-15,4 4-1 0,-4-4-1 16,1 7 0-16,-1-2 0 15,2-5-1-15,-1 4 1 16,2-2-1-16,0 3 1 16,0 3-1-16,0 3 1 15,3-2-1-15,0 0 0 16,13-4 1-16,-20 11-1 15,20-11 1-15,-13 13 0 16,13-13 0-16,-7 12-1 16,7-12 1-16,0 0 0 15,0 0 0-15,0 0 0 16,2 20 0-16,-1-7-1 15,0-1 0-15,1 4 1 16,1 5-1-16,0-2 0 16,1 4 1-16,1 0 0 0,-1-1-1 15,2 3 0-15,-1-1 1 16,2-9-1-16,-2-1 0 15,0 3 0-15,0-4 0 16,-1 2 0-16,-4-15 1 16,5 13-1-16,-5-13 1 15,0 0-1-15,0 0 1 16,0 0-1-16,0 0 0 15,13-20 0-15,-8 8 0 16,3 0 0-16,1-1-1 16,3 3 1-16,3 6 1 15,3 2-2-15,4-2 2 16,0-3-1-16,1 6 0 0,2 4 0 15,0 3 1-15,-2 6-2 16,-1 0 2-16,-2 6-1 16,-5 5 0-16,-2 3 0 15,-1 1 0-15,-6 1 2 16,-2 3-1-16,-3-2 0 15,-1-7-1-15,-4 1 0 16,-2-7 1-16,-2 5 1 16,-3-5-1-16,-5-1-1 15,-2-3 1-15,-5-3 0 16,-3-2-1-16,-3-7 2 15,-4 3-1-15,-1-4-1 16,0 1 1-16,1 0 0 16,2 2 0-16,5 1-1 0,5-1 1 15,6 7-3-15,1-5-4 16,14-4-29-16,0 0-3 15,15 7 0-15,-8-23-1 16</inkml:trace>
  <inkml:trace contextRef="#ctx0" brushRef="#br0" timeOffset="1.28046E6">24177 18016 0 0,'0'0'32'16,"0"0"2"-16,0 0-2 16,13 2-17-16,-13-2-4 15,13 0-5-15,-13 0 0 16,26 15-2-16,-8 2-1 15,5 2 0-15,3 3-2 16,3 3 1-16,6 3 0 16,1 2-1-16,0 5 1 15,1-2-2-15,-2-4 1 16,-4-2-1-16,-3-1 2 15,-4-6-2-15,-6-2 1 16,-6-4 0-16,-3-1-2 16,-9-13 2-16,0 0 0 15,0 0-2-15,0 0 0 16,-14-16-2-16,14 16-4 0,-33-17-27 15,23 5-2-15,-14 1 0 16,13 4-2-16</inkml:trace>
  <inkml:trace contextRef="#ctx0" brushRef="#br0" timeOffset="1.28099E6">24155 18385 23 0,'0'0'31'16,"0"0"2"-16,0 0-15 16,0-15-6-16,0 15-3 15,2-13-3-15,-2 13-2 16,0 0 0-16,14-19-2 0,0 7 0 15,0-7-1-15,5-1 0 16,3-8-1-16,5-5 0 16,6-6-1-16,1-2 1 15,4-5 1-15,-4 3-1 16,1-3 2-16,-4 8-3 15,-5 6 2-15,-7 16-1 16,-5 2 0-16,-14 14 1 16,16-6-1-16,-16 6-1 15,0 0 0-15,1 25 0 16,3-3-6-16,-4-22-27 15,-5 26-1-15,5-26-2 16</inkml:trace>
  <inkml:trace contextRef="#ctx0" brushRef="#br0" timeOffset="1.28455E6">25323 17897 21 0,'0'0'33'0,"-13"-20"-1"16,13 20-14-16,-18-18-9 15,18 18-3-15,-23-12-1 16,10 19-1-16,-5 3-1 0,1 1-1 15,-4 7-1-15,3 5 0 16,-1-1 0-16,4 3-1 16,-2 7 0-16,5-3 1 15,2 3-1-15,5 5 1 16,6-6 0-16,7-5-1 15,5 2 2-15,6 0 0 16,7-9 0-16,6 3-1 16,3-7 0-16,2-8-1 15,0-2 1-15,0-3-1 16,-4-3 0-16,-3-5-1 15,-5 2-1-15,-3-6 3 16,-8-8-2-16,-3 1 2 16,-5-5-2-16,-6-3 2 0,-2-6-3 15,-6 0 2-15,-4-2 0 16,-3-2-1-16,-2 2 1 15,-1 2 1-15,-3 3-1 16,1 10 1-16,-3 5 0 78,1 3-1-78,0 2 2 47,0 3-3-47,-1 10 1 0,0 4-2 0,5 13-6 0,-11-5-27 0,16 13 0 0,-8 4-1 0</inkml:trace>
  <inkml:trace contextRef="#ctx0" brushRef="#br0" timeOffset="1.28511E6">25750 18047 4 0,'-2'12'32'16,"2"-12"-1"-16,2-12 2 0,-7 1-22 15,5 11-4-15,0 0 0 16,3-15-3-16,-3 15 0 16,0 0 0-16,0 0-1 15,-15 6-1-15,15-6-1 16,-7 23 0-16,4-9-1 15,3 4 1-15,0-18 0 16,4 23-1-16,2-9 0 16,-6-14 1-16,18 13-1 15,-6-11 0-15,-12-2 1 16,22-22-1-16,-12 11-1 15,-2-6 1-15,-2 1-1 16,-3 0 1-16,-3-6 1 0,-4 3-2 16,-4 6 1-16,-3 3 0 15,-2 5 1-15,-1 8 0 16,-2 7-1-16,2 1 1 15,1 10-1-15,3-2 1 16,2 2-1-16,4 0 1 16,7 5-7-16,-7-11-30 15,19-6 1-15,-15-9-3 16,33-11 2-16</inkml:trace>
  <inkml:trace contextRef="#ctx0" brushRef="#br0" timeOffset="1.28578E6">26081 17727 30 0,'10'22'34'0,"-10"-22"-6"16,5 28 4-16,-10-6-24 15,12 11 1-15,-6 4-4 16,5 10 0-16,-1 2-2 16,4 2 0-16,1 4 0 15,0-2-1-15,1 1 0 16,2-8-2-16,-1-10 1 15,-1-12-4-15,1-1 1 16,-9-11-9-16,11-1-26 16,-14-11-2-16,0 0 1 0</inkml:trace>
  <inkml:trace contextRef="#ctx0" brushRef="#br0" timeOffset="1.28654E6">26634 17918 18 0,'0'0'34'0,"7"-20"-1"15,4 10 0-15,-12-9-27 16,8 5-1-16,-9-4-1 16,2 18-1-16,-5-24 0 15,-1 10-1-15,-5-2 0 16,-3 6 0-16,-4 1-1 15,-1 8 0-15,-3 1-1 16,1 1 1-16,-2 1-1 16,3 10 1-16,-5 3-1 15,6 3 0-15,-3 7 0 16,1-2 0-16,2 5 0 0,4 1 1 15,3 1-1-15,7-7 0 16,9 1 0-16,0-5 0 16,10-3-1-16,4-5 2 15,5-3-1-15,1-10 0 16,1-5 0-16,-1-3 0 15,0-4 0-15,-3-7-1 16,-1 1 1-16,-4-3-1 16,-1-7 1-16,-3 2-1 15,-3 5 1-15,-1 4 0 16,-4 1-1-16,-4 18 1 15,4-17 0-15,-4 17 0 16,0 0 0-16,0 13 0 16,-3 2 0-16,1 2 1 0,0 14-1 15,4 1 2-15,-1 1 0 16,3 8 0-16,0-1-1 15,2 0 1-15,2 4-1 16,1 4 0-16,-1-7 0 16,1-7 0-16,-3 0 0 15,-1-9-2-15,2-2 1 16,-9-6-11-16,13-4-24 15,-11-13-3-15,0 0-1 16</inkml:trace>
  <inkml:trace contextRef="#ctx0" brushRef="#br0" timeOffset="1.28752E6">27139 17959 32 0,'0'0'32'16,"19"-8"3"-16,-14-5-16 15,12 11-10-15,-17 2-2 16,25-6-2-16,-14 6-1 15,5-3-1-15,-1 1 0 16,3 0-1-16,0 4 0 16,5 1 0-16,3 1-1 15,2-3 0-15,2-5 0 0,-1 9-1 16,-1-3 1-16,-3-4-1 15,-4 4 0-15,-6-1-1 16,-15-1 0-16,14 1-1 16,-14-1-3-16,0 0-9 15,-7 14-20-15,-11-6-3 16,10 11 2-16</inkml:trace>
  <inkml:trace contextRef="#ctx0" brushRef="#br0" timeOffset="1.28809E6">27099 18212 26 0,'0'-14'32'0,"0"14"3"15,0 0-14-15,0 0-11 16,0 0-2-16,0 0-3 16,12-6 0-16,-12 6 0 15,0 0-2-15,18 14 0 16,-18-14 0-16,20 3-2 15,-6-5 1-15,3 1-1 16,1-5 0-16,5 8 0 16,2-7 1-16,4-4-2 15,4-1 0-15,1 1 0 16,4 5 1-16,0 4-1 15,1 3 0-15,-2-5 0 16,-3 4 0-16,-4 0-1 0,-4 3 2 16,-6-1-2-1,-6 4-1-15,-14-8-5 0,20 14-30 16,-20-14 0-16,0 0-2 15,-23 13 0-15</inkml:trace>
  <inkml:trace contextRef="#ctx0" brushRef="#br0" timeOffset="1.29698E6">28638 17799 4 0,'-6'-12'26'0,"6"12"2"16,-10-14-16-16,10 14-2 16,0 0-1-16,0 0-3 15,-20-15-1-15,20 15-1 16,-15-8 0-16,15 8 0 15,-23-1-1-15,11 6 0 16,-6-7-1-16,0 8 1 16,-4 0-2-16,2 3 1 15,-4 0 0-15,4 8 0 0,-2 2-1 16,3 3 1-16,1 3 0 15,4 2-1-15,3 1 1 16,5 3-1-16,2 7 0 16,6-2 1-16,6-2 0 15,5-2 0-15,8-4-1 16,6-1 0-16,5-9 0 15,7 1 0-15,2-10 0 16,2-5-1-16,0-7 0 16,1-8 0-16,-4-5 0 15,-6-3-1-15,-4 4 1 16,-6-10-1-16,-3-2 2 15,-7-1-2-15,-4-5 1 16,-6 2 0-16,-5 3-1 16,-5 2 1-16,-5-4 0 0,-4 3 0 15,-3-4 0-15,-4 0 0 16,-3 4 0-16,1 7 0 15,-2-5 1-15,-1 10-1 16,0 0 0-16,-1 7 0 16,-2 5 0-16,1 7-1 15,0 8-3-15,0-2-3 16,13 16-26-16,-9-10-3 15,17 13 1-15</inkml:trace>
  <inkml:trace contextRef="#ctx0" brushRef="#br0" timeOffset="1.2975E6">29021 17887 9 0,'0'0'30'15,"0"0"-4"-15,0 0 6 0,0 0-22 16,0 0-2-16,11 11-3 15,-11-11-1-15,5 17-1 16,-5-17-1-16,11 17 0 16,-11-17-1-16,15 20 1 15,-15-20-1-15,19 14 0 16,-19-14-1-16,21 4 1 15,-21-4-1-15,17 1 1 16,-17-1 0-16,11-10-1 16,-11 10 1-16,-1-18-1 15,-4 3 1-15,-5 2-1 16,-3 4 1-16,0-2-1 15,-4 7 1-15,0 1 0 16,2 1-1-16,1 3 0 0,2 10 0 16,12-11-8-16,-4 29-24 15,2-17-5-15,17-3 2 16</inkml:trace>
  <inkml:trace contextRef="#ctx0" brushRef="#br0" timeOffset="1.29799E6">29467 17738 16 0,'-1'17'34'0,"1"-17"-1"15,4 27 2-15,-11-14-26 16,15 15-2-16,-8 1-1 15,5 11-1-15,-2 4-3 16,1-1 1-16,-2 2-1 16,1-1-2-16,3-2-1 15,-4-8-20-15,12-3-13 16,-14-12-5-16,15-15 3 15</inkml:trace>
  <inkml:trace contextRef="#ctx0" brushRef="#br0" timeOffset="1.29857E6">29750 17818 1 0,'3'-17'29'0,"-3"17"0"16,15-17 0-16,1 12-25 16,-4-4 1-16,9 4-1 15,-4-1 0-15,8 8-1 0,-5-3 1 16,7 9-1-16,-6-1 1 15,1 6-1-15,-6 4 0 16,1 5 0-16,-9 3-1 16,-3 7 1-16,-10 2-1 15,-2 2 1-15,-11-2-1 16,0-1 1-16,-6 1-2 15,-1 2 1-15,-2-9-1 16,2-4 0-16,2-3-1 16,-1-10 0-16,8-1 0 15,0-4 0-15,16-5 0 16,-14-8 0-16,14 8-1 15,5-15 1-15,-5 15 0 16,29-18 2-16,-8 11-2 16,6 3 1-16,3 5 0 0,3 7 0 15,0 0 0-15,0 1 0 16,-2 1 0-16,-1 3-1 15,-3-1 0-15,-8-1-9 16,8 0-26-16,-27-11-4 16,30 5 1-16</inkml:trace>
  <inkml:trace contextRef="#ctx0" brushRef="#br0" timeOffset="1.29925E6">30279 17842 21 0,'0'0'29'16,"0"0"1"-16,16-13-23 16,8 7-2-16,-3-6 2 0,11 6-1 15,-7-6 0-15,7 7-1 16,-8 3 0-16,2 7-2 15,-9 4-1-15,-2 4-1 16,-6 2 0-16,-6 3 0 16,-6 4 0-16,-3 3-1 15,-6 1 1-15,-1-2 0 16,-10-2-1-16,1-5 1 15,2-6-1-15,2 6 0 16,2-7 0-16,16-10 0 16,0 0 0-16,0 0 0 15,0 0 1-15,28 1-1 16,-6 3 0-16,2-6-1 16,3 8 1-16,-6 4 0 0,1 5 0 15,-1-3 0-15,-3 9 1 16,-1-2-1-16,-6 3 1 15,-3 5 2-15,-4-3 0 16,-4-3 0-16,-7-2-1 16,0 3 1-16,-6-11 0 15,-4 2-1-15,-1 0 1 16,-3-8-2-16,-2-1 0 15,0-7-2-15,-3-6-2 16,1-4-2-16,25 13-19 16,-33-15-13-16,30 3 0 15,-8-7-3-15</inkml:trace>
  <inkml:trace contextRef="#ctx0" brushRef="#br0" timeOffset="1.30015E6">31223 17725 32 0,'-12'2'34'16,"12"-2"1"-16,-24 10-22 16,11 2-7-16,-8-9-1 15,3 8-1-15,-3-9-1 16,-1 1-1-16,-4-5-1 15,3 5 1-15,-3-7-1 16,2 2 0-16,-5 0 0 16,2-1-1-16,-1-1 0 15,2 2 0-15,3 2 0 16,4-1 0-16,2 8 0 15,4-2 0-15,13-5 0 16,-14 10 0-16,14-10 0 0,-5 19 0 16,6-5 0-16,0 3 0 15,2-2 0-15,-1 1 0 16,1 0 0-16,0 2 0 15,0 1 0-15,1 1 0 16,0 1 0-16,1-5 0 16,-1 2 1-16,1-3-1 15,-5-15 1-15,12 19-1 16,-12-19 0-16,14 11 0 15,-14-11 0-15,18-2 0 16,-18 2 0-16,23-16 0 16,-9 7 0-16,2 1 0 15,2 2-1-15,-1-1 1 16,1-2 0-16,-3 2-1 0,3 3 1 15,-1 6 0-15,1 5 0 16,-3-2 0-16,2 1 0 16,0 7 0-16,-3-1 0 15,0 4 1-15,-1 3-1 16,-3 1 0-16,-1 0 0 15,-1 8 3-15,-4-1-3 16,-2-5 2-16,-3 6 1 16,-1-5-2-16,-4 3 2 15,0 0 0-15,-2-2-1 16,-5-9-1-16,1 2 2 15,-3 1-2-15,-1-5 0 16,-2-2 0-16,-3-3-1 16,0-2 2-16,-4-3 1 0,-2-4-5 15,-4-3 1-15,-3-9-6 16,20 9-31-16,-23-6-1 15,12-8-1-15,-3-3-1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2:45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 1943 70 0,'0'0'35'15,"0"0"0"-15,0 0 2 16,-2 73-28-16,2-73 0 15,11 56-5-15,-11-56-12 16,13 69-25-16,-13-69-2 16,13 63 0-16,-13-63-5 15</inkml:trace>
  <inkml:trace contextRef="#ctx0" brushRef="#br0" timeOffset="1.35838E6">866 2066 18 0,'0'0'27'0,"0"0"2"16,0 0-9-16,50-53-1 15,-50 53-3-15,0 0-3 16,0 0-3-16,0 0-3 15,0 0-3-15,0 0 0 16,0 0 0-16,0 0-3 16,0 0 1-16,0 0-1 15,0 0 0-15,0 0-1 16,-6 55 2-16,6-55-1 15,0 0 0-15,-13 70 1 0,13-70-1 16,0 0 1-16,-17 73-1 16,17-73 1-16,0 0-2 15,-5 69 2-15,5-69-1 16,0 0 0-16,9 51-1 15,-9-51 1-15,0 0 0 16,0 0-1-16,0 0 1 16,57 37 0-16,-57-37-1 15,0 0 0-15,51-8 1 16,-51 8-2-16,0 0 0 15,53-7 0-15,-53 7-2 16,0 0-3-16,0 0-29 16,0 0 1-16,0 0-1 15,0 0 1-15</inkml:trace>
  <inkml:trace contextRef="#ctx0" brushRef="#br0" timeOffset="1.35861E6">1028 2239 38 0,'0'0'34'16,"0"0"-1"-16,0 0 2 15,0 0-13-15,0 0-14 16,0 0-3-16,6 65-1 15,-6-65-3-15,12 68-1 16,-12-68-4-16,15 69-29 16,-15-69 1-16,12 57-2 0,-12-57 1 15</inkml:trace>
  <inkml:trace contextRef="#ctx0" brushRef="#br0" timeOffset="1.35942E6">1345 1961 57 0,'0'0'32'15,"53"-41"-1"-15,-53 41 1 16,0 0-21-16,0 0-1 16,0 0-6-16,0 0-1 15,0 0-1-15,0 0 0 16,0 0-1-16,0 0 0 15,0 0-1-15,-56 42 0 16,56-42 0-16,0 0 0 16,0 0 1-16,0 0-1 15,-61 42 0-15,61-42 1 16,0 0-1-16,0 0 0 0,0 0 1 15,-34 64-1-15,34-64 1 16,0 0-1-16,0 0 2 16,7 67-3-16,-7-67 3 15,0 0-1-15,16 58-1 16,-16-58 1-16,0 0-1 15,17 52 1-15,-17-52-1 16,0 0 2-16,0 0-2 16,0 0 1-16,25 51-1 15,-25-51 0-15,0 0 0 16,0 0-1-16,0 0 2 15,0 0-2-15,0 0 1 16,0 0-1-16,0 0 0 16,63-43 1-16,-63 43 1 0,0 0-1 15,0 0 1-15,60-21-1 16,-60 21 2-16,0 0 0 15,53 18-1-15,-53-18 1 16,0 0-2-16,0 0 2 16,57 72-2-16,-57-72 2 15,18 54-2-15,-18-54 1 16,3 59-1-16,-3-59 1 15,-9 59 0-15,9-59 0 16,0 0 0-16,-46 71 0 16,46-71-1-16,0 0-2 15,-60 48-31-15,60-48-4 16,0 0 0-16,-54 15-3 0</inkml:trace>
  <inkml:trace contextRef="#ctx0" brushRef="#br0" timeOffset="1.39017E6">10337 3415 19 0,'11'-4'22'0,"-11"4"-5"16,21-1-2-16,1 5-1 15,-5-15-4-15,11 11-2 16,-5-6-2-16,8 3-2 15,-9-3 0-15,2 5-1 0,-8-3 1 16,-1 6 0 0,-15-2-1-16,13 7 1 0,-13-7-1 15,0 0 0-15,0 0-1 16,-4 15 1-16,4-15-1 15,0 0-1-15,17 4 0 16,-3-6 0-16,5-5 1 16,6-1-1-16,3-4 0 15,4 0 0-15,1-2-1 16,-3-1 1-16,0 1 0 15,-2 3-1-15,-4 4 1 16,-3 0-1-16,-1 5 0 16,-4 0 1-16,1 2-1 15,1 2 0-15,0 0 0 0,2 1 0 16,3-1 0-1,0 2 0-15,4-4 0 0,3 3 0 16,2-1 0-16,0 0 0 16,1-1 0-16,2 0 0 15,-1-1 1-15,-2 1-2 16,-1 1 1-16,-4 0 0 15,-3 1 0-15,-1-1 0 16,-2 1 0-16,-2 1 0 16,-1-2 0-16,0 2 0 15,3 0 0-15,2 0 0 16,3 0 0-16,-1-2 0 15,6 2 0-15,0 0 0 16,1-1 0-16,2-1 0 16,-2 2 0-16,-1-2 0 0,0 1 1 15,1 0-1-15,0-2 0 16,0-1 0-16,2 0 0 15,1-1 0-15,2-2 0 16,0-1 0-16,1 0 0 16,-2 1 0-16,-3 0 0 15,1 0 0-15,-4 3 0 16,-1 0 0-16,-2 4 0 15,-1 0 0-15,2 0 0 16,-2 0 0-16,2 0 1 16,2 1-1-16,-2-1 0 15,-1-1 0-15,0 1 0 16,0 0 0-16,-3-1 0 15,1-1 0-15,-1 3 0 0,1-1 0 16,-1 1 0-16,3-1 0 16,-1 1 0-16,2 2 0 15,4 2-1-15,-1-2 2 16,3 4-2-16,-1-2 1 15,1-2 0-15,-3 2 1 16,2-1-2-16,-2-3 1 16,-3-1 0-16,1-3 1 15,-1 0-1-15,2-3 0 16,0-1 0-16,4-2 0 15,-1-1 1-15,2-2-1 16,0-1 0-16,0 3 0 16,-3-2 1-16,0 3-1 15,-4 0 0-15,-1 0 0 0,-4 2 0 16,2 3 0-16,-3 1 0 15,0 1 0-15,-2-1 0 16,3 2 0-16,-1-2-1 16,0 0 1-16,3-1 0 15,-2 1 0-15,0-1 0 16,0-1 0-16,3 0-1 15,-3 1 1-15,2 0 0 16,-1 1 0-16,0 0 0 16,4 1 0-16,2 0 0 15,3 1 0-15,3-3 0 16,4 0 0-16,2 0 0 15,4-2 0-15,2 0 0 16,1 1 0-16,0-2 1 16,0 2-1-16,-4 2-1 0,-3 2 1 15,3-1 0-15,-5-1 0 16,-1 3 0-16,-2-4 0 15,-2 0 0-15,-3 0 0 16,-1-1 0-16,-1-4 0 16,-5 2 0-16,2-3 1 15,-2-3-1-15,0 1 0 16,1 1 0-16,1-2 0 15,-1 1 0-15,0-2 1 16,-2 2-1-16,-3 2 0 16,-2 2 0-16,-3-1 0 15,-16 5 0-15,15-5 0 16,-15 5 0-16,0 0-1 15,0 0 1-15,-13 11-1 0,13-11-4 16,-22 9-27-16,22-9 0 16,-23 6-2-16,10-3 1 15</inkml:trace>
  <inkml:trace contextRef="#ctx0" brushRef="#br0" timeOffset="1.42882E6">21066 2017 6 0,'0'0'25'15,"11"-14"2"-15,-11 14 2 16,0 0-14-16,3-15-1 15,-3 15-1-15,0 0-5 0,11 11-1 16,-11-11-1-16,0 0-2 16,-3 13 0-16,7 1-1 15,-4-14 0-15,1 22-1 16,-2-7 2-16,1 1-3 15,0-1 1-15,-1 5-1 16,-1 1 1-16,0 5 0 16,-1 7-1-16,2 4 0 15,0 5 0-15,1 7 1 16,2 7-2-16,2 7 1 15,3 1-1-15,2 4 1 16,1-1-2-16,1-4 1 16,1-5 0-16,1-2 0 15,-1-12 0-15,-2-5 0 16,-2-7 0-16,-3-9 0 0,-3-8 0 15,-2-15-2-15,-1 16-2 16,-12-29-28-16,13 13 0 16,-15-33-3-16,12 12 1 15</inkml:trace>
  <inkml:trace contextRef="#ctx0" brushRef="#br0" timeOffset="1.42936E6">21002 2077 28 0,'0'0'30'16,"1"-27"0"-16,-1 27 2 15,3-25-18-15,12 21-2 16,-7-11-4-16,14 11-2 15,1-7 0-15,13 10-1 0,4-8-2 16,11 9 0-16,3-2-2 16,6 2 0-16,0 5 0 15,-1-1 0-15,-2 2-1 16,-7 7 1-16,-6 6-1 15,-12 3 1-15,-13 10 0 16,-11 1 1-16,-17 7-1 16,-11 6 0-16,-16 3 0 15,-12 3 1-15,-11-1-1 16,-4-3-1-16,-2-5-1 15,4-11-2-15,22-2-32 16,-2-26 1-16,28-5-4 16,12-28 1-16</inkml:trace>
  <inkml:trace contextRef="#ctx0" brushRef="#br0" timeOffset="1.44022E6">22212 1867 32 0,'-7'24'30'0,"-9"-9"-3"15,4 20 4-15,-14-10-19 16,13 23-1-16,-11 1-2 16,6 23-3-16,-4 7-2 15,7 19 1-15,2 11-2 16,6 7 0-16,6 1-1 15,9-1-1-15,6-10 0 16,7-14-4-16,15-9-19 16,-7-34-9-16,11-11-2 15,-5-22-1-15,5-6-1 0</inkml:trace>
  <inkml:trace contextRef="#ctx0" brushRef="#br0" timeOffset="1.44082E6">22464 2354 72 0,'0'35'34'16,"10"22"-2"-16,-8-5-6 15,9 22-23-15,0-6 1 16,5 7-1-16,0-4-3 15,0-5 2-15,0-9-2 16,-2-12 0-16,-1-11 0 16,-3-11-1-16,-3-10 1 15,-7-13 0-15,0 0 0 16,-9-18 0-16,-6-7 0 15,-3-15 1-15,-3-14-1 16,-3-9 1-16,1-6-1 16,0-7 0-16,2-2 1 15,6-5-1-15,7 1 1 0,8 8-2 16,8 7 0-16,9 8 1 15,9 4 0-15,6 8 1 16,5 11-1-16,6 10 1 16,-1 11 0-16,3 16 1 15,-5 8-1-15,-4 13 1 16,-8 10 0-16,-8 11 0 15,-11 6-1-15,-11 7 1 16,-11 1-1-16,-10 2 0 16,-8 0 0-16,-6-4-1 15,-3-5-1-15,0-14 0 16,8-8-4-16,-4-22-30 15,36-6 1-15,-22-11-2 16,34-7 1-16</inkml:trace>
  <inkml:trace contextRef="#ctx0" brushRef="#br0" timeOffset="1.4412E6">23020 1784 58 0,'30'19'35'0,"-5"3"-2"0,15 18 0 16,-9-1-24-16,9 20-3 16,-3 0-1-16,2 12-1 15,-5 6-2-15,-7 3 0 16,-7 0 0-16,-7 6-1 15,-9 2 0-15,-7 2-1 16,-7-2 0-16,-8-2 0 16,-6-4 0-16,-7-5 0 15,-4-8 0-15,0-13-1 16,4-6-7-16,-3-30-27 15,18-4 0-15,-1-22-2 16,21-6 0-16</inkml:trace>
  <inkml:trace contextRef="#ctx0" brushRef="#br0" timeOffset="1.44175E6">24504 2573 53 0,'0'0'34'0,"0"14"0"16,0-14 0-16,0 0-17 16,0 0-10-16,0 0-1 15,0 0-1-15,27-16 0 0,-7 0-1 16,8 6-2-16,7-4 0 15,6 2-1-15,4 0 0 16,1-1 0-16,3 2 0 16,-3 0-1-16,-1 3-1 15,-5 2-1-15,-6 5-1 16,-11-3-4-16,1 22-29 15,-24-18 1-15,-9 29-1 16,-18-8-1-16</inkml:trace>
  <inkml:trace contextRef="#ctx0" brushRef="#br0" timeOffset="1.44196E6">24444 2922 58 0,'11'7'38'16,"1"-16"-2"-16,20 14 0 15,-6-15-16-15,12 8-14 16,0-2 0-16,7 1-2 16,-1 1-3-16,-1-2-3 15,5 15-25-15,-17-14-10 16,6 12 2-16,-18-9-4 15</inkml:trace>
  <inkml:trace contextRef="#ctx0" brushRef="#br0" timeOffset="1.4425E6">25722 2422 73 0,'-25'18'33'0,"-12"-7"0"0,9 24-9 16,-10-7-21-16,5 13 3 15,-3-1-1-15,10 10-2 16,3-3 0-16,11 5-1 16,12-6-1-16,15-7 0 15,10-7 0-15,13-10-1 16,9-10 0-16,9-11 1 15,4-13-1-15,2-11 0 16,-2-11 1-16,-4-6-1 16,-9-5 0-16,-7-3 1 15,-14-5-1-15,-13 3 1 16,-14 3-1-16,-15 2 0 15,-12 9 1-15,-10 4-1 16,-8 4 0-16,-5 9 1 0,-2 6-1 16,3 5-1-16,5 12-3 15,0-4-29-15,23 15-1 16,-3-5 0-16,23 15-3 15</inkml:trace>
  <inkml:trace contextRef="#ctx0" brushRef="#br0" timeOffset="1.44282E6">26195 2477 70 0,'12'-5'38'0,"2"10"-2"16,-14-5 0-16,13 3-21 15,-13-3-12-15,0 0 0 16,0 0-2-16,0 0 0 16,0 0-3-16,0 0-4 15,0 0-29-15,-17-7 0 16,17 7-1-16,-28 10-2 15</inkml:trace>
  <inkml:trace contextRef="#ctx0" brushRef="#br0" timeOffset="1.44311E6">26587 2380 88 0,'4'33'36'0,"-12"-5"0"16,13 14-1-16,-11 5-34 15,7 1 1-15,0 1-2 0,2 1 0 16,3-3-4-16,-6-13-5 16,10 4-26-16,-13-19 1 15,12 3-2-15,-9-22 0 16</inkml:trace>
  <inkml:trace contextRef="#ctx0" brushRef="#br0" timeOffset="1.44334E6">26806 2357 93 0,'6'46'37'15,"-16"-4"-1"-15,17 26-1 0,-10-9-32 16,4 4 0-16,-1-3-3 15,0-5-1-15,4-5-2 16,-8-21-11-16,14 5-22 16,-10-34 0-16,7 16-1 15,-7-27 0-15</inkml:trace>
  <inkml:trace contextRef="#ctx0" brushRef="#br0" timeOffset="1.44375E6">27292 2268 89 0,'-13'4'34'0,"7"19"-2"16,-16-11-6-16,6 8-25 15,0-2 1-15,3 5-1 16,3-2 0-16,6-3-1 16,2 0 1-16,9-2-1 15,6-2 1-15,6 2-1 16,4 0 0-16,4 5 1 15,2-1-1-15,-2 0 0 16,0 3 1-16,-2 1 0 16,-5 4 0-16,-2 4 0 15,-5-1 0-15,-7 2 1 0,-6 1-1 16,-8-4 0-16,-5-2-1 15,-5-3 1-15,-4-6-1 16,-2-4 0-16,0-7 0 16,-2-9-2-16,5 0-4 15,-8-21-29-15,20 1 1 16,-11-20-1-16,16 5-2 15</inkml:trace>
  <inkml:trace contextRef="#ctx0" brushRef="#br0" timeOffset="1.44397E6">27217 2241 94 0,'38'7'37'16,"-16"-15"2"-16,23 8-4 15,-2-9-32-15,9 4 1 16,2-1-4-16,-1-6-3 16,6 13-32-16,-20-15-4 15,-1 18-1-15,-25-8 0 16</inkml:trace>
  <inkml:trace contextRef="#ctx0" brushRef="#br0" timeOffset="1.44544E6">20840 4455 28 0,'0'0'28'0,"13"14"-1"15,-13-14 3-15,7 16-16 16,-7-16-2-16,3 22-3 16,-6-8-3-16,8 14 0 15,-5-1-2-15,7 15 0 16,-6 4 1-16,6 13-3 15,-2 6 1-15,4 14-2 16,1 4 0-16,2 4 0 16,-1 1 0-16,0-4-1 0,-2-6-1 15,1-4 1-15,-5-10-1 16,-2-10 3-16,-1-13-3 15,-3-10 0-15,6-3-7 16,-5-28-25-16,1 13 0 16,-11-31-1-16,10-1 1 15</inkml:trace>
  <inkml:trace contextRef="#ctx0" brushRef="#br0" timeOffset="1.44602E6">20779 4758 49 0,'0'0'31'15,"-16"10"2"-15,16-10-7 0,-12-4-16 16,12 4-1-16,4-24-2 15,9 6-2-15,2-12-2 16,11 0 0-16,2-8-2 16,6 1 0-16,3 4-1 15,4 2 1-15,-1 6-1 16,-1 5 0-16,-3 11 0 15,-5 8 0-15,-6 10 1 16,-4 8-1-16,-9 8 1 16,-6 11-1-16,-9 8 2 15,-7 2-1-15,-8 4 1 16,-5 1 0-16,-3 0 0 16,-2-1-1-16,-4-5 1 15,-2-9-1-15,3-8 0 0,2-7-1 16,4-8-2-16,-1-12-3 15,26-1-30-15,-29-12 0 16,29 12-2-16,-13-27 0 16</inkml:trace>
  <inkml:trace contextRef="#ctx0" brushRef="#br0" timeOffset="1.44662E6">22213 4054 39 0,'0'0'34'0,"16"12"1"15,-24 1-1-15,7 20-13 16,-23-9-11-16,10 17-2 16,-10-1-1-16,-1 13-3 15,-8 0-1-15,1 9 0 16,-7 4-1-16,-1 9-1 15,0 6 1-15,3 8-1 16,2 9 0-16,8 7-1 16,10 5 1-16,16 0-2 0,17 7 1 15,8-15-11-15,21 10-26 16,-4-20 0-16,17 1-1 15,-9-18-2-15</inkml:trace>
  <inkml:trace contextRef="#ctx0" brushRef="#br0" timeOffset="1.4511E6">22499 4722 13 0,'0'0'28'0,"15"9"2"16,-15-9 1-16,18 6-16 16,-18-6-2-16,17 14-1 15,-17-14-5-15,14 34-1 16,-11-13-1-16,6 14-1 15,-7 5 0-15,5 15 0 16,-5 1-1-16,5 11 0 16,-5-3-1-16,5 4 0 15,-2-5-1-15,1-4 1 16,1-10-2-16,1-10 1 0,-1-11-2 15,0-11-1-15,4-3-7 16,-11-14-26-16,11-13 2 16,-17-10-3-16,6 4 1 15</inkml:trace>
  <inkml:trace contextRef="#ctx0" brushRef="#br0" timeOffset="1.4515E6">22383 4835 58 0,'3'-18'31'0,"11"-2"1"15,-1-14-8-15,16 3-18 16,-2-10-1-16,16 5 1 16,-1-6-3-16,11 6 0 15,-2 3 1-15,2 14-3 16,-5 8 0-16,-4 11-1 15,-10 12 0-15,-8 8 1 16,-13 12-1-16,-10 8 1 16,-12 0 1-16,-8 3-1 15,-13 0 1-15,-5 3 0 16,-4-5 0-16,-3-3-1 0,1-7 0 15,1-7-1-15,7-3-2 16,2-10-2-16,21 6-21 16,-6-22-9-16,16 5 0 15,-1-16-2-15</inkml:trace>
  <inkml:trace contextRef="#ctx0" brushRef="#br0" timeOffset="1.45183E6">23232 4504 47 0,'6'22'32'15,"-6"-22"1"-15,-6 29 0 16,-12-18-23-16,13 14-1 15,-15-7-1-15,4 10-4 16,-6-2 0-16,2 2-1 16,-3 3-2-16,-2-3-3 15,7 10-25-15,-9-13-6 16,12 6-1-16,-6-14-3 15</inkml:trace>
  <inkml:trace contextRef="#ctx0" brushRef="#br0" timeOffset="1.45235E6">23260 4239 35 0,'23'5'33'16,"-10"5"2"-16,16 17-1 15,-7-6-12-15,19 23-14 16,-2 3 0-16,12 18-2 16,-3 5-3-16,1 10 0 15,-7 4-1-15,-7 10 0 0,-12 2-1 16,-11 4 0-16,-15 0 0 15,-11-7-1-15,-13 1 0 16,-8-8-1-16,3 0-34 16,-13-29 0-16,14-8 0 15,-2-23-3-15</inkml:trace>
  <inkml:trace contextRef="#ctx0" brushRef="#br0" timeOffset="1.45305E6">24522 4804 41 0,'0'0'32'16,"-14"-3"2"-16,14 3-4 15,0 0-14-15,17 7-4 16,-17-7-2-16,37-3-4 16,-10-1-2-16,13 4 0 15,2-4-2-15,9 1 0 16,0-3-1-16,2 4 0 15,-2 1-2-15,-4-2-1 16,-2 11-5-16,-21-10-27 16,7 15 0-16,-31-13-1 15,17 21-1-15</inkml:trace>
  <inkml:trace contextRef="#ctx0" brushRef="#br0" timeOffset="1.4534E6">24345 5320 46 0,'0'0'34'0,"27"5"1"16,-8-10-1-16,16 10-19 15,-3-11-5-15,21 8-3 16,-3-5-2-16,9 1-1 16,-2 5-3-16,-5-7-11 15,2 16-24-15,-16-7-1 16,-2 11-2-16,-17-3-1 15</inkml:trace>
  <inkml:trace contextRef="#ctx0" brushRef="#br0" timeOffset="1.45455E6">25697 4624 31 0,'9'15'27'16,"-9"-15"0"-16,7 19 0 16,-7-19-13-16,2 37-4 15,-4-15-2-15,8 15-3 16,-5 3 0-16,3 11-2 15,-1 5 0-15,2 7-1 16,0 0-2-16,2 1 1 16,-2-1-1-16,1-6 0 15,-1-7 0-15,3-6 0 16,-3-10 0-16,0-5 1 15,-1-10-1-15,0-6 1 16,-4-13-1-16,0 0-1 16,5 18-11-16,-5-18-18 15,-6-15 0-15,-2 1-2 0,8 14 0 16</inkml:trace>
  <inkml:trace contextRef="#ctx0" brushRef="#br0" timeOffset="1.45514E6">26134 5009 36 0,'-5'13'29'16,"-10"-6"2"-16,11 6 0 15,-10-13-16-15,14 14-3 16,-13-15-3-16,13 1-1 15,0 0-2-15,-9 17-2 16,9-17 0-16,0 0-1 16,0 0-1-16,0 0 0 15,0 0-1-15,15 3-1 16,-15-3 1-16,24-3-1 15,-7-4 0-15,3 2 1 0,4 0-1 16,3-3 0-16,3-1 0 16,5 3 1-16,5-3-1 15,0 1 1-15,1 2-1 16,-1 1 1-16,-1 1-1 15,-3 0 0-15,-4 3 1 16,-8-1-1-16,-6 4 0 16,-3 0 0-16,-15-2 0 15,11 5 0-15,-11-5 1 16,0 0-1-16,-14 9-1 15,1-9-2-15,13 0-30 16,-22 2-1-16,22-2-1 16,-24-8-1-16</inkml:trace>
  <inkml:trace contextRef="#ctx0" brushRef="#br0" timeOffset="1.45568E6">27335 4847 62 0,'-15'-6'33'16,"15"6"-2"-16,-34 15 1 15,13 5-25-15,-12-1-1 16,4 10-2-16,-5 7-2 15,3 9 1-15,1 1-2 16,8 7 1-16,5-2-1 16,14 1 0-16,8-7 0 15,14-4 0-15,12-10-1 16,7-9 1-16,8-12-1 15,6-9 1-15,4-10-1 16,-1-10 0-16,0-8 1 16,-4-6-1-16,-6-6 1 15,-7-4-1-15,-9-4 1 0,-10-2 0 16,-11-2 0-16,-6 3-1 15,-15 3 2-15,-7 6-1 16,-14 5 0-16,-7 7-1 16,-8 8 1-16,-2 8 0 15,-3 7-1-15,-3 8-2 16,8 16-12-16,-4-10-21 15,18 16 0-15,1-5-1 16,20 11-1-16</inkml:trace>
  <inkml:trace contextRef="#ctx0" brushRef="#br0" timeOffset="1.45606E6">27965 5046 74 0,'18'-4'38'0,"-18"4"0"15,16-11 0-15,-24-5-27 0,17 5-4 16,-5-6-1-16,2 4-2 16,-1 2-3-16,-5 11-1 15,13 0-18-15,-13 0-20 16,0 0 0-16,-6 16-3 15,6 4 0-15</inkml:trace>
  <inkml:trace contextRef="#ctx0" brushRef="#br0" timeOffset="1.45656E6">28371 4812 64 0,'0'0'34'16,"13"15"1"-16,-1 8-3 16,-9-3-23-16,11 18-1 15,-6 1-3-15,1 11-2 16,0 3-2-16,1 3 1 15,-3-2-2-15,-2-5-2 16,0 2-7-16,-9-16-26 16,9-3 1-16,-11-20-2 15,11 1 0-15</inkml:trace>
  <inkml:trace contextRef="#ctx0" brushRef="#br0" timeOffset="1.45682E6">28677 4779 51 0,'13'2'35'15,"-5"9"-2"-15,-8-11 2 16,2 32-16-16,-11-9-12 15,8 17-1-15,-8 0-2 16,2 10-1-16,-2 0-1 0,3 2 0 16,2 1-6-16,-1-16-22 15,14 5-9-15,-6-23 0 16,13 1-2-16</inkml:trace>
  <inkml:trace contextRef="#ctx0" brushRef="#br0" timeOffset="1.45726E6">29099 4735 49 0,'-20'-3'33'0,"20"3"0"15,-29 12-1-15,29-12-17 0,-32 20-12 16,17-2 0-16,-3-4 1 16,5 5-2-16,1-3-1 15,8 2 1-15,8-6-1 16,9 4 0-16,8-3-1 15,6 1 0-15,5 0-1 16,4-1 1-16,2 2 0 16,0 2 0-16,-2 3 0 15,-5 2 0-15,-7 5 0 16,-4 5 1-16,-11 0 0 15,-3 4 1-15,-10-2 0 16,-4 2 1-16,-7-6-1 16,-2 2 1-16,-7-8-1 15,1-2 0-15,-2-7-1 0,-1-4 0 16,2-8-1-16,-1-5 0 15,5-6-3-15,-5-19-8 16,14 5-24-16,-7-22 0 16,11-3-1-16,-4-14 0 15</inkml:trace>
  <inkml:trace contextRef="#ctx0" brushRef="#br0" timeOffset="1.45749E6">29058 4644 79 0,'0'0'36'0,"28"12"1"0,-11-14 0 16,22 3-32-16,1-5 0 15,14 3-2-15,2-5-1 16,7 2 0-16,-2-3-2 15,-5-2-3-15,6 13-32 16,-26-10-1-16,-2 11 0 16,-34-5-4-16</inkml:trace>
  <inkml:trace contextRef="#ctx0" brushRef="#br0" timeOffset="1.45837E6">24115 6572 39 0,'-2'12'30'15,"13"-7"0"-15,-11-5 1 16,27 0-17-16,-15-8-2 16,16 9-3-16,-1-10-2 15,13 5-3-15,0-5-1 16,7 4-1-16,-1-4-1 15,2 3 0-15,-3 2-1 16,-4-1-1-16,-5 6-1 16,-13-3-6-16,3 11-24 15,-26-9 0-15,14 11-1 16,-14-11 1-16</inkml:trace>
  <inkml:trace contextRef="#ctx0" brushRef="#br0" timeOffset="1.45875E6">24060 6977 29 0,'12'4'31'0,"-12"-4"1"16,33-4 0-16,-12-8-13 16,17 10-5-16,-4-14-4 15,15 10-3-15,0-6-3 16,3 6-1-16,0 0-1 15,-3 2-1-15,-5 5-2 16,-10-5-16-16,-3 16-15 16,-18-7-2-16,-4 9 0 15,-9-14-2-15</inkml:trace>
  <inkml:trace contextRef="#ctx0" brushRef="#br0" timeOffset="1.47143E6">25728 6500 55 0,'-6'-24'32'16,"6"24"-1"-16,-12-22 0 15,12 22-22-15,-20-11 0 16,4 17-2-16,-10-1-3 16,2 14-1-16,-8 3 0 15,1 13 0-15,-4 4 0 16,6 11-2-16,3 4 0 15,10 3 0-15,9 0-1 16,9-2 1-16,10-3-1 16,14-9 1-16,10-8-1 15,7-8 1-15,8-11-1 16,5-9 0-16,1-10 0 0,-1-7 1 15,-2-12-1-15,-6-6 0 16,-8-9 0-16,-7-6 0 16,-12-5 1-16,-11-5-1 15,-11-3 0-15,-11 1 0 16,-9 0 0-16,-10 5 0 15,-5 5 0-15,-6 5 0 16,0 9 0-16,0 7 0 16,-4 10-1-16,5 6 2 15,4 11-1-15,4 5-2 16,8 16-4-16,-5-2-28 15,24 15 0-15,-3-3 0 16,22 7-2-16</inkml:trace>
  <inkml:trace contextRef="#ctx0" brushRef="#br0" timeOffset="1.47186E6">26304 6762 65 0,'0'0'32'15,"0"0"0"-15,1 19-9 16,-1-19-15-16,0 15-2 16,0-15-1-16,19 19-1 15,-6-12-2-15,5 1 0 16,-1-5 0-16,1-1-1 15,-3-4-1-15,2-3 1 16,-5-4 0-16,-12 9 0 16,6-24 0-16,-9 11 1 15,-9-2 0-15,-3 1-1 16,-3 2 1-16,0 4 0 15,-2 5-1-15,0 4-1 16,6 8 0-16,14-9-5 16,-1 25-30-16,1-25 1 15,21 27-1-15,-3-20-1 0</inkml:trace>
  <inkml:trace contextRef="#ctx0" brushRef="#br0" timeOffset="1.47381E6">27385 6519 11 0,'0'0'25'15,"0"0"0"-15,15-3 2 16,-15 3-14-16,0 0 0 16,19-3-3-16,-19 3-3 15,0 0 0-15,0 0-1 16,13-6-1-16,-13 6-1 0,0 0 0 15,0 0-1-15,0 0 0 16,0 0 0-16,0 0 1 16,7-13-2-16,-7 13-1 15,0 0 1-15,1-18-1 16,-1 18 0-16,-2-19-1 15,2 19 0-15,-12-22 1 16,0 9-1-16,-2 2 1 16,-6 0-1-16,-4 5 1 15,-5 1-1-15,-6 3 0 16,-5 5 1-16,0 5-1 15,0 2 1-15,0 4-1 16,4 1 1-16,4 3-1 16,5 2 1-16,9 0-1 15,8 1 1-15,9 0-1 0,6 1 1 16,10-1-1-16,6 0 0 15,8 1 1-15,5-1-1 16,3 2 0-16,1 1 0 16,-1 3 0-16,-4 1 0 15,-2 3 0-15,-5 1 0 16,-8 1 0-16,-5 2-1 15,-7-2 1-15,-6-1 0 16,-5-4 0-16,-5-2 0 16,-4-3 0-16,-6-5 0 15,0-6 0-15,-7-6 0 16,1-7 1-16,2-8 0 0,0-9-1 15,5-10 2-15,6-9-2 16,5-7 2-16,12-5-1 16,12-5 0-16,11-1 0 15,9 0 0-15,10 3 0 16,8 6 0-16,4 5 0 15,-1 6 0-15,-4 8-1 16,-6 10-2-16,-12-2-8 16,-4 18-26-16,-31 1 1 15,14 8-2-15,-27-1 2 16</inkml:trace>
  <inkml:trace contextRef="#ctx0" brushRef="#br0" timeOffset="1.47497E6">28165 6599 58 0,'0'0'33'0,"13"-22"0"16,-13 22-1-16,-2-22-26 15,2 22 0-15,-16-15-1 16,1 10-2-16,-5-2 0 15,-6 6-1-15,-6 1 0 16,-2 4 0-16,-3 2-1 0,1 5 0 16,-1 0 0-16,3 3-1 15,2 0 0-15,8 3 1 16,6 1-1-16,6 1 0 15,8-1 0-15,7 1 0 16,8 2 0-16,7-1 0 16,8 1-1-16,8 1 2 15,2-2-2-15,4 1 1 16,-1 0 0-16,1 0 0 15,-4 1 0-15,-5-1 0 16,-4 4 0-16,-7-1 0 16,-8 2-1-16,-3-1 1 15,-6 1 0-15,-4 1 0 16,-4-1 0-16,-4-2-1 15,-3-1 1-15,-3-3 0 0,-2-2 0 16,-2-3 0-16,1-4 0 16,-3-3 0-16,-1-6 0 15,1-3 1-15,0-7-1 16,1-3-1-16,2-6 1 15,4-3 0-15,1-5 0 16,4 0 0-16,7-4 0 16,3-1 0-16,5-1 0 15,7-1 0-15,8-5 0 16,3-2 0-16,8-3 1 15,4-2-1-15,3 1 0 16,1-1 0-16,2 2 1 16,-3 1-1-16,-4 5 0 15,-6 5 1-15,-5 6-1 0,-8 3 0 16,-4 4 0-16,-7 5 0 15,-5 13-1-15,-1-14 0 16,1 14-7-16,-18 4-25 16,18-4-1-16,-13 9-1 15,12 3 1-15</inkml:trace>
  <inkml:trace contextRef="#ctx0" brushRef="#br0" timeOffset="1.47811E6">29125 6393 51 0,'18'3'32'15,"-18"-3"-3"-15,0 0 5 0,0 0-24 16,0 0 1-16,0 0-4 16,-14 2-2-16,-2-2-2 15,2 1 0-15,-6-1-1 16,-1 1-1-16,-5-1 0 15,1 0 0-15,-3 2-1 16,3 0 0-16,0 1 0 16,1-1 0-16,1 3 0 15,2 2 0-15,3 0 0 16,3 4-1-16,2-1 2 15,2 2-1-15,2 2 0 16,3 2 0-16,3 2 1 16,2 4-1-16,1 0 0 15,0 2 1-15,0 0-1 0,-1 3 1 16,1-4-1-16,-1 0 0 15,1-3 0-15,-2-2 1 16,1-7-1-16,1-11 1 16,0 14-1-16,0-14 0 15,0 0 0-15,15-9 1 16,-3 0-1-16,2-1 0 15,5-1 1-15,5-1-1 16,1 0 1-16,4 4-1 16,2 2 1-16,-2 6-1 15,3 6-1-15,1 4 1 16,-4 5 0-16,1 6 0 15,-5 6-1-15,-3 2 2 0,-4 4-2 16,-5 1 2-16,-6-1-1 16,-7 2 0-16,-5-3 1 15,-6-2 0-15,-7-3 0 16,-2 0 1-16,-6-4 0 15,-2-1 0-15,-3-3 1 16,-1-3-1-16,-3-5 0 16,0-4 0-16,-2-6 0 15,1-4-2-15,-2-4 0 16,1-8-4-16,13 4-32 15,-14-11-3-15,14 6 0 16,-3-8-3-16</inkml:trace>
  <inkml:trace contextRef="#ctx0" brushRef="#br0" timeOffset="1.48835E6">4551 12284 34 0,'-2'-17'34'16,"2"17"1"-16,-5-15-1 16,5 15-23-16,0 0-3 15,-11 18-1-15,7-2-3 16,7 14 1-16,0 11-3 0,8 11-1 15,2 13 0-15,6 9 2 16,1 4-2-16,1 8 1 16,-1 2-1-16,0-2-1 15,-2-5 1-15,-7-8-1 16,-2-12 1-16,-4-9-3 15,1-13 1-15,-3-17-3 16,6-8-7-16,-12-27-24 16,14-5 0-16,-14-23-2 15,7-2 0-15</inkml:trace>
  <inkml:trace contextRef="#ctx0" brushRef="#br0" timeOffset="1.48877E6">4477 12481 27 0,'-7'-25'33'16,"11"3"1"-16,-3-18-1 15,17 7-22-15,-4-15-3 16,17 4-1-16,0-6-3 16,12 6 1-16,1 6-3 15,4 6 2-15,1 12-1 16,2 16 1-16,-6 12-3 15,-3 17 0-15,-8 10 1 16,-6 14-2-16,-9 7 1 0,-6 11-2 16,-9 1 2-16,-8-1-2 15,-8-1 2-15,-7-3 0 16,-7-9 0-16,-3-9 0 15,-6-11 0-15,-2-11 0 16,-2-12-1-16,-1-10 0 16,3-8 0-16,6-9-4 15,31 16-29-15,-26-31-3 16,26 31-2-16,23-27-1 15</inkml:trace>
  <inkml:trace contextRef="#ctx0" brushRef="#br0" timeOffset="1.48971E6">3277 12867 49 0,'17'-5'32'0,"-13"-8"1"15,-4 13 0-15,-6-21-25 16,6 21-2-16,-23-14-3 15,5 12-1-15,-7 1-1 16,-8 7 3-16,-8 5-3 16,-4 13 1-16,-8 4-1 15,1 8-1-15,3 5 1 0,5 2-1 16,13 1 1-16,12-2-1 15,19-6 0-15,18-9-1 16,16-11 1-16,14-9 1 16,6-12-1-16,1-7 1 15,1-8-1-15,-6-6 1 16,-9-3-1-16,-9-2 0 15,-10 0 0-15,-9 3 1 16,-8 2-1-16,-6 6 1 16,-5 4-1-16,6 16 1 15,-18-16-1-15,18 16 1 16,-8 14-1-16,10-1-1 0,7 5 1 15,3 1-1-15,5 3 1 16,3-1-1-16,1 1 1 16,-2-5-3-16,7 5-7 15,-14-13-22-15,8 6-2 16,-20-15 0-16,16 5-1 15</inkml:trace>
  <inkml:trace contextRef="#ctx0" brushRef="#br0" timeOffset="1.49002E6">3246 12481 46 0,'13'7'32'0,"13"16"1"16,-8-2-2-16,22 19-23 16,-7 1-2-16,12 14-1 15,-2 4-3-15,0 8-1 16,-4 6 0-16,-8 8-1 15,-11 4 0-15,-13 5 1 16,-11-1 0-16,-8 0-2 16,-8-3-1-16,-8-13-3 15,11-2-28-15,-13-24 1 16,17-10-5-16,13-37 1 15</inkml:trace>
  <inkml:trace contextRef="#ctx0" brushRef="#br0" timeOffset="1.49095E6">6012 11760 49 0,'-17'15'36'15,"-13"-1"-2"-15,6 20 1 0,-12 3-29 16,8 26 0-16,-7 17 0 15,4 36-3-15,0 19 0 16,10 20 1-16,10 12-3 16,10 12-2-16,18 10-6 15,2-20-30-15,27-8 1 16,6-34-2-16,21-14-2 15</inkml:trace>
  <inkml:trace contextRef="#ctx0" brushRef="#br0" timeOffset="1.49168E6">6662 12192 41 0,'19'29'35'0,"-17"-2"0"16,12 22-2-16,-6 6-27 16,7 17-1-16,-1 2-1 15,6 10 1-15,0 5-2 16,1-3 0-16,-1-6-2 15,0-10 0-15,-5-13-1 16,-2-13 1-16,-4-11 0 16,-3-11-3-16,-6-22 2 15,0 0 0-15,-15-18 1 16,2-13-1-16,-5-15 0 15,-4-14-1-15,-1-18 1 16,-3-12-1-16,2-7 1 16,4-6-1-16,10-1 1 15,4 2 1-15,10 6-2 0,8 9 2 16,12 16-1-16,7 14 2 15,10 12-2-15,2 13 1 16,5 16 0-16,2 15-1 16,-2 13 1-16,-4 12 1 15,-11 13-1-15,-7 8-2 16,-15 6 3-16,-12 6-2 15,-12-1 1-15,-12 2-1 16,-11-2 1-16,-8-4-3 16,-3-11 3-16,-1-9 0 15,2-14-2-15,5-14-1 16,13 0-14-16,2-28-19 15,19 3-2-15,1-13-2 0,22 7 0 16</inkml:trace>
  <inkml:trace contextRef="#ctx0" brushRef="#br0" timeOffset="1.49312E6">8414 12550 1 0,'0'0'29'0,"-13"-21"1"16,13 21 2-16,-22-26-17 16,22 26-2-16,-32-20-4 15,15 16-3-15,-11-5-1 16,1 11-2-16,-7 5-1 15,0 9 0-15,-1 9-1 0,0 9 0 16,2 9-1-16,6 4 1 16,7 4-1-16,10-2 2 15,11-4-1-15,11-8 1 16,9-9-2-16,8-9 2 15,8-12-3-15,3-11 0 16,0-8 0-16,-2-8-1 16,-4-7 0-16,-5-5-1 15,-5-5 2-15,-8-3-2 16,-6 2 3-16,-8 0 0 15,-4 4 0-15,-2 7 0 16,-2 9 1-16,6 18 0 16,-13-3 1-16,11 21 0 15,1 7-1-15,6 11 2 0,2 3-2 16,4 5 3-16,2-3-3 15,4-3 2-15,2-6-5 16,-2-12-3-16,13-1-27 16,-15-19-2-16,8 0 0 15,-11-18-2-15</inkml:trace>
  <inkml:trace contextRef="#ctx0" brushRef="#br0" timeOffset="1.49349E6">8567 12472 33 0,'6'37'34'0,"-8"-1"0"16,14 18-1-16,-10-9-26 0,14 6-1 16,-6-6-1-16,7 0 0 15,-5-11-2-15,1-4 0 16,-4-8-2-16,-1-6 2 15,-8-16-2-15,0 0-1 16,0 0 0-16,9-14-2 16,-10-10 2-16,3-7-2 15,2-11 2-15,5-7-3 16,7-3 4-16,4 0-2 15,6 4 2-15,4 8-1 16,4 11 0-16,2 14 0 16,3 22-1-16,-4 16 2 15,-2 14-1-15,-3 9 0 16,-3 8 0-16,-5 2 2 15,-2 1-3-15,0-7 0 0,7-2-29 16,-9-23-2-16,13-5-4 16,-6-20 0-16</inkml:trace>
  <inkml:trace contextRef="#ctx0" brushRef="#br0" timeOffset="1.49396E6">9818 12315 35 0,'-19'2'34'0,"-18"0"1"16,-1 13-1-16,-16-5-26 16,3 8-5-16,-5 4 0 15,5 11 0-15,-1 4-1 0,9 11 0 16,4 3-1-16,12 4 0 15,10 4 0-15,11 0 2 16,12-7-2-16,12-4 1 16,9-12 0-16,11-12 0 15,7-14-2-15,4-10 0 16,2-16 0-16,2-12-4 15,-6-12 3-15,-4-15-2 16,-6-11 2-16,-8-8-3 16,-9-5 2-16,-8-11-1 15,-8 3 0-15,-12-2 2 16,-4 9-2-16,-7 8 3 15,0 21-3-15,-3 16 5 16,0 20-1-16,6 28 4 0,5 20-1 16,10 30-3-16,2 20 3 15,12 16-2-15,2 2 2 16,10 1-4-16,3-2-1 15,-7-19-31-15,16-2-3 16,-6-29-1-16,7-13-2 16</inkml:trace>
  <inkml:trace contextRef="#ctx0" brushRef="#br0" timeOffset="1.49444E6">10674 12056 25 0,'13'22'34'16,"9"22"-1"-16,-5 9-1 15,12 23-17-15,-6 3-9 16,7 12-2-16,-6-1-1 16,2-2-1-16,-5-6-1 15,-3-5 2-15,-7-14-2 16,-4-13 0-16,-5-14 0 15,-2-11-1-15,-2-13 0 16,2-12-1-16,-13-7-4 16,-4-22-30-16,12-4 2 15,-13-20-2-15,10-1 0 16</inkml:trace>
  <inkml:trace contextRef="#ctx0" brushRef="#br0" timeOffset="1.4949E6">10630 12192 23 0,'-6'-14'33'16,"-3"-8"-2"-16,13 5-9 15,-7-12-12-15,16 9 1 16,-7-4-6-16,9 7 1 16,-4-2-3-16,5 5-1 15,-5-1 0-15,3 1-1 0,-1-2 1 16,3 2-1-16,2-1 0 15,4-2 0-15,3 2 0 16,6 1-1-16,4 1 1 16,4 5 0-16,3 3 0 15,-1 9-1-15,-6 7 1 16,-2 9 0-16,-7 4-1 15,-10 8 2-15,-11 5-1 16,-12 4 0-16,-9 3 0 16,-9-3-2-16,-6-2 2 15,-5-4-2-15,-5-4 2 16,0-7-3-16,2-7 3 15,6-8-4-15,7-5 0 0,3-15-21 16,23 11-10-16,1-23-1 16,22 12-2-16</inkml:trace>
  <inkml:trace contextRef="#ctx0" brushRef="#br0" timeOffset="1.49563E6">11418 11434 34 0,'-19'-14'32'16,"-6"-11"3"-16,25 25-7 16,-24-34-18-16,24 34 2 15,15-10-5-15,15 20-1 16,11 11 0-16,17 16-2 15,13 21-1-15,14 13-2 0,11 17 0 16,3 10 1-16,-2 12-1 16,-7 10-2-16,-17 8 2 15,-13 5-2-15,-21-2 1 16,-19-3 1-16,-27-3-1 15,-13-4-1-15,-15-11 1 16,-6-10 0-16,-3-18 0 16,2-19-1-16,9-8-15 15,1-33-20-15,32-22-1 16,0 0-1-16,16-30-2 15</inkml:trace>
  <inkml:trace contextRef="#ctx0" brushRef="#br0" timeOffset="1.49615E6">13076 12311 39 0,'0'0'34'0,"0"0"2"15,19-4-1-15,-6-10-27 16,18 7-1-16,2-3-2 16,11 1-2-16,4 0 1 15,6 0-2-15,0 3-2 16,4 1 0-16,-4 4-1 15,-7-1-4-15,2 12-7 0,-16-8-22 16,0 8-1-16,-21-7-1 16,0 11 0-16</inkml:trace>
  <inkml:trace contextRef="#ctx0" brushRef="#br0" timeOffset="1.49647E6">13136 12693 46 0,'17'5'34'16,"9"-3"1"-16,-3-18-3 16,17 5-25-16,2-5-1 15,14 3-2-15,3-5 0 16,5 6-1-16,2 1-2 15,-6 6 0-15,-4 6-2 16,-9 4-3-16,2 13-29 16,-27-6-1-16,1 11-3 15,-18-12 0-15</inkml:trace>
  <inkml:trace contextRef="#ctx0" brushRef="#br0" timeOffset="1.50883E6">15397 12126 24 0,'-12'-11'23'0,"-1"1"-4"15,13 10 0-15,-22-11-7 16,22 11 1-16,-27-9-4 0,16 9 0 15,-11-1-5-15,6 5 0 16,-4-2-2-16,3 9 0 16,-5 2-1-16,0 7-2 15,-4 7 2-15,3 9-2 16,-1 6 2-16,1 13-2 15,-1 9 2-15,8 8-2 16,5 0 3-16,11 3 0 16,11-5-1-16,12-8 2 15,12-8-2-15,11-13 1 16,9-18-1-16,7-14 0 15,4-14-1-15,2-12 1 16,-2-12-1-16,-7-11-1 16,-8-12 1-16,-6-6-1 0,-12-4 2 15,-13 0-1-15,-11-2 0 16,-10 2 0-16,-13 4 1 15,-12 3-1-15,-11 8 0 16,-11 9 2-16,-6 6-1 16,-7 7 1-16,-3 9-2 15,1 5 3-15,1 7-3 16,7 12 2-16,9 5-3 15,8 0-4-15,19 9-2 16,2-8-27-16,27 6 2 16,5-7-4-16,23 5 2 15</inkml:trace>
  <inkml:trace contextRef="#ctx0" brushRef="#br0" timeOffset="1.50915E6">16062 12339 57 0,'0'0'37'16,"0"0"-1"-16,-14-20-5 15,14 20-25-15,0 0-2 16,-13-17-7-16,13 17-29 16,0 0-2-16,13 11-4 15,-13-11 1-15</inkml:trace>
  <inkml:trace contextRef="#ctx0" brushRef="#br0" timeOffset="1.50963E6">16548 12056 23 0,'3'-21'33'0,"9"18"4"0,-12 3-3 16,24 19-12-16,-20 3-15 16,9 20-2-16,-5 6-1 15,2 15-2-15,-1 6 2 16,0 7-4-16,-3-2 1 15,1-3-2-15,-3-5 0 16,-2-8-1-16,1-8 0 16,-5-15-4-16,10-7-26 15,-8-28-3-15,0 0 1 16,0 0-2-16</inkml:trace>
  <inkml:trace contextRef="#ctx0" brushRef="#br0" timeOffset="1.51011E6">17005 11943 27 0,'4'15'33'16,"12"16"4"-16,-9 1-3 15,17 22-13-15,-17-5-12 16,11 14-3-16,-10 2 0 15,2 9-3-15,-3-5-1 16,-2-1-2-16,-4-7-1 16,-1-10 0-16,2-5-5 15,-11-18-29-15,14-5 0 0,-5-23-2 16,0 0 1-16</inkml:trace>
  <inkml:trace contextRef="#ctx0" brushRef="#br0" timeOffset="1.51085E6">17892 11842 36 0,'3'-12'33'16,"-3"12"2"-16,4-11-2 16,-4 11-22-16,-14-4-5 15,-3 12 1-15,-14-7-3 16,-3 7-2-16,-9 1 1 15,-5 3-1-15,-5 1-1 16,2 1 0-16,2-1-1 16,5 0 1-16,7 4-2 15,6 1 1-15,6-1 0 16,10 0 2-16,6 4-2 15,5 0 2-15,7 1-2 0,3 5 2 16,3-1-1-16,3-1-2 16,1 1 2-16,-1 1-4 15,0-4 4-15,-2-1-4 16,-2-3 3-16,-1-8-3 15,-7-11 3-15,10 15 1 16,-10-15-1-16,11-8 0 16,-11 8 0-16,20-23 0 15,-5 6 0-15,4-1 2 16,7 3-2-16,4 1 3 15,3 5-3-15,6 8 3 16,5 4-3-16,-1 9 0 16,2 8 0-16,-2 7-2 15,-4 7 2-15,-5 4-2 0,-8 4 2 16,-8 3-3-16,-10 5 4 15,-8 3-1-15,-11-3 1 16,-7 1 0-16,-10-5 0 16,-7-2 0-16,-6-6 0 15,-3-9 1-15,-1-9-1 16,0-10 0-16,4-7-2 15,1-14-5-15,20 1-30 16,-6-18-1-16,19 5-1 16,4-16-2-16</inkml:trace>
  <inkml:trace contextRef="#ctx0" brushRef="#br0" timeOffset="1.51159E6">18724 12276 46 0,'0'0'35'16,"23"-13"1"-16,15 22-2 15,-5-3-28-15,17 8 0 16,1 2-2-16,10 10 1 15,1-2-3-15,3 6 0 0,-6 2-2 16,-2 1-1-16,-5 0-3 16,-15-6-4-16,5 8-27 15,-27-15 0-15,-1 6-1 16,-14-26 0-16</inkml:trace>
  <inkml:trace contextRef="#ctx0" brushRef="#br0" timeOffset="1.51177E6">18811 12612 37 0,'-22'-8'37'16,"22"8"1"-16,12-43-1 15,24 7-19-15,6-31-10 0,22-10-3 16,9-11-4-16,11-20-26 15,17 10-9-15,-7-9-2 16,10 11-3-16</inkml:trace>
  <inkml:trace contextRef="#ctx0" brushRef="#br0" timeOffset="1.5125E6">20362 12092 15 0,'0'0'32'16,"-23"-21"-2"-16,8 19 2 15,-19-6-19-15,3 20 1 16,-16 2-7-16,0 16-3 16,-8 10 0-16,2 19-2 15,0 11 1-15,12 11-1 16,12 2-1-16,18-1-2 15,18-10 2-15,22-9 1 16,25-21-2-16,20-22 0 16,13-26 0-16,10-22 0 0,3-19 1 15,-3-13-2-15,-8-8 1 16,-15-4 0-16,-18 0 0 15,-23 2 3-15,-18 4-3 16,-25 10 2-16,-19 6-2 16,-18 12 2-16,-18 7-2 15,-13 9 3-15,-8 11-2 16,-1 9 0-16,3 12-1 15,13 10 1-15,17 9-3 16,18-1-6-16,40 10-25 16,13-12-2-16,34 4 0 15,11-13-3-15</inkml:trace>
  <inkml:trace contextRef="#ctx0" brushRef="#br0" timeOffset="1.51272E6">21169 12201 59 0,'-16'-23'39'0,"16"23"0"15,-11-29-3-15,10 15-29 16,1 1-5-16,0 13 0 15,0 0-11-15,0 0-29 16,-5 29 3-16,-4-17-4 16,11 10 2-16</inkml:trace>
  <inkml:trace contextRef="#ctx0" brushRef="#br0" timeOffset="1.51301E6">21482 11933 52 0,'-3'31'36'16,"10"19"1"-16,-8 1-3 15,15 12-29-15,-8 6-1 16,8 8-1-16,-2-3-1 16,0-1-1-16,0-8-1 0,0-11-4 15,1-8 0-15,-5-23-9 16,8-2-21-16,-16-21-2 15,23-10 1-15,-16-20-1 16</inkml:trace>
  <inkml:trace contextRef="#ctx0" brushRef="#br0" timeOffset="1.5135E6">21863 11920 28 0,'0'0'32'16,"0"0"1"-16,-21 6-1 16,14 15-15-16,-15-6-9 15,9 14-1-15,-8 3-3 16,8 5-3-16,-1 0 0 15,8 1-1-15,1-2 1 16,6-1-2-16,7-6 1 16,3-3-3-16,7-11 2 15,7-6 1-15,3-2 0 16,4-5 0-16,3-3 0 15,2-2-1-15,-1 5 1 16,2 1 0-16,-4 5 0 16,-4 6 0-16,-4 5 0 0,-4 5 1 15,-7 6-1-15,-3 7 1 16,-6 1 0-16,-5 4 1 15,-4 0-1-15,-4 0 1 16,-6-1 0-16,-3-2 1 16,-5-6-1-16,-1-7-1 15,-1-7 0-15,0-5-1 16,2-10-1-16,-1-13-3 15,8 1-10-15,-6-29-21 16,11 0 0-16,-11-18-1 16,14 1-1-16</inkml:trace>
  <inkml:trace contextRef="#ctx0" brushRef="#br0" timeOffset="1.51392E6">21712 11874 44 0,'18'-14'33'16,"-9"0"1"-16,17 11-4 16,-7-16-16-16,21 10-5 15,-2-8-2-15,9 6-2 16,-3-3-1-16,2 3-1 15,-2 2-2-15,-6 3-1 16,-6 4-2-16,-12-1-2 16,1 18-16-16,-21-15-15 15,2 17 0-15,-16-11-2 16,5 14 1-16</inkml:trace>
  <inkml:trace contextRef="#ctx0" brushRef="#br0" timeOffset="1.51469E6">21271 11961 15 0,'0'0'24'15,"9"12"1"-15,-9-12-11 16,6 14-1-16,-6-14-4 15,6 20-1-15,-6-20-1 16,2 27 1-16,-6-13-3 16,9 11 2-16,-7-2-2 15,7 7-3-15,-4 0 2 16,4 8-3-16,-2 1 1 15,3 7-3-15,0-1 3 0,3 2-4 16,0 0 3-16,2 1 0 16,1-2 0-16,1-4 0 15,1-5 0-15,0-3 0 16,-1-6-1-16,-2-5 1 15,-2-5-1-15,-2-7-1 16,1 1-4-16,-8-12-27 16,0 0 0-16,-15-5-2 15,15 5 0-15</inkml:trace>
  <inkml:trace contextRef="#ctx0" brushRef="#br0" timeOffset="1.51533E6">22685 12242 18 0,'-11'11'33'0,"-2"-8"1"16,13-3-2-16,0 0-17 16,30 5-3-16,-3-12-4 15,18 4-2-15,5-8-2 16,14 2-1-16,2-6 0 15,5 2 2-15,-4-3-4 16,-2 4 2-16,-4 0-4 16,-8 1 1-16,-6 11-5 15,-24-9-29-15,4 19-1 16,-27-10-3-16,5 17 3 15</inkml:trace>
  <inkml:trace contextRef="#ctx0" brushRef="#br0" timeOffset="1.51572E6">22783 12597 37 0,'0'0'33'0,"-7"16"1"15,7-16-9-15,16 5-15 16,-2-9-2-16,17 8-2 15,3-9-1-15,11 1-2 0,5-6 0 16,7 0 0-16,2-6 0 16,3 2-1-16,-2 3-1 15,-1-1-1-15,-6 5 0 16,-8 2 1-16,-9 1-1 15,-7 6-1-15,-10 3 1 16,-19-5-2-16,11 17-1 16,-11-17-4-16,-5 18-27 15,-13-15-1-15,11 11-1 16,-11-13-1-16</inkml:trace>
  <inkml:trace contextRef="#ctx0" brushRef="#br0" timeOffset="1.52028E6">24885 12089 7 0,'0'0'31'16,"-4"-20"-1"-16,4 20-9 16,-10-23-5-16,10 23-2 15,-13-18-5-15,13 18-2 16,-22-16-2-16,8 14-2 15,-9-3 1-15,0 3-2 16,-7 4-1-16,-2 5 0 16,-4 2 1-16,-4 7 0 15,-1 7-2-15,0 5 0 16,1 5 1-16,4 9-1 15,5 3 1-15,10 5-1 16,11 5 1-16,14 7-2 16,11-6 1-16,12-1 1 0,13-7 0 15,9-6-1-15,5-10 0 16,3-8 1-16,-1-13-1 15,-2-13 0-15,-2-12 0 16,-4-10 0-16,-6-4 0 16,-5-8 1-16,-6-8-1 15,-4-4 0-15,-7-2 1 16,-9-7-1-16,-8 1 0 15,-8 1 2-15,-11-2-1 16,-8 4 1-16,-8 4-2 16,-8 7 3-16,-7 5-2 15,-2 10 1-15,0 13-1 16,1 8-2-16,3 19-6 15,-4 0-24-15,16 19-4 16,1 0-3-16,19 10 1 0</inkml:trace>
  <inkml:trace contextRef="#ctx0" brushRef="#br0" timeOffset="1.52249E6">25620 12221 5 0,'0'0'27'0,"0"0"1"16,0 0-13-16,0 0-1 16,4 13-4-16,-4-13-3 15,0 0-2-15,-4 13 0 16,4-13-2-16,5 11-1 15,-5-11 0-15,0 0 0 16,17 14-1-16,-17-14 0 0,17 4 0 16,-17-4 0-16,18-4 0 15,-18 4-1-15,14-9 1 16,-14 9-1-16,9-14 1 15,-9 14 0-15,0-16-1 16,0 16 1-16,-9-16-1 16,9 16 1-16,-17-7 0 15,6 4 0-15,-2 4 0 16,-1 3 0-16,2 1-1 15,0 2 1-15,12-7-1 16,-15 20-2-16,15-20-6 16,3 17-23-16,-3-17-1 15,16 6 1-15,-16-6-1 16</inkml:trace>
  <inkml:trace contextRef="#ctx0" brushRef="#br0" timeOffset="1.52535E6">26625 12020 14 0,'0'0'27'16,"-11"0"1"-16,-1-3-4 15,12 3-13-15,-28 16-2 16,12-1-2-16,-12 1-1 16,2 8-2-16,-7-1 1 15,5 10-2-15,-2-2 1 16,8 9-3-16,3-2 1 15,12 6-2-15,9-5 1 16,12 2 1-16,8-3-2 16,7-4 0-16,7-4 0 15,7-7 1-15,-1-8-1 0,-1-6 0 16,2-9 0-16,1-9 0 15,-3-5 0-15,0-5 0 16,-4-9 1-16,-1-4-2 16,-3-4 2-16,-3-5-1 15,-6-2 0-15,-8 0 3 16,-7-2-3-16,-9 0 2 15,-10 4-2-15,-9 4 2 16,-10 1-2-16,-8 5 2 16,-7 10-2-16,-5 7-1 15,-3 8 1-15,-2 9 0 16,2 8-1-16,1 4-1 15,16 17-31-15,-8-3 0 16,20 7-1-16,3-7-1 0</inkml:trace>
  <inkml:trace contextRef="#ctx0" brushRef="#br0" timeOffset="1.5257E6">27431 11869 47 0,'0'0'34'0,"22"27"3"15,-17-4-3-15,11 19-29 16,-14 3-2-16,3 9 0 16,-7 5-1-16,-1 7-2 15,-5 1 2-15,-1 2-3 16,-3-5 2-16,-1-6-3 15,0-7 3-15,1-7-1 16,3-10 0-16,3-11 0 16,7-6-4-16,-1-17-30 15,0 0-1-15,12-28-1 16,6 7 0-16</inkml:trace>
  <inkml:trace contextRef="#ctx0" brushRef="#br0" timeOffset="1.52704E6">27952 11961 1 0,'0'0'30'15,"0"0"-1"-15,0 0 3 0,-6-23-18 16,18 20-1-16,-7-9-3 16,17 6-4-16,-4-8-1 15,12 5-1-15,3-3-1 16,5 4-1-16,1 3 0 15,1 6 0-15,-4 5-1 16,-3 5-1-16,-6 7 0 16,-6 3 1-16,-7 5-2 15,-8 4 2-15,-8-2-1 16,-6 4 1-16,-7 0-1 15,-7-1-2-15,-4-3 2 16,-2 0-2-16,-2-4 2 16,1-2-2-16,2-3 2 15,2-7-2-15,6-5 2 0,5-1 0 16,14-6 0-16,-12-2 0 15,12 2 0-15,12-7 0 16,3 2 0-16,6 2 0 16,4 2 0-16,8 5 0 15,0 3 0-15,2 6 1 16,0 5-1-16,-6 4 0 15,-3 5 1-15,-5 2-1 16,-6-1 1-16,-5 4 0 16,-10-1-1-16,-5 0 1 15,-9-3 0-15,-3-1 1 16,-6-5-1-16,-3-4 0 15,-5-4 0-15,-1-5 1 16,-1-8-1-16,2-6-1 0,3-7 0 16,3-4-1-16,8 0-1 15,2-11-12-15,19 12-19 16,-4-12-2-16,20 12 1 15,0-7-1-15</inkml:trace>
  <inkml:trace contextRef="#ctx0" brushRef="#br0" timeOffset="1.52786E6">28718 12008 31 0,'-11'-5'31'0,"11"5"2"16,0 0-2-16,15-10-22 15,-15 10-2-15,15-17-2 16,-3 7-1-16,6 1-1 15,-1 0-1-15,5-1 0 16,0 0 0-16,3 1-1 0,2-1 0 16,2 3 0-16,-2 2-1 15,0 5 0-15,-2 0 0 16,-1 5 0-16,-1 5-1 15,-5 3 1-15,-1 3 0 16,-5 5 0-16,-1 2 0 16,-5 3 1-16,-3 5-1 15,-5 2-2-15,-4 0 3 16,-3 3-3-16,-5 0 2 15,-2 1-1-15,-4-1 1 16,-2 0-2-16,-1-3 2 16,-2 1 1-16,-2-2-1 15,2 0 0-15,-4-3-1 16,3-2 1-16,1-3 0 15,2-2 0-15,2-4 0 0,3-4-1 16,4-3 1-16,2-5 0 16,12-6 1-16,0 0-1 15,0 0 1-15,0 0-1 16,0 0 1-16,0 0 0 15,17-17 0-15,-4 11-1 16,0-1 1-16,2 2 0 16,2-1 0-16,2-2-1 15,2 3 1-15,1 1-1 16,2-1 0-16,4 4 0 15,3-3 1-15,4 1-1 16,1 2-1-16,1 1 2 16,-1-2-1-16,-1 0 1 15,-3 4-1-15,-5-2 0 0,-3 0 1 16,-6 1-1-16,-6-2 0 15,-12 1-1-15,13 10-7 16,-13-10-26-16,-14 0-1 16,1-4-2-16,13 4 1 15</inkml:trace>
  <inkml:trace contextRef="#ctx0" brushRef="#br0" timeOffset="1.52868E6">29339 11953 28 0,'0'0'33'0,"5"-20"0"16,11 12 0-16,-4-14-22 16,23 12-2-16,-2-10-2 15,19 7-3-15,1-1-1 16,8 5 0-16,0 4-1 15,-1 6 0-15,-4 7 0 16,-5 4-1-16,-11 10-1 16,-9 3 1-16,-10 4-2 15,-11 2 2-15,-8 1-1 16,-8-3 0-16,-10 5 0 15,-3-6-2-15,-4-3 3 16,-4-2-4-16,0-2 5 0,0-4-5 16,4-6 3-16,2-1-2 15,7-4 3-15,14-6-1 16,-14 5 0-16,14-5 0 15,0 0 0-15,24 2 0 16,-3 2 0-16,3 1 0 16,7 3 0-16,5 3 0 15,2 1 0-15,2 2 0 16,-1 4 0-16,-1 2 0 15,-2 2 0-15,-7 4 0 16,-4-2 0-16,-8 4 0 16,-7 3 1-16,-8 0-1 15,-8 0 1-15,-7 1 1 16,-10 0 0-16,-4 2-1 15,-10-3 1-15,-3 1 0 0,-4-5 0 16,-1-4 0-16,0-4-2 16,1-6-1-16,12 2-20 15,-4-26-16-15,19-1 0 16,3-18-3-16,19-8 1 15</inkml:trace>
  <inkml:trace contextRef="#ctx0" brushRef="#br0" timeOffset="1.5509E6">2827 14447 4 0,'0'0'30'0,"0"0"-1"16,5 23 4-16,-5-23-16 15,-4 33-2-15,-8-15-4 0,21 17-5 16,-11-2-2 0,6 12-1-16,-1 2-1 0,1 8-2 15,1 2 1-15,1 4-1 16,-3 2 1-16,4 1 0 15,-2-2-1-15,3-7 1 16,-4-8-1-16,-1-5 1 16,-3-12-1-16,2-12 1 15,-2-18 0-15,0 0-1 16,-5-21 0-16,-2-7 1 15,6-12-1-15,0-7 0 16,2-1 1-16,8 0-1 16,5 3 0-16,3 7 0 15,7 7 1-15,5 8-1 16,1 11 0-16,4 10 0 15,2 5 0-15,-4 9 1 0,0 8-1 16,-3 5 1-16,-5 6-1 16,-3 3 1-16,-5 3 0 15,-1 7 2-15,-10-1-2 16,-4 2 1-16,-9-1-1 15,-3-1 2-15,-9-4-2 16,-5-2-1-16,-11-6 0 16,0-7-1-16,-10-7 1 15,0-12-2-15,1-9 1 16,1-15-4-16,17 5-12 15,-4-27-18-15,26 7-1 16,-11-17 0-16,32 9-1 16</inkml:trace>
  <inkml:trace contextRef="#ctx0" brushRef="#br0" timeOffset="1.5513E6">3099 14170 51 0,'21'-1'37'16,"19"17"-2"-16,-11-5 0 15,22 21-27-15,-5-4-2 16,9 14-2-16,-2 7-3 15,2 12 1-15,-6 5-3 16,0 8 0-16,-6 4 0 16,-8 10-1-16,-12 9 1 15,-9 3 0-15,-9-2 0 16,-9-2-3-16,-6-1 3 15,-7-13-2-15,-2-6-2 16,-10-29-31-16,11-6 0 16,-9-29-3-16,12-9 0 15</inkml:trace>
  <inkml:trace contextRef="#ctx0" brushRef="#br0" timeOffset="1.56616E6">5342 14475 4 0,'0'0'29'0,"-6"23"1"16,4-6 1-16,10 17-21 15,-10-4 0-15,10 18-4 16,-5 1-1-16,4 18-2 15,-2 1-1-15,4 6-2 16,-3-2 0-16,1-2 1 16,-2-6-1-16,3-7 0 15,0-11 0-15,0-14 1 16,-2-14-2-16,-6-18 2 15,0 0-2-15,10-27 1 16,-8-4-2-16,-8-13-1 16,3-2 0-16,-8-7-2 0,4 1 1 15,-10-7-1-15,4 7 1 16,-5-5 0-16,4 7 2 15,-2 0 2-15,4 2 1 16,8 0 4-16,1-2-1 16,13 8 2-16,2 0-1 15,12 7 1-15,2 2-2 16,10 12 1-16,-2 6-1 15,3 10-2-15,-2 7 0 16,-2 10-1-16,-4 5 1 16,-6 7-1-16,-7 4 0 15,-3 7 0-15,-10 1 0 16,-6 2-2-16,-10 2 2 15,-5 1-1-15,-9-3 0 0,-4 1-1 16,-3-6 1-16,-4-7-1 16,4-6 0-16,4-10-1 15,13-1-9-15,2-23-22 16,26 4-1-16,4-13 1 15</inkml:trace>
  <inkml:trace contextRef="#ctx0" brushRef="#br0" timeOffset="1.56682E6">6004 14489 35 0,'0'0'34'16,"24"27"0"-16,-22-4-2 15,12 19-27-15,-3 8 0 16,7 16-3-16,-6 5 0 15,1 7-1-15,-2-1 0 0,-2-2-2 16,-4-10 1-16,-1-11 1 16,-3-16-2-16,-2-13 1 15,1-25 1-15,-9-13-2 16,4-19 1-16,-3-13 0 15,-2-10-1-15,-3-11 0 16,0-5 1-16,1-6 0 16,2 3-1-16,2 2 2 15,3 4-2-15,6 3 2 16,4 6-1-16,6 7 1 15,4 7-1-15,4 8 0 16,2 9 1-16,4 10-1 16,-1 9 1-16,2 11 0 15,-3 6 0-15,0 9-1 0,-6 7 1 16,-4 5 0-16,-8 3-1 15,-5 2 1-15,-8 3 0 16,-7 2-1-16,-7-3 1 16,-5 0-2-16,-4-8 2 15,0-4-2-15,1-6 0 16,2-9-1-16,6-5-1 15,0-17-8-15,22 13-22 16,-11-23-1-16,22 14-1 16,-3-10 0-16</inkml:trace>
  <inkml:trace contextRef="#ctx0" brushRef="#br0" timeOffset="1.56718E6">6685 14064 31 0,'16'-2'33'16,"-16"2"2"-16,7 12-1 15,-7-12-23-15,-10 23-3 0,-1-1-2 16,0 10-2-16,-5 6-2 16,-2 6-1-16,0 13-12 15,-8-12-23-15,13 12-4 16,-10-15 2-16,15 0-4 15</inkml:trace>
  <inkml:trace contextRef="#ctx0" brushRef="#br0" timeOffset="1.56984E6">8046 14697 3 0,'-20'0'28'0,"4"9"0"16,-10-6-5-16,8 17-9 15,-12-5-5-15,12 16-1 16,-4-3-4-16,13 10 0 16,2-2-1-16,13 4 0 15,6-5-1-15,11-5 0 16,5-10-1-16,8-10 0 15,4-14 0-15,1-8 0 16,-2-11 0-16,-4-9-1 16,-6-7 1-16,-5-4-1 15,-10 0 1-15,-7-1-1 16,-10 6 1-16,-8 2 1 15,-8 6-2-15,-8 6 2 0,-5 10-2 16,-4 6 2-16,0 8-2 16,2 7 0-16,7 4 0 15,5 5-3-15,15 8-1 16,0-11-28-16,25 8-1 15,-2-13 0-15,17 1-1 16</inkml:trace>
  <inkml:trace contextRef="#ctx0" brushRef="#br0" timeOffset="1.57015E6">8471 14722 14 0,'1'19'32'16,"10"11"-1"-16,-8-12 0 0,7 10-23 15,-2-15-1-15,7 6-3 16,-3-6-1-16,3 2 1 16,-15-15-1-16,21 12-1 15,-21-12 1-15,14-10-1 16,-11-5 1-16,-1-1-2 15,0-10 1-15,3-2 0 16,1-5-1-16,6 1 2 16,6-2-2-16,8 5 1 15,7 2-2-15,6 4 1 16,10 16-19-16,-8-9-17 15,12 14-2-15,-12-3-1 0</inkml:trace>
  <inkml:trace contextRef="#ctx0" brushRef="#br0" timeOffset="1.57105E6">10414 14228 20 0,'4'24'31'0,"11"17"0"16,-4-6-13-16,11 20-6 16,-12-4-2-16,16 17-3 15,-11-4-1-15,7 8-3 16,-5-7 1-16,-1-1-3 16,-4-9 0-16,0-7 0 15,-6-18 0-15,-2-9 0 16,-4-21 0-16,0 0 0 15,-12-26-1-15,2-11 1 16,-5-16-1-16,-7-12 1 0,-2-9-1 16,0-12 0-16,5-6 0 15,3-3 0-15,10 3 0 16,8 6 0-16,11 9-1 15,12 13 1-15,7 16 0 16,5 18 0-16,2 17 1 16,-2 15-1-16,-5 16 1 15,-3 14-1-15,-11 11 1 16,-7 8 0-16,-8 4-1 15,-7 3 1-15,-9 1 0 16,-6-4 0-16,-8-8 1 16,-4-7-1-16,-4-11 0 0,-1-11-2 15,5-7-3-15,0-26-16 16,20 8-13-16,-2-24-4 15,22 7 2-15</inkml:trace>
  <inkml:trace contextRef="#ctx0" brushRef="#br0" timeOffset="1.57129E6">11100 13903 43 0,'0'0'36'0,"-5"25"1"0,-9-11-14 16,10 22-12-16,-14 1-4 15,4 14-3-15,-4 8-4 16,-9-5-33-16,13 16-2 15,-8-11-2-15,10 8-1 16</inkml:trace>
  <inkml:trace contextRef="#ctx0" brushRef="#br0" timeOffset="1.57194E6">11596 14361 47 0,'18'56'38'16,"-11"-6"-4"-16,14 21-10 16,-8-11-20-16,5 4-1 0,-4-8 0 15,1-4-2-15,-3-8-1 16,0-5-1-16,-6-12 1 15,-3-9 1-15,-3-18-1 16,0 0 0-16,-17-7 0 16,4-18 0-16,-2-16 0 15,-7-16 0-15,1-11-1 16,1-11 1-16,3-12-1 15,4-5 0-15,8 1 0 16,6 3 0-16,8 11 0 16,10 12 1-16,8 15 0 15,4 17 1-15,5 18-1 16,3 17 1-16,-2 14 0 15,-3 14 0-15,-3 7-1 0,-9 7 1 16,-6 3 0-16,-8 1 0 16,-11-3 0-16,-6-3 1 15,-10-6-1-15,-4-5 0 16,-9-9 0-16,-2-5 0 15,-3-5-1-15,1-11-5 16,14 8-29-16,-8-11-2 16,30 6-2-16,-18-5 0 15</inkml:trace>
  <inkml:trace contextRef="#ctx0" brushRef="#br0" timeOffset="1.57332E6">4223 14600 29 0,'1'36'31'0,"10"17"-1"0,-5-4-6 15,8 17-18-15,-5-4-1 16,8 6-3-16,-4-9 1 16,4-1-2-16,-6-10 0 15,1-8 0-15,-6-15 0 16,-3-13 0-16,-3-12 0 15,-8-23 0-15,-1-12 0 16,-6-8 0-16,-3-11 1 16,-6-8-2-16,0-3 2 15,-3-6-2-15,4 5 2 16,3-1-1-16,6 6 1 15,8 0-1-15,7 5 0 16,9 9-1-16,10 4 1 16,7 14-1-16,4 7 0 15,2 11 0-15,2 9 0 0,-2 13 0 16,-4 8 0-16,-7 8 2 15,-8 6-1-15,-8 7 0 16,-10-1 0-16,-9 6-1 16,-10-4 1-16,-5 0-1 15,-4-5 0-15,-3-6-2 16,5-2-3-16,-3-19-27 15,21 1 0-15,12-10-1 16,4-18-3-16</inkml:trace>
  <inkml:trace contextRef="#ctx0" brushRef="#br0" timeOffset="1.57363E6">5061 13923 36 0,'-34'29'36'15,"7"31"0"-15,-15 7-1 16,11 23-19-16,-8 16-10 16,12 25-3-16,6 17 0 15,14 11-2-15,17 0-2 0,19-8-5 16,36-1-29-16,4-22-3 15,34-10-1-15,5-33-1 16</inkml:trace>
  <inkml:trace contextRef="#ctx0" brushRef="#br0" timeOffset="1.57451E6">12113 13543 30 0,'16'3'31'16,"11"11"2"-16,-6-6-9 16,15 15-14-16,1-3-2 15,13 19-2-15,0 3-3 16,9 12 0-16,0 9-2 15,3 16 0-15,-5 13-1 0,-4 12 0 16,-12 10 0-16,-12 5-1 16,-12 7 2-16,-13 5-2 15,-14 2 1-15,-10-5-1 16,-8-9 1-16,-8-13-2 15,-1-12-2-15,-11-26-28 16,18-12-2-16,1-34 0 16,17-21-1-16</inkml:trace>
  <inkml:trace contextRef="#ctx0" brushRef="#br0" timeOffset="1.5821E6">13627 14257 23 0,'0'0'29'15,"5"12"1"-15,-5-12-16 16,0 0-4-16,0 0-1 15,20 18-2-15,-20-18-2 16,30 5-1-16,-9-1-1 16,10 3-1-16,2-4 0 15,7 2 0-15,2-3-1 16,3 2 0-16,4 0-1 15,-2 3 1-15,-4-4-1 16,-4 0 0-16,-7 5-2 16,-6-3-1-16,-2 10-10 0,-24-15-18 15,20 7-1-15,-20-7 0 16</inkml:trace>
  <inkml:trace contextRef="#ctx0" brushRef="#br0" timeOffset="1.58253E6">13551 14708 21 0,'0'0'31'16,"6"13"-2"-16,-6-13-11 15,20 10-5-15,-20-10-3 16,39 9-3-16,-9-6-2 16,13 1-2-16,3-6-1 0,9 4 0 15,2-5-1-15,6 2-1 16,0 6-4-16,-8-5-27 15,5 13-2-15,-17-6-1 16,4 16-1-16</inkml:trace>
  <inkml:trace contextRef="#ctx0" brushRef="#br0" timeOffset="1.58766E6">5169 15711 26 0,'-21'-10'19'0,"21"10"-1"15,0 0-2-15,12-10-1 16,9-8-4-16,28 6-2 16,11-7-3-16,21 0-1 15,13-2-2-15,13 1 0 16,9-1-1-16,6 3-1 15,0 7-1-15,-6 5 1 16,-14 6-1-16,-11 9 0 0,-17 3 1 16,-13 6-1-16,-16 1-2 15,-16-7-9-15,-10 7-20 16,-19-19-1-16,0 0-2 15</inkml:trace>
  <inkml:trace contextRef="#ctx0" brushRef="#br0" timeOffset="1.58944E6">15740 14078 17 0,'-13'-8'26'0,"13"8"2"16,-27-12-13-16,16 20-3 16,-14-1-3-16,7 18-2 15,-11 6-2-15,5 16 0 16,-3 7-3-16,6 12 2 0,4 3-2 15,9 6 1-15,9-6-1 16,12-3-2-16,10-16 2 16,13-13-3-16,11-18 2 15,8-15 0-15,6-18-1 16,2-17-1-16,-2-11 0 15,-3-12 2-15,-5-10-1 16,-12-4 1-16,-11-1-1 16,-16 1-2-16,-14 4 2 15,-17 5 0-15,-11 6 0 16,-13 10 0-16,-9 12 0 15,-6 11 0-15,1 13 0 16,0 10 0-16,7 11-1 16,7 8-2-16,22 14-26 0,-1-10-1 15,27 12 0-15,6-14-2 16</inkml:trace>
  <inkml:trace contextRef="#ctx0" brushRef="#br0" timeOffset="1.58968E6">16528 14306 36 0,'0'0'35'0,"0"0"2"15,-23-19-3-15,24-2-24 16,-5-10-6-16,4 6-2 0,0 2-2 16,-1-4-14-16,1 27-18 15,0 0-3-15,14 21 1 16,-11-3-2-16</inkml:trace>
  <inkml:trace contextRef="#ctx0" brushRef="#br0" timeOffset="1.5909E6">16944 13884 1 0,'0'0'26'0,"14"-6"1"15,-14 6-9-15,0 0-3 16,2-17-3-16,-2 17-3 16,0 0-2-16,13 3-1 15,-13-3-2-15,0 0 0 16,7 20-1-16,-5-1-1 15,0 7 1-15,1 14-1 16,-1 7 0-16,3 11 0 16,-3 7-1-16,4 6 0 15,0-1 0-15,2 1 1 16,2-6-1-16,0-7 1 0,2-8-2 15,-2-12-3-15,2-6 1 16,-7-20-19-16,9 6-10 16,-14-18-4-16,13-2 2 15</inkml:trace>
  <inkml:trace contextRef="#ctx0" brushRef="#br0" timeOffset="1.59159E6">17331 13748 6 0,'0'0'32'0,"14"25"-1"16,-13-10 2-16,12 20-17 15,-13-10-4-15,15 25-2 16,-9 3-5-16,7 12-2 16,-5 2-1-16,2 5 0 15,-4-1-1-15,1-1 1 16,-2-4-1-16,0-7-2 15,0-1-5-15,-7-20-27 16,9 1-1-16,-8-21-1 16,11-3 1-16</inkml:trace>
  <inkml:trace contextRef="#ctx0" brushRef="#br0" timeOffset="1.59251E6">18061 13615 29 0,'19'14'31'16,"-19"-14"0"-16,0 0 0 16,0 0-20-16,0 0-3 15,0 0-3-15,0 0-1 16,0 0-2-16,-17 3-1 15,3-6 0-15,-4 2 0 16,-4 0-1-16,-3-1 0 16,-5 1 0-16,-1 0 0 15,-1 1 0-15,-2 1 0 16,2 2 0-16,3 1 0 15,3 1 0-15,3 1-1 16,5 3 0-16,5 0 1 16,13-9-1-16,-16 21 0 0,15-9 0 15,4 2 1-15,-1 6-1 16,3 1-1-16,1 0 2 15,0 2-1-15,0 3 1 16,3 1-1-16,-2-1 1 16,1 3-1-16,-2-5 1 15,1 0 0-15,-2 1 0 16,-1-2 1-16,-3-3-1 15,0-3 1-15,-1-3 0 16,0-14-1-16,-1 17 1 16,1-17 0-16,0 0-1 15,11-9 1-15,-11 9-1 16,24-25 0-16,-8 11 1 15,5 1-1-15,3 1 0 16,2 3 0-16,4 5 0 0,-1 4 0 16,1 5 0-16,1 5 0 15,-3 4 0-15,-1 7 0 16,-2 3 0-16,-2 7 0 15,-6 3-1-15,-2 5 1 16,-5 4 0-16,-5 2 0 16,-3 4 0-16,-6 0 1 15,-4-1 0-15,-6 1 2 16,-3-3-1-16,-6 0 1 15,-3-6 0-15,-2-4-3 16,-5-8 3-16,0-7-3 16,-5-12 2-16,2-6 0 0,1-8 0 15,4-9-2-15,5-1-1 16,2-10-6-16,24 25-27 15,-28-30 1-15,28 30-6 16,-6-13-2-16</inkml:trace>
  <inkml:trace contextRef="#ctx0" brushRef="#br0" timeOffset="1.59389E6">18478 14139 15 0,'0'0'30'15,"0"0"1"-15,0 0-4 0,9 16-13 16,-9-16-4-16,10 11-2 15,-10-11-3-15,18 18-1 16,-6-8 0-16,3 4-1 16,-2-6-1-16,4 2 0 15,0-1 0-15,3 2-1 16,1 0 0-16,2 4 0 15,3 2 0-15,2 5-1 16,2 5 0-16,0 2 1 16,3 3-1-16,-1 2 1 15,-3-1-1-15,0-1 2 16,-4-3-1-16,0-2 0 15,-3-6-1-15,-4-2 1 0,-3-6 1 16,-3-3-2-16,-12-10-2 16,14 4-1-16,-14-4-2 15,-4-19-26-15,4 19-4 16,-13-28-1-16,9 16 1 15</inkml:trace>
  <inkml:trace contextRef="#ctx0" brushRef="#br0" timeOffset="1.59441E6">18439 14680 20 0,'0'0'31'0,"0"0"-2"0,0 0 3 16,17-7-20-16,-13-7-3 15,10 4-1-15,0-10-5 16,12-6 2-16,4-11-3 15,8-9 0-15,6-17-1 16,5-8 1-16,2-3-2 16,1-3 0-16,-3 4 1 15,-7 8-1-15,-6 10 0 16,-7 11-1-16,-8 20 1 15,-8 10-2-15,-13 14-4 16,5 11-26-16,2 11-1 16,-14-5-2-16,9 11 0 15</inkml:trace>
  <inkml:trace contextRef="#ctx0" brushRef="#br0" timeOffset="1.59652E6">19828 13933 29 0,'0'0'32'0,"9"-14"0"15,-12-2-13-15,3 16-11 16,-5-15-2-16,5 15 0 16,-18-9-3-16,7 9 0 15,-7-4-1-15,0 4 0 16,-7 3 0-16,1 5-2 0,-2 0 1 15,-2 9-1 1,-2 6 1-16,1 7-1 0,-2 7 0 16,4 9 1-16,2 5-1 15,7 6 1-15,7 3 0 16,9 1 1-16,9-3-1 15,11-2 1-15,7-8-1 16,10-7 1-16,6-12-1 16,8-7-1-16,2-14 1 15,0-11-2-15,-1-12 1 16,-2-10-1-16,-6-10 1 15,-3-12-1-15,-8-6 1 16,-11-6-1-16,-9-2 2 16,-9-3-1-16,-11 2 0 15,-9 0 0-15,-11 6 1 0,-6 2-1 16,-5 9 0-16,0 7 2 15,1 8-2-15,6 13 0 16,6 12-2-16,3 3-26 16,21 20-5-16,-4 4-3 15,22 16 1-15</inkml:trace>
  <inkml:trace contextRef="#ctx0" brushRef="#br0" timeOffset="1.59673E6">20288 14153 50 0,'0'0'41'0,"-16"-11"-2"16,16 11-2-16,0 0-29 15,-4-21-40-15,21 21-3 16,-17 0-4-16,19 11 1 16</inkml:trace>
  <inkml:trace contextRef="#ctx0" brushRef="#br0" timeOffset="1.59745E6">20818 13819 14 0,'5'-24'33'15,"5"6"0"-15,-11-7 2 16,2 10-19-16,-12-7-10 16,-1 7-1-16,-10 1-2 15,-5 11 0-15,-6 6-1 16,-3 9-1-16,-4 9-1 15,0 7-1-15,3 9 1 16,7 4 0-16,8 4-1 16,16 0 0-16,11 0 1 15,17-3-1-15,11-3 1 16,12-6 0-16,9-1-1 15,5-1 1-15,-2 2-1 16,-3 0 0-16,-6 6 0 0,-13-1 0 16,-8 7 0-16,-13 0 0 15,-10 1 1-15,-13-2 0 16,-7-5 1-16,-7-7-1 15,-7-7 1-15,-1-13 0 16,-3-15-1-16,2-15 0 16,3-18 0-16,7-15 0 15,7-17 1-15,11-11-1 16,9-9 0-16,12-3 0 15,9 0 1-15,7 7-1 16,6 14-5-16,-8 6-25 16,14 27-3-16,-14 5 0 15,10 27-1-15</inkml:trace>
  <inkml:trace contextRef="#ctx0" brushRef="#br0" timeOffset="1.59794E6">21506 13656 46 0,'0'0'35'0,"-16"-25"1"15,3 27-1-15,-19-3-34 16,5 11 0-16,-4 4 0 15,2 9-1-15,0 7 0 16,8 2 0-16,6 0-1 0,7 1 1 16,11-1-1-16,7-4-1 15,11-2 2-15,9-6-1 16,8-2 1-16,4 0 0 15,1 2 0-15,0 3 0 16,-3 3 0-16,-5 9 0 16,-5 6 0-16,-12 6 0 15,-7 5-1-15,-8 4 1 16,-8-2 0-16,-7-2 1 15,-3-4-1-15,-3-11 1 16,-3-9-1-16,-1-11 1 16,-2-16 0-16,1-14 0 15,-2-17 0-15,5-17 0 16,0-13 0-16,7-9 0 15,6-8 1-15,9-2-2 0,9-3 1 16,7 4 0-16,9 14-4 16,-8 5-29-16,18 20-3 15,-10 2 0-15,12 23-2 16</inkml:trace>
  <inkml:trace contextRef="#ctx0" brushRef="#br0" timeOffset="1.59859E6">21953 13723 38 0,'13'-19'34'0,"-1"24"2"0,-12-5-2 16,12 24-29-16,-6-5-2 16,3 9-1-16,-3 3 0 15,3 6-1-15,-1 2 0 16,2 1 0-16,2-7 0 15,1 1 0-15,2-5-1 16,3-5 0-16,1-6 0 16,6-5 0-16,2-6 0 15,0-3 0-15,0-1 0 16,-1-1 1-16,-1 2-1 15,-2 6 0-15,-1 1 1 16,-4 5-1-16,-3 7 0 16,-4 4 1-16,-2 4-1 15,-1 2 1-15,-4 3-1 0,-3 0 1 16,-4 1-1-1,0-3 1-15,-5-5 0 0,-1-5 1 16,-4-3-2-16,-1-7 2 16,-4-9-2-16,-3-10-3 15,2-7-1-15,-8-23-8 16,8 1-23-16,-16-22-1 15,12 5 0-15,-11-17 0 16</inkml:trace>
  <inkml:trace contextRef="#ctx0" brushRef="#br0" timeOffset="1.59893E6">21943 13655 20 0,'0'0'33'16,"18"-5"-6"-16,-10-7 8 15,16 11-21-15,-12-16-1 16,15 10-5-16,-6-6-1 16,10 8-2-16,0-4 0 15,8 6 0-15,-2 2-2 16,2 1-1-16,-2 2-1 15,-1 4 0-15,-2 0-4 0,-12-9-30 16,3 12-1-16,-25-9-4 16,16 2 1-16</inkml:trace>
  <inkml:trace contextRef="#ctx0" brushRef="#br0" timeOffset="1.62066E6">23601 13868 8 0,'0'0'19'16,"0"0"0"-16,1-16-1 16,-1 16-1-16,0 0-2 15,5 27-3-15,-14-13-2 16,13 17-3-16,-7 0-2 15,8 16-1-15,-2 3-1 16,5 8 0-16,-1 2-2 16,5 3 0-16,0-3 0 15,-1-5 0-15,1-4 0 16,-2-10 0-16,0-7-1 15,-2-10 0-15,1-7-2 16,-9-17-4-16,14 1-27 16,-20-14-1-16,6 13 1 0,-17-28-2 15</inkml:trace>
  <inkml:trace contextRef="#ctx0" brushRef="#br0" timeOffset="1.62108E6">23266 14212 3 0,'-13'3'31'16,"11"11"2"-16,2-14 0 16,-3 11-18-16,3-11-3 15,24-5-2-15,3-9-3 16,22 4-2-16,9-8-1 15,13 3-1-15,5-3 0 16,4 2-2-16,0 6 0 16,-8 5-3-16,-8 15-2 15,-22-3-20-15,-4 22-10 0,-27-7-3 16,-2 11 1-16</inkml:trace>
  <inkml:trace contextRef="#ctx0" brushRef="#br0" timeOffset="1.62249E6">25090 13846 21 0,'-30'-27'31'0,"17"18"3"16,-14-10-6-16,9 11-18 15,-10-4-4-15,5 15-1 16,-7 2-3-16,1 14 0 15,-5 8-1-15,5 12-1 16,0 9 1-16,10 14-1 16,7 5 0-16,8 0 0 15,12-2 1-15,14-5-1 16,10-9 0-16,11-11 1 15,6-17-1-15,6-18 0 16,0-15 0-16,2-17 0 16,-4-13 0-16,-6-10 0 15,-7-8 1-15,-11-2-1 16,-13-1 0-16,-16-3 0 0,-15 2 1 15,-12 8 0-15,-14 9 0 16,-8 8 0-16,-8 9-1 16,-2 9 1-16,1 9-2 15,3 8-3-15,20 22-28 16,-5-6-2-16,22 13 0 15,8-4-1-15</inkml:trace>
  <inkml:trace contextRef="#ctx0" brushRef="#br0" timeOffset="1.62324E6">25557 14029 11 0,'0'0'26'0,"-13"6"3"16,2-8-10-16,9 13-7 16,-12-7-3-16,13 10-2 15,1-14-2-15,-8 22-2 16,8-22-1-16,3 19 0 15,-3-19-1-15,16 16 0 16,-1-16 0-16,0-3-1 16,-1-5 1-16,3-1-1 15,-4-5 1-15,-3 0 0 16,-3-1 1-16,-6 1-1 15,-1 14 0-15,-17-16 0 0,5 14 0 16,0 4-1-16,6 13-29 16,-5-9-3-16,12 9 0 15,-1-15-2-15</inkml:trace>
  <inkml:trace contextRef="#ctx0" brushRef="#br0" timeOffset="1.624E6">26172 13709 28 0,'-22'-9'30'0,"-14"-7"1"16,5 18-14-16,-14-6-4 16,13 14-5-16,-6 0-2 15,11 12-2-15,6 0-2 16,13 6 0-16,13-1-1 15,19 2 0-15,9 1 0 16,13-1-1-16,7 0 0 16,4-3 0-16,-2 3-1 15,-2 0 1-15,-11 4 0 16,-11 5 0-16,-13 1 0 15,-11 4 0-15,-12 1-1 0,-11 0 2 16,-7-4-2-16,-8-3 2 16,-5-9-1-16,-3-9 0 15,1-11 0-15,0-12 0 16,6-16 0-16,8-14 0 15,8-8 0-15,9-11 0 16,11-4 1-16,7-5-1 16,10 0 0-16,3 1 0 15,4 8 0-15,-2 5 0 16,1 10-1-16,-6 2-4 15,10 17-26-15,-18-3-1 16,6 18 0-16,-19 4 0 16</inkml:trace>
  <inkml:trace contextRef="#ctx0" brushRef="#br0" timeOffset="1.62455E6">26620 13665 29 0,'4'-13'31'16,"-4"13"0"-16,-1-14-1 16,1 14-26-16,-23 3 1 15,8 6-1-15,-8 2-2 16,3 9 1-16,-3 1-1 15,4 5-1-15,3 2 0 16,8 0-1-16,7-1 1 16,10 0-1-16,6-1 0 0,10-2-1 15,7-3 1-15,3-1 0 16,3 1 0-16,2 2 0 15,-1 2 0-15,-2 2-1 16,-5 5 1-16,-3 3 0 16,-9 3 0-16,-4 3 1 15,-9 3-2-15,-7-3 1 16,-9-1 0-16,-4-3 1 15,-2-8-1-15,-3-7 0 16,-4-9 0-16,1-11 0 16,-2-12 0-16,0-12 0 15,4-12 1-15,-2-9-1 16,2-4 1-16,2-3-1 0,3-4 1 15,5 2 0-15,4-1 0 16,7 6-1-16,5 1 1 16,4 2 1-16,5 3-1 15,3 1 0-15,2 6 0 16,-3 2-2-16,5 12-10 15,-11-5-20-15,8 17-4 16,-15-5 1-16,12 15-1 16</inkml:trace>
  <inkml:trace contextRef="#ctx0" brushRef="#br0" timeOffset="1.62505E6">27123 13588 45 0,'-12'26'33'15,"0"-12"0"-15,13 13 0 16,-12-8-28-16,6 9-1 16,-1 0-3-16,5 1-1 15,2-2 1-15,6-1-2 16,2-4 1-16,5-3-1 15,3-1 1-15,6-7-1 16,3-2 1-16,2-2 1 0,3 0-1 16,1 0 1-16,-2 2 0 15,-1 4-1-15,0 0 1 16,-6 5 0-16,-3 2 0 15,-3 5-1-15,-4 2 1 16,-4 1 0-16,-4 3 0 16,-4 2 0-16,-4 2 0 15,-4 0 1-15,-5 1-1 16,-2-1 0-16,-4-3 0 15,-2-1 2-15,-3-6-2 16,-2-9-2-16,2-6-2 16,-3-14-1-16,8 0-18 15,-10-32-13-15,11-2-1 16,-9-24 0-16</inkml:trace>
  <inkml:trace contextRef="#ctx0" brushRef="#br0" timeOffset="1.62531E6">27037 13578 39 0,'0'0'35'15,"11"-12"0"-15,12 11 1 16,-7-21-25-16,23 11-3 0,0-10-1 16,8 5-3-16,5 2-3 15,1-8-14-15,6 19-20 16,-16-1-3-16,5 17-3 15,-14-2 0-15</inkml:trace>
  <inkml:trace contextRef="#ctx0" brushRef="#br0" timeOffset="1.62586E6">27601 13852 28 0,'12'9'34'0,"0"-4"1"15,27 16-2-15,-4-5-23 16,23 16-2-16,2-2-2 16,11 8-2-16,0 0-3 15,-3 0 0-15,-6 0-5 16,-16-13-12-16,-2 9-17 15,-26-16-2-15,-4 7 1 16,-14-25-1-16</inkml:trace>
  <inkml:trace contextRef="#ctx0" brushRef="#br0" timeOffset="1.62605E6">27727 14149 58 0,'14'-43'35'0,"21"7"-1"15,-5-23-13-15,10 8-17 16,5 5-3-16,-7-6-30 16,10 26-3-16,-16-1-3 15,5 20 0-15</inkml:trace>
  <inkml:trace contextRef="#ctx0" brushRef="#br0" timeOffset="1.62659E6">28591 13723 53 0,'-9'15'36'16,"-16"-3"-2"-16,11 17-13 15,-10-6-17-15,4 8-1 16,-3 5-1-16,6 10-1 16,5 0 1-16,4 2-2 15,7-1 1-15,10-1 0 16,7-6-1-16,10-6 1 15,8-13-1-15,4-12 0 16,5-10 0-16,0-11 0 16,1-11 0-16,-1-5 1 15,-6-6-1-15,-5-4 0 16,-5 1 1-16,-6-2-1 0,-10 1 1 15,-11-4-1-15,-7 1 0 16,-11 0 1-16,-11 2-1 16,-7 3 1-16,-9 3-1 15,-8 4 0-15,-4 7 0 16,1 12 1-16,5 8-3 15,0 2-8-15,17 23-23 16,-1-3-2-16,25 15-1 16,2-3 0-16</inkml:trace>
  <inkml:trace contextRef="#ctx0" brushRef="#br0" timeOffset="1.62685E6">29008 13745 64 0,'8'-13'38'0,"3"19"-1"15,-11-6-13-15,0 0-14 16,0 0-4-16,14 5-2 16,-14-5-3-16,0 0-6 15,17 20-30-15,-17-20-3 16,0 0-1-16,-10-15 0 15</inkml:trace>
  <inkml:trace contextRef="#ctx0" brushRef="#br0" timeOffset="1.62735E6">29178 13648 28 0,'5'33'36'16,"-8"-1"-2"-16,16 16 0 16,-8-2-15-16,16 13-15 0,-7 2-1 15,5 3-2-15,-1-2-2 16,-1-8-3-16,9 3-28 15,-18-24-2-15,6-1-1 16,-14-32 1-16</inkml:trace>
  <inkml:trace contextRef="#ctx0" brushRef="#br0" timeOffset="1.62767E6">29525 13565 40 0,'0'0'34'0,"8"28"3"15,-12-11-3-15,14 16-24 16,-11-1-3-16,8 9-3 16,-5 4 0-16,6 4-3 15,-3 1 1-15,3-1-2 16,-1-3 0-16,4-4-2 15,-1-6-3-15,-9-18-25 16,13 5-4-16,-14-23-3 16,12 6 1-16</inkml:trace>
  <inkml:trace contextRef="#ctx0" brushRef="#br0" timeOffset="1.62819E6">29906 13550 34 0,'-15'-8'33'15,"15"8"2"-15,-21 12-2 16,16 0-20-16,-10-5-7 0,8 6-1 16,-2-2-2-16,5 2-1 15,3 0 0-15,5 1-1 16,2-1 0-16,7 1-1 15,3 0 0-15,4 3 0 16,5-2 0-16,-1 7 0 16,6 0 0-16,1 2-1 15,-1 2 1-15,0 3-1 16,-2 0 0-16,-4 3 0 15,-1 2 1-15,-3-3-1 16,-4 1 1-16,-2-2 0 16,-4 0 0-16,-3 2 0 15,-3-3 1-15,-4 2 0 16,-7-4-1-16,-1 0 2 0,-5-5-1 15,-3-2 1-15,-7-6-1 16,-2-6-1-16,-2-11 0 16,-1-11-1-16,-1-5-3 15,-3-17-3-15,19 3-27 16,-17-18-1-16,18 3-1 15,-9-17 0-15</inkml:trace>
  <inkml:trace contextRef="#ctx0" brushRef="#br0" timeOffset="1.62852E6">29875 13472 42 0,'0'0'34'0,"27"5"2"16,-27-5-2-16,40-10-25 15,-18-3-1-15,15 5-3 16,2-5 0-16,6 4-2 15,0-1 0-15,3 2-2 16,-4 4 1-16,2 3 0 16,-10 2-2-16,-4 7 2 15,-11 1-2-15,-10 3 0 16,-8 4-3-16,-3-16-5 15,-17 30-28-15,-15-23-2 16,9 9-1-16,-18-14-1 0</inkml:trace>
  <inkml:trace contextRef="#ctx0" brushRef="#br0" timeOffset="1.62979E6">13530 15590 9 0,'-20'-9'29'16,"20"9"1"-16,-6-21-5 15,19 19-12-15,-6-15-2 16,22 13-1-16,2-6-3 16,16 10-1-16,3-5-2 15,6 5 0-15,2 1-1 16,0 2-1-16,-1 0-2 15,-4 3 1-15,-6-1-3 16,-9-3-2-16,-1 15-17 16,-19-16-10-16,3 13-3 15,-21-14 1-15</inkml:trace>
  <inkml:trace contextRef="#ctx0" brushRef="#br0" timeOffset="1.63003E6">13606 15880 18 0,'17'25'35'16,"2"-26"0"-16,25 11-2 15,-5-17-17-15,18 6-10 16,3-1-4-16,5-10-18 16,7 18-15-16,-15-6-3 15,2 14-2-15</inkml:trace>
  <inkml:trace contextRef="#ctx0" brushRef="#br0" timeOffset="1.65044E6">15268 15459 1 0,'-29'-3'29'0,"11"14"0"15,-15-4 1-15,11 16-19 16,-9-1-2-16,9 17-2 0,-3 5-2 16,8 17 0-16,1 3-3 15,10 9 1-15,6 0-1 16,12 1 0-16,9-6-1 15,14-5 0-15,9-15 0 16,11-14 0-16,7-19-1 16,5-14 0-16,-1-16 1 15,-3-14-1-15,-7-18 0 16,-8-11 1-16,-11-8-2 15,-12-3 1-15,-14-1 1 16,-12 0-1-16,-14 2 1 16,-18 8-1-16,-13 12 1 15,-12 9-1-15,-9 12 1 16,-7 11-1-16,-4 12 0 15,2 6 1-15,8 12-2 0,12 7 1 16,17 10-3-16,9-10-20 16,29 13-8-16,4-15-2 15,28 5 0-15</inkml:trace>
  <inkml:trace contextRef="#ctx0" brushRef="#br0" timeOffset="1.65088E6">15933 15675 30 0,'0'0'32'0,"-15"11"0"16,14 5-1-16,1-16-27 15,-17 26-1-15,9-9-1 16,4 4 0-16,3 1-1 16,3 1 1-16,4-2-2 15,3-5 1-15,4-4 0 16,2-7 0-16,2-7-1 15,1-9 0-15,-3-3 1 0,1-4-1 16,-5-6 1-16,-3 0-1 16,-7 0 1-16,-5 3 0 15,-5 5 0-15,-2 4 1 16,-5 5-1-16,1 6 0 15,-1 9-2-15,-3-10-30 16,13 23-1-16,-7-10-4 16,15 10 0-16</inkml:trace>
  <inkml:trace contextRef="#ctx0" brushRef="#br0" timeOffset="1.65581E6">16487 15546 18 0,'2'-24'32'16,"14"10"-1"-16,-11-17 2 15,14 12-26-15,-2-8 0 16,11 11-3-16,1 4-1 15,4 9 0-15,-1 8-1 16,2 12-1-16,-5 8 0 16,0 13 0-16,-8 4-1 15,-4 9 0-15,-8 4 0 16,-9 4 0-16,-8 1 0 15,-8 1 0-15,-6-5 0 16,-6-9 0-16,-3-3-1 16,-2-11 2-16,-1-11-2 15,3-9 1-15,4-11 0 16,6-9 0-16,7-5 0 0,10-3 1 15,7-2-1-15,8 4 0 16,10 3 1-16,6 4 0 16,6 4 0-16,6 6 0 15,4 3 0-15,2 3 0 16,2 1-1-16,0 1 0 15,0-1-3-15,-4-8-6 16,3 7-23-16,-15-15-3 16,6 6 2-16,-16-16-2 15</inkml:trace>
  <inkml:trace contextRef="#ctx0" brushRef="#br0" timeOffset="1.6562E6">17269 15531 36 0,'-25'14'31'15,"9"15"-7"-15,-8-7-5 16,13 23-8-16,-5-4-3 15,14 13-2-15,5-3-2 16,14 3-1-16,3-7-1 16,14-2 0-16,7-12-1 15,8-11 0-15,4-18-1 16,1-10 1-16,0-14-1 15,-5-10 0-15,-4-11 0 0,-12-3 0 16,-8-5 0-16,-13 1 0 16,-13 1 0-16,-14 1 0 15,-15 5 0-15,-14 7-1 16,-10 7 2-16,-4 6-2 15,-5 10 1-15,1 8-2 16,8 16-1-16,3-5-15 16,23 25-15-16,1-9-1 15,25 17 0-15</inkml:trace>
  <inkml:trace contextRef="#ctx0" brushRef="#br0" timeOffset="1.65677E6">17708 15451 41 0,'0'0'34'0,"4"-15"2"16,17 11-15-16,-5-14-13 16,15 9-2-16,3-5-1 15,4 5-2-15,2 4-1 16,4 5-1-16,-7 8 0 15,-4 6 0-15,-8 7-1 0,-7 6 0 16,-10 8 0-16,-9 3 0 16,-10 5 0-16,-7 0 0 15,-9 0 0-15,-4-2-1 16,-3-8 1-16,0-6 0 15,5-11-1-15,7-5 0 16,9-10 0-16,13-1 0 16,5-15 1-16,12-2-1 15,10 4 1-15,4-1-1 16,3 6 1-16,1 6 0 15,-1 7 0-15,-5 8 0 16,-3 5 1-16,-5 10-1 16,-9 3 0-16,-3 3 1 15,-6 3-1-15,-6 2 1 16,-7-3-1-16,-5-2 1 0,-7-3-1 15,-5-5 1-15,-5-7 0 16,-4-5-1-16,-4-9 0 16,0-8-1-16,9 1-6 15,-3-20-27-15,25 8-2 16,-1-18 0-16,23 10 0 15</inkml:trace>
  <inkml:trace contextRef="#ctx0" brushRef="#br0" timeOffset="1.65735E6">18465 15342 45 0,'-13'-2'35'0,"13"2"0"15,-17 10-11-15,11 8-18 16,-7 1 0-16,4 13-3 15,-2 4 1-15,1 10-3 16,1 5 0-16,4 6 1 16,0 4-1-16,5 2 0 15,4-1 0-15,6-3-1 16,5-3 0-16,5-4 0 15,3-7 0-15,7-6 0 0,3-7 0 16,3-7-1-16,3-4 1 16,0-7 0-16,-1-5 0 15,0-6 0-15,-4-6-1 16,-2-3 1-16,-6-3 0 15,-3-4 0-15,-6-5 0 16,-4-3 0-16,-5-7 0 16,-4-3-1-16,-6-1 2 15,-3-2-1-15,-3-5 0 16,-6 0 0-16,-4 3 1 15,-4 5-1-15,-6 5 1 16,-3 10-1-16,-5 7 1 16,-3 10-1-16,0 12 0 0,-1 11 1 15,0 11 0-15,2 4-1 16,6 11-1-16,3 2-2 15,21 9-33-15,-13-20 0 16,24 7-4-16,-4-27 1 16</inkml:trace>
  <inkml:trace contextRef="#ctx0" brushRef="#br0" timeOffset="1.66008E6">3280 17702 0 0,'0'0'30'0,"0"0"1"15,-25-2-1-15,25 2-15 16,-33-5-4-16,17 5-3 0,-12 1-3 16,6 12-1-16,-10 0-1 15,4 14-1-15,-5 3-1 16,2 13 0-16,-2 4 0 15,10 7-1-15,7 2 0 16,13 4 0-16,12 8 0 16,9-16 0-16,11-2 1 15,11-12-1-15,13-16 0 16,1-11 0-16,4-6-3 15,-3-21-20-15,6-2-9 16,-12-4-4-16,3-5 2 16</inkml:trace>
  <inkml:trace contextRef="#ctx0" brushRef="#br0" timeOffset="1.66051E6">3204 17132 18 0,'11'-6'35'16,"18"14"0"-16,-9-10-1 15,26 19-22-15,-7-6-5 16,13 16-2-16,-1 2-2 16,7 10-2-16,1 6-1 15,6 10 0-15,-4 8 0 16,-4 10 0-16,-6 8-1 15,-6 8 2-15,-8 10-2 16,-10 7 3-16,-11 8-2 16,-17-10-15-16,0 8-18 15,-26-15-2-15,0-16 0 16</inkml:trace>
  <inkml:trace contextRef="#ctx0" brushRef="#br0" timeOffset="1.69088E6">5345 17272 6 0,'0'0'32'0,"4"31"-2"16,-6-13 2-16,8 20-22 15,-7-3-3-15,10 15-1 16,-4 0-3-16,7 9 0 16,-3 3-1-16,2 9 0 0,-1 1-2 15,3-6 1-15,-2 1-1 16,-4-7 1-16,0-11-1 15,-1-10 0-15,-2-10 0 16,-4-29 1-16,0 0-1 16,0 0 1-16,-6-39 0 15,-3-8-1-15,-4-11 1 16,-1-9-1-16,-3-6 0 15,0-5 0-15,0-10 1 16,2-1-2-16,1 1 2 16,2 10-2-16,3 4 1 15,4 7 0-15,5 8 0 0,5 12 1 16,2 4-1-16,7 11 1 15,5 9-1-15,8 7 2 16,4 9-1-16,8 6 0 16,1 6 0-16,2 4 0 15,3 8 0-15,-2 4 0 16,-5 4 1-16,-6 6-1 15,-8 4 0-15,-9 12 0 16,-9 1 0-16,-7 2 0 16,-12 0 1-16,-6 0 0 15,-11-1-1-15,-6-2 0 16,-9-5 0-16,-4-12 0 15,-1-6 0-15,0-8-1 16,5-7-2-16,5-9-1 16,25 11-28-16,-1-21-4 0,38 6-3 15,2-6 0-15</inkml:trace>
  <inkml:trace contextRef="#ctx0" brushRef="#br0" timeOffset="1.69125E6">6535 16795 19 0,'10'17'37'16,"-25"-9"0"-16,4 25 1 15,-18-9-21-15,4 15-11 16,-12 8-1-16,0 12-2 16,-6 13 1-16,1 19-2 15,7 6 1-15,10 7-2 16,13 5 0-16,12-2-3 15,23 1-7-15,5-12-28 16,31-14 0-16,6-34-4 16,22-14 1-16</inkml:trace>
  <inkml:trace contextRef="#ctx0" brushRef="#br0" timeOffset="1.69192E6">6925 17157 24 0,'-2'43'34'16,"-8"1"2"-16,17 21-4 15,-15-2-27-15,18 14-1 16,4 2-2-16,4 7 1 16,0-9-1-16,2-17 0 15,-4-11-1-15,-1-12 1 16,-8-20-2-16,-7-17 2 0,0 0-2 15,-6-36 1-15,-7-9 0 16,-4-13-1-16,-3-20 1 16,-1-8-1-16,3 3 1 15,4-3-2-15,6 3 1 16,8 7 0-16,9 10 0 15,8 14 1-15,7 20-1 16,8 14 0-16,6 15 0 16,-1 9 1-16,-1 11-1 15,-4 11 0-15,-6 3 2 16,-7 8-2-16,-10 2 1 15,-10 5-1-15,-12 3 1 16,-11 1 0-16,-7-5-1 16,-8-9-1-16,1-4 0 0,-2-12-4 15,19 7-30-15,-7-31 0 16,28 4-1-16,2-39 0 15</inkml:trace>
  <inkml:trace contextRef="#ctx0" brushRef="#br0" timeOffset="1.69221E6">7630 16729 45 0,'0'0'38'0,"0"0"0"15,-13 43-4-15,-10-13-29 16,8 8 0-16,-7 1-3 15,0 4-4-15,5 5-3 16,-9-14-30-16,26 11-2 16,-5-26-2-16,18 7 0 15</inkml:trace>
  <inkml:trace contextRef="#ctx0" brushRef="#br0" timeOffset="1.69256E6">8079 17026 53 0,'22'37'38'15,"-13"-1"-1"-15,16 32-12 16,-9-5-22-16,6 10 0 15,-4 4-1-15,2-3-1 0,-2 4 0 16,-4-2-1 0,-1-11 0-16,-3-9 0 0,-4-15-1 15,1-19-2-15,2-9-6 16,-9-13-27-16,0-18-2 15,-11-22 1-15,10-2-1 16</inkml:trace>
  <inkml:trace contextRef="#ctx0" brushRef="#br0" timeOffset="1.69288E6">8054 17072 30 0,'-7'-32'38'16,"20"4"-1"-16,-5-26 0 0,21 8-32 15,1-9-1-15,12 4-1 16,2 2 0-16,5 13-1 16,-1 14-1-16,-3 16-1 15,-5 17 1-15,-7 19 0 16,-8 15-1-16,-10 11 1 15,-10 7 0-15,-7 6-1 16,-10-2 1-16,-6-3-1 16,-8-5 2-16,-3-6-2 15,-2-8 0-15,-1-15-2 16,3-8-3-16,-7-29-30 15,21 10-2-15,-8-24-1 16,21 3-2-16</inkml:trace>
  <inkml:trace contextRef="#ctx0" brushRef="#br0" timeOffset="1.69314E6">8875 16624 25 0,'0'0'39'15,"22"19"1"-15,-22-19-2 16,7 42-19-16,-9-14-13 15,-6 12-1-15,-7 4-4 0,-7 0-7 16,8 13-31-16,-24-14-1 16,12 12-4-16,-7-12 1 15</inkml:trace>
  <inkml:trace contextRef="#ctx0" brushRef="#br0" timeOffset="1.69372E6">9248 17002 10 0,'8'15'33'0,"11"20"1"16,-9 3 0-16,19 22-21 15,-15 4-7-15,9 11-2 16,-5-2-1-16,3 2-1 15,-6 1-1-15,2-1 1 16,-4-9-2-16,-3-11 0 16,-4-17 0-16,-2-12 0 15,1-9-1-15,-5-17-2 16,0 0-4-16,-4-31-25 15,7 0-3-15,-16-24 1 0</inkml:trace>
  <inkml:trace contextRef="#ctx0" brushRef="#br0" timeOffset="1.69406E6">9281 17123 23 0,'-7'-32'37'15,"14"19"-1"-15,-8-24 0 16,19 18-27-16,-5-17-4 15,10 2 0-15,6-11-2 16,9 0-1-16,3 4-1 16,6 8-1-16,-1 11 1 0,0 4-1 15,1 17 0-15,-5 15 0 16,-8 7 1-16,-9 18-1 15,-8 7 0-15,-9 5-1 16,-11 6 1-16,-7 4 0 16,-9-4 0-16,-11-7 0 15,-3-2 0-15,-6-12-1 16,2-8 0-16,-2-10-2 15,11-5-4-15,-7-27-28 16,35 14-2-16,-17-27 1 16,35 12-2-16</inkml:trace>
  <inkml:trace contextRef="#ctx0" brushRef="#br0" timeOffset="1.69433E6">10124 16808 30 0,'3'22'36'0,"-13"-8"0"16,10 18-8-16,-18-10-16 15,7 16-4-15,-7-6-2 16,-1 9-3-16,-3-1 0 16,0-4-3-16,2-2-2 15,-3-12-23-15,17 9-12 16,-6-23-1-16,18 4-1 0</inkml:trace>
  <inkml:trace contextRef="#ctx0" brushRef="#br0" timeOffset="1.6947E6">10280 16675 40 0,'32'20'38'0,"-3"-6"1"15,22 34-5-15,-2-12-29 16,13 18 1-16,-2 2-2 16,1 20 0-16,-7 8-3 15,-8 17 1-15,-11 11-2 16,-13 4 0-16,-14 4 1 15,-15-4-1-15,-10 1-1 16,-11-16-5-16,8 1-31 16,-20-38-3-16,11-20 1 15,-4-43-2-15</inkml:trace>
  <inkml:trace contextRef="#ctx0" brushRef="#br0" timeOffset="1.69535E6">11809 17428 31 0,'0'-11'36'0,"20"16"0"16,-13-23-1-16,15 11-27 16,4-4-2-16,13 1-2 15,3-6-1-15,6 5-2 16,3 3 0-16,1 3 0 15,-2 6-1-15,-4 11 0 16,-6-1 0-16,-4 2-2 16,-9 3-1-16,-10-1-5 15,7 13-27-15,-24-28 0 16,3 30-1-16,-16-30 1 0</inkml:trace>
  <inkml:trace contextRef="#ctx0" brushRef="#br0" timeOffset="1.69567E6">11812 17722 32 0,'0'0'36'0,"20"3"1"15,-7-6-5-15,23 3-22 16,3-12-3-16,14-1-2 16,2-2-1-16,6 3-2 15,-1 2-1-15,1 5 0 16,-5 4-2-16,-13-1-5 15,3 26-29-15,-23-5-2 16,3 13-1-16,-14-14-2 16</inkml:trace>
  <inkml:trace contextRef="#ctx0" brushRef="#br0" timeOffset="1.69705E6">13667 17182 9 0,'0'0'29'15,"-27"-6"1"-15,27 6-7 16,-40-9-8-16,40 9-4 16,-38-5-3-16,20 10-2 15,-6-5-1-15,3 9-2 16,-6 0 0-16,3 4-1 15,-2 5 0-15,0 5 0 16,-2 4-1-16,5 10 1 16,-2 4-2-16,10 4 2 15,0-1-2-15,8 4 2 0,6 4-2 16,7 2 2-16,10 5-2 15,2 3 1-15,10-5-1 16,4 0 1-16,9-6 0 16,3-8-1-16,4-8 0 15,3-6 0-15,5-11 0 16,-1-20 0-16,-4-14 0 15,-2-14 0-15,-6-11 0 16,-6-8 0-16,-9-7 1 16,-8-14-2-16,-10-9 2 15,-9-3-2-15,-11-4 2 16,-9 5-1-16,-13 5 0 15,-10 6 0-15,-5 14-1 16,-6 11 1-16,-5 14-1 0,-1 17 1 16,2 14 0-16,4 12 0 15,7 11 0-15,6 8-2 16,12 15-15-16,-7-17-17 15,25 19-2-15,-2-19-1 16</inkml:trace>
  <inkml:trace contextRef="#ctx0" brushRef="#br0" timeOffset="1.69778E6">14287 17506 12 0,'0'0'30'0,"9"18"1"15,-9-18 0-15,0 0-18 16,0 0-4-16,12 2-3 15,-12-2-2-15,0 0-1 16,-2-17-1-16,0 5-2 16,-3 1 1-16,-2-2 0 15,7 13-1-15,-18-13 0 16,18 13 0-16,-17 4 0 0,17-4 0 15,-12 18 0-15,10-4 0 16,4 5 0-16,4-3 1 16,4 4-1-16,6-4 0 15,0-7 0-15,4-8 0 16,0 0 0-16,0-5 0 15,-4-3 1-15,-3-4-1 16,-4 0 0-16,-7-3 1 16,-2 14 0-16,-11-22 0 15,0 13 0-15,-5 3-1 16,1 6 1-16,-1 1-1 15,3 7 0-15,6 9-3 16,-5-8-29-16,24 17-3 16,-6-14 1-16,25 7-2 15</inkml:trace>
  <inkml:trace contextRef="#ctx0" brushRef="#br0" timeOffset="1.69857E6">15001 17178 16 0,'0'0'32'15,"0"0"-2"-15,0 0 4 16,13 26-23-16,-13-11-3 15,9 21-1-15,-4 0-3 16,3 10-1-16,0 11-1 16,2 2 0-16,-3 6-1 15,2 9 1-15,-3-6-2 16,0-8 0-16,1-5 0 15,-2-11-1-15,0-4-2 16,-4-16-4-16,12 2-25 16,-13-26-4-16,0 0 3 15,-5-23-2-15</inkml:trace>
  <inkml:trace contextRef="#ctx0" brushRef="#br0" timeOffset="1.69965E6">15008 17208 18 0,'19'0'29'0,"-19"0"2"15,0 0-11-15,0-19-6 16,0 19-4-16,0 0-3 15,0 0-2-15,-4-14-2 16,4 14 0-16,-14-9-1 16,14 9-1-16,-22-8 0 15,8 3 0-15,-4 2 0 16,-3 3-1-16,1-1 1 15,-1 5-1-15,-1 2 1 16,2 2-1-16,-1 5 0 0,2 6 1 16,5 1-1-1,2 7 1-15,4 7-1 0,6 0 0 16,6 2 1-16,3 0 0 15,8-4-1-15,6 1 0 16,5-1 0-16,4-6 1 16,2-9-1-16,1-12 0 15,1-3 0-15,-2-11 1 16,-5-9-1-16,-2-7 0 15,-7-10 0-15,-4-5 0 16,-7-6 1-16,-3 4-1 16,-9-3 0-16,-6 4 0 15,-5 13 1-15,-7-3-2 16,-1 8 1-16,-3 9-1 15,-2 9-1-15,0 5-3 0,14 26-21 16,-10-11-7-16,20 26-2 16,-8-5 1-16</inkml:trace>
  <inkml:trace contextRef="#ctx0" brushRef="#br0" timeOffset="1.7003E6">15075 17617 5 0,'0'0'30'15,"0"-32"0"-15,4 19 2 16,-15-17-18-16,13 16-4 16,-13-8-4-16,7 6 0 15,-6 2-3-15,10 14 1 16,-20-18-2-16,7 15 1 15,-3 3-1-15,-1 13 0 16,-4 1 0-16,1 9 0 0,-3 4-1 16,4 4 0-16,-2 3 0 15,4 1 0-15,3 2 0 16,7 3 0-16,5-2-1 15,9-2 1-15,7-6-1 16,4-10 0-16,6 1 0 16,6-1 1-16,3-11-1 15,4-8 0-15,-1-7 0 16,-4-8-1-16,-3-5 1 15,-3-2 0-15,-5-6 0 16,-5-6 0-16,-7 5 0 16,-5-6 0-16,-9-4 0 15,-6 6 0-15,-7-3 1 16,-7 6-2-16,-3 8 2 15,-4 10-2-15,-3 10 1 0,1 10-1 16,3 15-1-16,3-2-3 16,20 25-25-16,-12-12-4 15,22 11-2-15,-4-17 0 16</inkml:trace>
  <inkml:trace contextRef="#ctx0" brushRef="#br0" timeOffset="1.701E6">15559 17168 27 0,'9'-17'31'0,"-9"17"0"16,5-21-14-16,-5 21-6 16,0-16-4-16,0 16 0 15,-9-12-3-15,9 12 0 16,-18-12-1-16,6 8 0 15,-4 2-1-15,-3 0 0 16,-2 6-1-16,-1 5 0 16,-3 1 0-16,0 6-1 15,0 2 2-15,3 7-3 16,2 2 2-16,5 1 0 15,6 3-2-15,9-1 1 16,8 0 0-16,5-3 0 16,8-2 0-16,2-10 0 15,5 2 0-15,3-6 0 0,-1-7 0 16,-2-9 0-16,-2-7 1 15,-3-6-1-15,-3-3 0 16,-2-5 0-16,-5-6 1 16,-2 1-1-16,-6-3 0 15,-5 0 0-15,-5 0 0 16,-6 6 0-16,-4 7-1 15,-4 6 1-15,-3 8-2 16,-3 7-1-16,6 19-8 16,-12-2-21-16,18 23-3 15,-9-11 0-15,20 23 0 16</inkml:trace>
  <inkml:trace contextRef="#ctx0" brushRef="#br0" timeOffset="1.70149E6">15519 17508 14 0,'0'0'32'16,"-7"-20"1"-16,7 20 0 15,-7-19-19-15,7 19-7 16,-13-15-1-16,13 15-3 16,-21-16 0-16,8 14-2 15,-2 7 0-15,-2 3 0 0,-1 7 0 16,0 4-1-16,0 3 1 15,4 6-1-15,1 8 0 16,5 0 1-16,6-3-1 16,4 1 0-16,7-2 1 15,4-7-1-15,6 1 0 16,3 1 1-16,5-12-1 15,2 1 1-15,0-10-1 16,0-10 0-16,-2-6 0 16,0-7 0-16,-4-5 0 15,-4-11 0-15,-2-3 1 16,-4-5-1-16,-5-6 0 15,-5-2 0-15,-5 2 1 16,-6 2-1-16,-6 8 0 0,-4 10 0 16,-5 8 0-1,-2 8-1-15,1 19-2 0,-8 9-20 16,12 29-12-16,-12-5-1 15,19 13 0-15</inkml:trace>
  <inkml:trace contextRef="#ctx0" brushRef="#br0" timeOffset="1.70252E6">16233 17099 23 0,'0'0'30'0,"17"-10"4"16,-20-7-15-16,3 17-7 15,2-14-4-15,-2 14-2 16,-15-12-2-16,3 10-1 16,-9-1-1-16,-1 6-1 15,-5-3 0-15,-3 5-2 16,-2-1 2-16,-2 5-1 15,-1-2 1-15,3 5-1 16,1-2 1-16,4 1-1 0,3 0 1 16,4-2-1-16,4 4 1 15,6 0-1-15,2-2 0 16,3 2 1-16,5-13-1 15,0 24 1-15,0-24 0 16,9 23-1-16,-2-10 1 16,2 4 0-16,0-3-1 15,2 4 0-15,0-1 1 16,0 6-1-16,0 1 1 15,-1-2-1-15,0 3 0 16,-2 1 0-16,0-4 0 16,-3-4 1-16,0-3-2 15,-5-15 2-15,0 0-1 16,0 0 0-16,13-4 1 15,-8-9-1-15,1-3 0 0,3 2 0 16,2-4 0-16,0 4 0 16,1 5 0-16,5 5 0 15,-1 0-1-15,4 9 1 16,-1 2 0-16,0 0 0 15,-1 10 0-15,0 1 0 16,-2 5 0-16,-3 2 1 16,-6 2-2-16,-2-5 1 15,-3 8 1-15,-5 2-1 16,-3-3 0-16,-3 3 1 15,-4-2-1-15,-1-2 1 16,-4 0 0-16,-3-2 0 16,-2-3 0-16,-3 0 1 15,-2-3-2-15,-2-6 1 0,4-2-3 16,-3-12-5-16,13 6-28 15,-12-16-2-15,15 4-1 16,-5-24-2-16</inkml:trace>
  <inkml:trace contextRef="#ctx0" brushRef="#br0" timeOffset="1.70368E6">16479 16785 28 0,'18'-1'33'0,"-10"-12"-1"16,16 16-5-16,-10-14-17 16,13 11-4-16,-5-4-1 15,5 8-2-15,-1 1-1 16,-2 2 0-16,-3 3-2 15,-3-1 1-15,-5 5-1 16,-3 1 1-16,-7 2-1 16,-4 7 0-16,-5 1 0 15,-4-2 0-15,-4 0 0 16,-2-1 0-16,1-6 0 15,0 1 0-15,2-2-1 16,13-15 1-16,-16 8 0 16,16-8 0-16,0 0 0 0,14-2 0 15,1 0-1-15,3 2 1 16,2 5 0-16,3 4 0 15,-1 2 0-15,-1 3-1 16,-4 1 2-16,-2 3-1 16,-3 4 1-16,-6 2-1 15,-3-2 1-15,-6 1-1 16,-3-3 2-16,-3 0-1 15,-6-6 1-15,0 0-1 16,-4-4 1-16,-1-5-1 16,0-3 1-16,-1-1-1 15,4-2-2-15,2-5-3 16,15 6-31-16,0 0 0 15,0 0-3-15,0 0 0 0</inkml:trace>
  <inkml:trace contextRef="#ctx0" brushRef="#br0" timeOffset="1.70435E6">17556 17396 12 0,'13'0'33'0,"-10"-18"0"16,15 17 2-16,-14-12-21 15,16 13-3-15,-4-6-4 16,12 10-2-16,3-4-1 16,7 1-2-16,5 3 0 15,2 2-1-15,1-3 0 16,2 6-1-16,-3-8 0 15,-6 2 0-15,-7 2-2 0,-8-2 1 16,-6 5-4-16,-18-8-11 16,14 4-19-16,-14-4-1 15,-12 1-1-15</inkml:trace>
  <inkml:trace contextRef="#ctx0" brushRef="#br0" timeOffset="1.70471E6">17516 17677 24 0,'0'0'35'15,"12"11"2"-15,-8-22-3 16,22 6-24-16,-8-11-2 16,12 12-2-16,4 1-2 15,7 0-1-15,3 2-1 16,4-2-1-16,-1 3-1 15,-2 4-1-15,5 19-24 16,-17-16-12-16,8 9-1 16,-17-12-2-16</inkml:trace>
  <inkml:trace contextRef="#ctx0" brushRef="#br0" timeOffset="1.71621E6">19235 17169 25 0,'0'0'29'0,"-23"-10"3"16,23 10-21-16,-35 0-1 16,19 9-3-16,-9 0-2 15,3 9 0-15,-5 0-2 16,4 9 0-16,-6 5 0 15,6 8-1-15,0 6-1 16,5 6 1-16,4 2-1 16,10 2 0-16,5-3 1 15,9-3-1-15,11-5 0 16,9-3 1-16,7-11-1 15,8-6 0-15,5-14 0 16,4-11 0-16,2-9-1 0,0-1 0 16,-2-15 0-16,-4-8 0 15,-7-3 0-15,-8-9-1 16,-8-5 2-16,-12 3-1 15,-10-4 0-15,-11-6-1 16,-13 11 1-16,-10 4-1 16,-8-1 2-16,-7 11-1 15,-3 8 0-15,-6 4 0 16,0 8 0-16,2 9 1 15,3 3-1-15,4 9 1 16,6 6-2-16,5-3 0 16,10 6-2-16,3-6-8 15,17 17-24-15,-2-16-1 16,23 13 0-16</inkml:trace>
  <inkml:trace contextRef="#ctx0" brushRef="#br0" timeOffset="1.71669E6">19752 17488 12 0,'0'0'32'0,"0"0"-1"15,0 0 1-15,0 0-26 16,0 0-1-16,0 0-1 16,0 0 0-16,0 0-2 15,8 13 0-15,-8-13-1 16,17 13 1-16,-17-13-1 15,19 12-1-15,-8-9 0 16,1-4 0-16,1 1 0 16,-1-5 1-16,-12 5 0 15,12-10-1-15,-12 10 1 16,6-18 1-16,-6 18 0 15,-11-22 0-15,11 22 0 16,-20-13 0-16,4 4 0 0,-1 7-1 16,1-3 0-16,2 5-3 15,-7-9-31-15,20 25-4 16,-15-18 1-16,16 2-2 15</inkml:trace>
  <inkml:trace contextRef="#ctx0" brushRef="#br0" timeOffset="1.71751E6">20524 17069 23 0,'0'0'34'0,"-6"-17"-3"15,6 17-3-15,-15-2-19 16,15 2-2-16,-25 14-1 15,10 0-2-15,-6 4 0 16,2 12-2-16,-4 2 0 0,2 9-1 16,0 9 1-16,6 0-1 15,5 5-1-15,6 5 1 16,9-5-1-16,8-7 0 15,7-6 0-15,6-10 0 16,6-10 0-16,3-4 0 16,0-13 0-16,1-8-1 15,-3-7 0-15,-3-13 1 16,-7 0 0-16,-4-5 0 15,-8-2-1-15,-5-7 1 16,-10 4 0-16,-11-3 0 16,-8 5 0-16,-7 12-1 15,-7 7 1-15,-4 20 1 0,-2 6-2 16,-3 14 0-16,8 13-4 15,-5 2-29-15,26 16-2 16,0-16 0-16,26 5 0 16</inkml:trace>
  <inkml:trace contextRef="#ctx0" brushRef="#br0" timeOffset="1.71835E6">21313 17061 20 0,'4'-24'28'15,"-4"24"2"-15,-10-26-17 16,10 26-5-16,-21-26 0 15,8 25-2-15,-11-4-2 16,0 5 0-16,-11 1 0 16,0 5-2-16,-4 3 0 15,2 7-1-15,-4 9 1 16,5-3-1-16,2 4 1 15,6 3-1-15,6-5 1 16,11 2-2-16,4-3 2 16,11-2-1-16,9-3 0 15,5-4-1-15,9-9 1 0,4-5-1 16,4-3 0-16,2-3-1 15,0-4 1-15,-2-6 0 16,-1-1-1-16,-6-4 0 16,-2 0 0-16,-8 2 0 15,-3 0-1-15,-6-2 2 16,-4 7-1-16,-2 0 1 15,-2 1-1-15,-1 13 1 16,-4-14 1-16,4 14-1 16,0 0 1-16,0 0 0 15,-8 18 1-15,8 1-1 16,2 2 1-16,0 7-1 15,2 5 1-15,1 11-1 0,1 6 1 16,-1 13-1-16,-3 2-1 16,2 2 1-16,-3-2 0 15,1-4-2-15,-1-3-1 16,-9-17-29-16,16 0-5 15,-14-24 0-15,6-17 0 16</inkml:trace>
  <inkml:trace contextRef="#ctx0" brushRef="#br0" timeOffset="1.71934E6">21612 17018 15 0,'0'0'31'0,"17"-1"1"15,-12-17 0-15,17 8-24 16,-7-12-2-16,11 5-3 15,1 1 0-15,6 2-1 16,1 2-1-16,1 13-1 16,-3 12 1-16,-3 4-1 15,-4 6 0-15,-7 6 0 16,-9 2 0-16,-6 4-1 15,-10 7 1-15,-7-7 0 16,-4-1 0-16,-5-2-1 16,-3-5 1-16,-1-8 0 15,1-1-1-15,3-6 1 0,5-8 0 16,5-3 0-16,13-1 0 15,-9-15 0-15,9 15 0 16,22-16 0-16,-3 10 1 16,8 4-1-16,4 6 0 15,3 5 1-15,0 5 0 16,0 7-1-16,-3 6 0 15,-3 6 1-15,-6 3-1 16,-5 5 1-16,-10-4-1 16,-4-2 1-16,-8-3 0 15,-4-4 0-15,-8-4 0 16,-3-1 0-16,-9-7 0 15,-2-10 0-15,-3-6 0 16,-1 0 0-16,0-6-1 0,4-1-1 16,11 3-2-16,-1-13-28 15,21 17-4-15,6-22 1 16,23 15-1-16</inkml:trace>
  <inkml:trace contextRef="#ctx0" brushRef="#br0" timeOffset="1.72136E6">22301 17098 13 0,'0'0'31'16,"0"0"2"-16,-3-16 1 15,16 18-23-15,-12-15-3 16,11 8-2-16,-12 5-2 16,23-18-1-16,-9 7 0 15,4 2-1-15,0 1 0 16,1 1-1-16,2 7 0 15,-2 0-1-15,1 8 1 16,-2 3-2-16,-2 1 2 16,-1 3-2-16,-3 3 2 15,-1 4-1-15,-4-2 1 16,0 9-1-16,-5-4 0 15,0 6 1-15,-4 0-1 0,0-3 1 16,-3-1-1-16,-3 2 0 16,-1-3 0-16,-1 3 0 15,-2 0-1-15,-2-6 1 16,1-4 0-16,-1 1 0 15,-1 3-1-15,-1-8 1 16,1 9 0-16,0-7-1 16,1-5 2-16,0-4-1 15,1 4 0-15,13-12 0 16,-20 15 0-16,20-15 0 15,-16 13 0-15,16-13 0 16,0 0 1-16,-13 1-1 16,13-1 0-16,0 0 1 15,0 0-1-15,-4-13 0 0,4 13 1 16,4-11-1-16,-4 11 1 15,11-17 0-15,-11 17-1 16,16-8 1-16,-4 3 0 16,1 5 0-16,2-2-1 15,5-3 1-15,-1 3-1 16,4 5 0-16,2 1 1 15,2-4-1-15,1 2 0 16,-1 1 0-16,1-6 0 16,2 6 1-16,-2 1-1 15,-1-6 1-15,-2 6-1 16,-5 1 0-16,-2-6 1 15,-1 2-1-15,-4-3 0 16,-13 2-1-16,15-2-1 0,-15 2-3 16,12 12-30-16,-24-17-2 15,14 16-2-15,-14-16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2:32:48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17226 2403 53 0,'0'0'29'0,"3"19"1"15,-1 9-2-15,-11-2-22 16,6 15 1-16,-7-3-2 16,6 13-1-16,-3-7-1 15,7 0-1-15,3-7 1 16,7-7-1-16,5-9 0 15,9-7 1-15,4-14-1 16,6-5 0-16,2-9 0 0,1-4-1 16,0-4-1-16,-3-3-1 15,-1 7-6-15,-17-11-25 16,10 15 1-16,-19-11-2 15,6 14 0-15</inkml:trace>
  <inkml:trace contextRef="#ctx0" brushRef="#br0" timeOffset="196.0196">17294 2600 63 0,'-13'13'33'0,"17"20"-1"15,-8-2 0-15,14 10-25 16,-6 1 0-16,6 11-1 0,-2-3-4 15,5-3-1-15,5 1-5 16,-9-18-29-16,14 2 1 16,-10-20-3-16,11-2 2 15</inkml:trace>
  <inkml:trace contextRef="#ctx0" brushRef="#br0" timeOffset="562.0562">17591 2445 62 0,'0'0'31'0,"-23"10"0"0,18 6-1 15,-15-5-25-15,15 8 0 16,-2-5 1-16,8 4-2 15,1 0-2-15,9 2 0 16,3-4 0-16,8 3-1 16,2 1-1-16,5 4 1 15,-2 2-1-15,0 1 0 16,-6 2 0-16,-1 0 0 15,-9 1 0-15,-4-4 0 16,-7-2 0-16,-7-5 0 16,-4-5 0-16,-6-5 0 15,-1-6-1-15,-5-6-1 16,2-2-2-16,-6-14-4 0,12 7-19 15,-15-22-5-15,13 9 0 16,-8-17 1-16</inkml:trace>
  <inkml:trace contextRef="#ctx0" brushRef="#br0" timeOffset="759.0759">17525 2422 67 0,'17'3'34'0,"-12"-18"0"16,18 13-1-16,-7-11-23 15,12 8-1-15,-1-7-4 16,11 6-1-16,3 0-5 16,-1-14-16-16,11 18-17 15,-15-14 1-15,12 13-5 0,-13-9 2 16</inkml:trace>
  <inkml:trace contextRef="#ctx0" brushRef="#br0" timeOffset="1.77456E6">17703 2899 5 0,'0'0'13'0,"0"0"-1"15,0 0 1-15,0 0-3 16,1 11 0-16,-1-11-1 15,0 0 1-15,-11-1-1 16,11 1-2-16,0 0-1 16,0 0-2-16,-16 0 0 15,16 0 0-15,0 0-1 16,-11-3-1-16,11 3 0 15,0 0-1-15,-16-6 1 16,16 6-1-16,-11-3-1 16,11 3 1-16,0 0 0 15,-13-1-1-15,13 1 1 16,0 0 0-16,0 0 0 15,0 0 0-15,-9-12 1 0,9 12-1 16,0 0 0-16,0 0 0 16,-1-11 0-16,1 11-1 15,0 0 1-15,0 0-1 16,0 0 1-16,0 0-1 15,0 0 0-15,0 0 1 16,-12-8-1-16,12 8 0 16,0 0 1-16,0 0-1 15,0 0 0-15,0 0 0 16,-10-11 1-16,10 11-1 15,0 0 1-15,0 0-1 16,-8-13 0-16,8 13 1 16,0 0-1-16,0 0 0 15,-7-12 0-15,7 12 0 0,0 0 1 16,0 0-1-16,-7-14 0 15,7 14 0-15,0 0 0 16,-7-13 1-16,7 13 0 16,-2-11-1-16,2 11 1 15,0-17-1-15,0 17 1 16,0-16-1-16,0 16 1 15,1-17-1-15,-1 17 1 16,3-17-1-16,-3 17 1 16,0-16 0-16,0 16 0 15,1-22 0-15,0 10 0 16,0 1 0-16,1-1-1 15,-2 12 1-15,4-20 0 16,-4 20-1-16,6-21 1 16,-6 21-1-16,8-21 1 0,-8 21-1 15,6-22 0-15,-2 9 0 16,0 1 1-16,-4 12-1 15,5-18 1-15,-5 18-1 16,8-19 1-16,-8 19 0 16,9-22 0-16,-9 22 1 15,14-20-1-15,-6 6 0 16,-1 2 0-16,2 1 0 15,0-1-1-15,-9 12 1 16,17-15-1-16,-17 15 0 16,17-9 0-16,-17 9 0 15,19-9 0-15,-19 9 0 16,21-10 1-16,-8 5-1 0,1-3 0 15,0 0 0-15,0 2 0 16,0-2 0-16,-2 2 0 16,1 1 0-16,-2 1 0 15,-11 4 0-15,20 0 0 16,-20 0 1-16,16 1-1 15,-16-1 0-15,18 3 0 16,-18-3 0-16,15 2 0 16,-15-2 0-16,12 0 0 15,-12 0 1-15,0 0-1 16,12-1 0-16,-12 1 0 15,0 0 1-15,0 0-1 16,0 0 0-16,0 0 0 16,-17-5 0-16,17 5 0 0,-16 0 0 15,16 0 0-15,-20 1 0 16,9 2 0-16,-1-1 0 15,-2-1 0-15,1 2 0 16,-2 0 0-16,2 0 0 16,-3 3 0-16,1 1 0 15,-1 1 0-15,2-3 0 16,1 1 0-16,0 2 0 15,1 1 0-15,0 1 0 16,12-10 0-16,-21 18 0 16,21-18 0-16,-20 19 1 15,10-6-1-15,10-13 0 16,-21 21 0-16,9-10 0 15,2 1 0-15,-3-2 0 0,0 3 0 16,2-2 0-16,-3 5 0 16,-1-1 1-16,3 1-1 15,-1-1 0-15,1 4 0 16,1 0 1-16,0 1-1 15,2 0 0-15,3-2 0 16,1 3 1-16,1-1-1 16,0-1 0-16,3 3 0 15,-1-4 0-15,2 0 1 16,0 0-1-16,2 0 0 15,0-3 0-15,3 1 0 16,0-2 1-16,2-3-1 16,-7-11 1-16,19 18-1 15,-7-10 1-15,-1-3-1 0,4 0 1 16,-4 0-1-16,3-4 0 15,-1 2 0-15,0-2 0 16,0-1 0-16,-2 0 0 16,2 0 0-16,0-1 0 15,-1-3 0-15,-1 3 0 16,1-4 0-16,2 0 0 15,-1 0 0-15,1-3 0 16,0 0 0-16,2-3 0 16,-1-1 0-16,1 1-1 15,-1-2 1-15,-1 0 0 16,-1-2 0-16,-4 0-1 15,-1 1 1-15,-8 14 0 16,9-23 0-16,-8 12 0 16,-1 11 0-16,-4-16 0 0,4 16 0 15,-11-16 0-15,11 16 0 16,-17-16 0-16,5 7 0 15,0 3-1-15,-3-3 2 16,0 3-2-16,2 2 1 16,-1-4 0-16,1 3 0 15,0 1 0-15,2 0 0 16,-1 2 0-16,12 2 0 15,-18-11 0-15,18 11 0 16,-19-5 1-16,19 5-1 16,-18-4 0-16,18 4 0 15,-17 3 0-15,17-3 0 0,-19 12 0 16,19-12 0-1,-20 14 0-15,9-4-1 0,0 1 1 16,1 1 0-16,0 2 0 16,1 1 0-16,0 1 0 15,1 0 0-15,2 4 0 16,2-4 0-16,1 0 0 15,1 2 0-15,3-2 0 16,2 0 1-16,0-2-1 16,4-1-1-16,2 1 1 15,1-1 0-15,2-2 0 16,2-1 0-16,1-5 0 15,2 1 0-15,2-5 0 16,-1-4 0-16,2-2 0 16,-2-3 0-16,0-2 0 15,-3-3 0-15,-2 1 0 0,-1-3 0 16,-6 0 0-16,0-2 0 15,-2 1 0-15,-5 2 0 16,0-3 0-16,-2 2 0 16,-1-1-1-16,-2 1 2 15,6 15-2-15,-12-23 1 16,12 23 0-16,-15-17 0 15,15 17 0-15,-18-14 0 16,18 14 0-16,-22-6-1 16,10 4 1-16,1 8 0 15,-2-5 0-15,0 4-1 16,0 4 1-16,2 0 0 15,-1 2 0-15,2 4 0 0,1-1 1 16,1-2-1-16,2 4 0 16,0-2 0-16,3 0 0 15,1 0 0-15,2 1 0 16,3 0 0-16,1 0 0 15,2 0 0-15,2 1 0 16,1-1 0-16,1 0 0 16,2-2 0-16,-1-1 0 15,1-2 0-15,1-1 0 16,-2 0 0-16,1-4 0 15,1-1 0-15,-2 0 0 16,2-4 0-16,1 0 0 16,-1-2 0-16,1-3 0 15,-1 0 0-15,0 0 0 0,1-3 0 16,-1 1 0-16,-1-2 0 15,-12 9 0-15,20-21 0 16,-11 8 0-16,0 1 0 16,-2-2 0-16,-1-1 0 15,-1 1 0-15,-1 2 0 16,-2-3 0-16,-4 1 0 15,1 3 0-15,-3-2 0 16,4 13 0-16,-13-22 0 16,13 22 0-16,-20-19 0 15,8 7-1-15,-1 4 1 16,-2 1 1-16,1-1-1 15,1 5 0-15,0-4 0 16,1 2 0-16,1 2 0 16,11 3 0-16,-18-3 0 0,18 3 0 15,-13-2 0-15,13 2 0 16,-13 2-1-16,13-2 1 15,-13 3 0-15,13-3 0 16,-11 9 0-16,11-9 0 16,-12 12 0-16,12-12 0 15,-12 15 0-15,12-15 0 16,-10 18 0-16,10-18 0 15,-9 20-1-15,5-9 2 16,0 1-1-16,2 3 0 16,-2-2 0-16,1-2 0 15,3-11 0-15,-5 22 0 16,5-22 0-16,-5 15 0 15,5-15 0-15,0 0 0 0,0 0 0 16,-10-11 0-16,7-1 1 16,-1-2-1-16,-1-5 0 15,0-3 0-15,-1 1 0 16,0-4 0-16,1 2 0 15,0 0 0-15,3-1 1 16,0-1-1-16,2 5 0 16,3-1 0-16,1 1 0 15,1 2 0-15,3 1 0 16,1 2 0-16,1 0 0 15,1 0 0-15,2 4 0 16,1-4 0-16,3 3-1 16,0-2 1-16,4 0 1 15,-1 2-1-15,3-2 0 0,3 1 0 16,2-1 0-16,-1-1 0 15,0-3 1-15,-1 3-1 16,-4-2 0-16,-4 5 0 16,-4 3 0-16,-14 9 0 15,14-11-1-15,-14 11-5 16,4 11-28-16,-18-4 1 15,10 15-4-15,-9-6 1 16</inkml:trace>
  <inkml:trace contextRef="#ctx0" brushRef="#br0" timeOffset="1.80707E6">21227 10917 29 0,'-14'-10'30'16,"2"4"1"-16,12 6-7 15,-25-2-8-15,12 8-8 16,-10-7-1-16,5 13-3 15,-7-1-1-15,3 8-1 16,-1 0 0-16,3 7 0 0,-1-3-2 16,7 3 1-16,3-2-1 15,10-2 0-15,10-7 0 16,10-4 0-16,9-6 0 15,5-1 0-15,7-2 0 16,2-1 1-16,2 1-1 16,-1 0 0-16,-9 7 1 15,-3 4-1-15,-9 5 0 16,-6 8 1-16,-9 0-1 15,-5 8 0-15,-8-1 1 16,-3 3-1-16,-7-3 1 16,-4 1-2-16,-3-9 2 15,0-6-1-15,-3-4 0 0,3-9 1 16,0-10-2-16,2-10-2 15,15 2-26-15,-8-17-6 16,14 7 0-16,-3-7-2 16</inkml:trace>
  <inkml:trace contextRef="#ctx0" brushRef="#br0" timeOffset="1.8082E6">28165 11076 23 0,'2'-14'31'16,"-2"14"0"-16,-2-13 0 15,2 13-17-15,-8-13-4 0,8 13-2 16,-14-9-2-16,14 9-2 15,-25-1 0-15,11 5-1 16,-9-3 0-16,1 8-1 16,-4 0-1-16,2 6 0 15,-4 3 0-15,1 4 0 16,0 2 0-16,3 3 1 15,8 5-1-15,7 3 0 16,6-5-1-16,16 3 1 16,13-7-1-16,10-5-3 15,22 3-32-15,-6-13-1 16,15 0-2-16,-9-8 0 15</inkml:trace>
  <inkml:trace contextRef="#ctx0" brushRef="#br0" timeOffset="1.81442E6">23859 12536 17 0,'-15'13'28'15,"2"4"0"-15,-8 2-12 16,5 14-5-16,-11-6-2 16,11 16 0-16,-6-6-3 15,11 8 1-15,-1-6-1 16,13 4-2-16,6-10-1 0,12-1-1 15,6-8 0-15,11-6-2 16,5-10 1-16,4-6-2 16,0-11 1-16,0-2 2 15,-3-8-1-15,-4-2 0 16,-9-3-1-16,-8-3 1 15,-11 0-1-15,-7-1 1 16,-11-2-1-16,-9-2-1 16,-11-1 1-16,-7 1 1 15,-6-1 0-15,-4 4-1 16,-4 4 1-16,2 4-1 15,-1 9 1-15,7 8-1 16,9 13-2-16,2-2-15 16,24 23-16-16,0-7-2 0,23 11 2 15,2-5-2-15</inkml:trace>
  <inkml:trace contextRef="#ctx0" brushRef="#br0" timeOffset="1.81481E6">24302 12763 35 0,'-8'19'34'16,"8"-19"0"-16,0 0-1 15,-6 14-29-15,6-14 1 16,0 0-1-16,0 0-1 15,0 0-1-15,0 0 0 16,0 0 0-16,0 0 0 16,0 0 0-16,13-2-2 15,-13 2 1-15,6-12 0 16,-6 12 0-16,4-11 0 15,-4 11 0-15,0 0-1 16,0 0-2-16,-6-12-23 16,6 12-9-16,0 0-3 0,-2 23 1 15</inkml:trace>
  <inkml:trace contextRef="#ctx0" brushRef="#br0" timeOffset="1.8153E6">24629 12561 22 0,'0'0'34'16,"-1"21"1"-16,1-21-2 0,-7 34-13 16,-2-18-15-16,5 7-1 15,-5 1-1-15,2 4-1 16,-4 0-1-16,4 1 2 15,-2-2-1-15,4 1 1 16,-1-3 0-16,5 0-1 16,-1-7 0-16,5 2 1 15,-3-20-2-15,16 20 0 16,-16-20 0-16,24 4 0 15,-6-7-1-15,3-2 1 16,5 0-1-16,-2-1 1 16,4 1-1-16,1-1 0 15,2 3 1-15,-1 1-1 16,-1 5 0-16,-2 2 0 0,-4-1 0 15,0 2 0-15,-4 2-1 16,-3-2-3-16,-1 6-2 16,-15-12-15-16,15 0-14 15,-15 0-3-15,3-13 1 16,-9-4 1-16</inkml:trace>
  <inkml:trace contextRef="#ctx0" brushRef="#br0" timeOffset="1.81553E6">24835 12658 43 0,'1'22'37'0,"-6"-3"1"0,12 17 0 15,-11 0-23-15,9 6-8 16,-3 0-3-16,4 6-1 15,-4-3-1-15,3-1-1 16,-2-3-2-16,-2-7-4 16,7 7-14-16,-9-27-19 15,11 3 1-15,-10-17-2 16,0 0 1-16</inkml:trace>
  <inkml:trace contextRef="#ctx0" brushRef="#br0" timeOffset="1.81601E6">25064 12508 33 0,'0'0'33'0,"12"-6"1"16,-1 10-4-16,-11-4-22 15,18-6-1-15,-18 6-1 16,27-10-2-16,-10 8-1 15,5-2 0-15,1 0-1 16,3 1 0-16,-2 1-1 16,3-1 0-16,-1 3 0 15,-2 2-1-15,-2-4 2 16,-1 6-2-16,-4-1 0 0,-2 3 0 15,-2 0 1-15,-4 7 0 16,-9-13 0-16,12 21 0 16,-10-8 0-16,-1 1 1 15,-1 1-1-15,-2 3 1 16,-1 1-1-16,-1 2 0 15,-3 6 0-15,-1 6 2 16,-5 4-2-16,-1 8 2 16,-5 10-3-16,-10 4-1 15,0 23-15-15,-20-10-22 16,10 19 0-16,-11-4-5 15,14 12 1-15</inkml:trace>
  <inkml:trace contextRef="#ctx0" brushRef="#br0" timeOffset="1.82113E6">21312 12175 6 0,'-18'-14'30'15,"18"14"0"-15,-13-15 0 16,13 15-16-16,-13-11-4 16,13 11 1-16,-13 8-7 15,10 4 0-15,3-12-1 16,-2 24-2-16,5-10 1 15,5 1-4-15,-1-1 2 16,6-5-2-16,1-6 2 16,1-4 0-16,-3-3 1 15,0-5-1-15,-3-5 0 16,-4-3 3-16,-5 0-2 15,-5 1 2-15,-4 3-3 0,-1 1 3 16,-3 6-3-16,-1 6 3 16,1 6-2-16,13-6-4 15,-8 22-1-15,8-22-29 16,16 17 2-16,-1-20-4 15,12-1 1-15</inkml:trace>
  <inkml:trace contextRef="#ctx0" brushRef="#br0" timeOffset="1.8216E6">21476 11988 30 0,'-17'9'29'15,"17"-9"2"-15,0 0-3 16,14-3-21-16,-14 3-1 16,27-14-3-16,-6 1 0 15,4 2-1-15,2-4-1 16,3 2 0-16,-6-1 0 15,1 5-1-15,-3 1 1 16,-4 7-1-16,-5 6 0 0,-4 8 1 16,-5 5-1-16,-4 5 1 15,-4 5 0-15,-1 6 1 16,-3 5-1-16,1 2-1 15,0 0 0-15,2-1 0 16,1-3 0-16,2-3-1 16,2-4 1-16,4-10-4 15,5 0-2-15,-9-20-24 16,14 5-3-16,-7-17 1 15,8-1 0-15</inkml:trace>
  <inkml:trace contextRef="#ctx0" brushRef="#br0" timeOffset="1.82203E6">21887 11848 23 0,'2'-16'29'16,"8"2"1"-16,-1-10 1 16,16 9-23-16,-10-11 1 15,15 12-3-15,-6-5-1 16,6 10-2-16,-6 5-1 15,2 8 0-15,-7 8 0 16,-2 7-1-16,-6 8-1 0,-4 2 0 16,-7 7 0-16,-4 3 1 15,-6-3-1-15,-3 1 0 16,-3-4 0-16,1-1 2 15,-3-5-1-15,1-3 1 16,3-7-1-16,5-3 2 16,9-14-2-16,-4 17 2 15,4-17-1-15,19 0-1 16,1-5 1-16,6-1-2 15,4 0 0-15,6 0-2 16,6 7-9-16,-10-10-23 16,4 10 0-16,-13-2-1 15,-1 11-1-15</inkml:trace>
  <inkml:trace contextRef="#ctx0" brushRef="#br0" timeOffset="1.82241E6">21068 12944 32 0,'0'0'34'16,"0"0"0"-16,20-10 0 15,-11-6-27-15,17 7 1 16,1-7-4-16,12 4 0 15,4 7-15-15,0-9-21 16,8 15-3-16,-7 2 0 16,1 15-1-16</inkml:trace>
  <inkml:trace contextRef="#ctx0" brushRef="#br0" timeOffset="1.82334E6">21871 12791 9 0,'0'0'28'16,"0"0"2"-16,-20-13 0 15,20 13-19-15,-19-1-1 0,19 1-3 16,-28 10-2-16,14 3 1 16,-7 1-3-16,7 8 1 15,-3 5-1-15,6 4-1 16,3 1 0-16,8 1-2 15,5-3 2-15,7-5-3 16,8-7 1-16,8-6-1 16,5-10 1-16,1-7 0 15,2-6 0-15,-3-10 0 16,-4-2 0-16,-4-4 0 15,-11 0-1-15,-10 2 1 16,-11-2-1-16,-7 5 1 16,-10 3-1-16,-5 6 1 15,0 4-1-15,-1 4 1 0,6 6-1 16,4 3 1-16,20-4-2 15,-18 13-25-15,34-3-3 16,-2-11-3-16,12 5 2 16</inkml:trace>
  <inkml:trace contextRef="#ctx0" brushRef="#br0" timeOffset="1.82365E6">22187 12679 30 0,'0'0'31'0,"0"0"1"16,0 0-1-16,18-9-23 15,-18 9-1-15,0 0-2 16,0 0-2-16,0 0-1 16,12 6 0-16,-12-6-1 15,0 0 0-15,0 12-1 16,0-12-1-16,0 0-3 15,0 0-26-15,0 0-3 16,0 0 0-16,0 0 0 16</inkml:trace>
  <inkml:trace contextRef="#ctx0" brushRef="#br0" timeOffset="1.82428E6">22414 12493 17 0,'0'0'25'0,"0"0"0"16,0 0-13-16,9 11 1 15,-9-11-3-15,-1 14-2 16,1-14-1-16,-7 27-1 16,1-11-3-16,2 8 0 15,-3 2-2-15,2 2 0 16,-1 1 0-16,1 2-1 15,0 0 0-15,2 0 1 0,2-2 0 16,1-3 0-16,4-6 1 16,3-2-1-16,4-5 0 15,4-5 0-15,3-6-1 16,4-3 0-16,2-6 0 15,5-2-1-15,-2-2 1 16,2 1-1-16,0-2 1 16,-2 4 1-16,-2 2-1 15,-1 4 0-15,-4 3 0 16,-6 0-2-16,2 7-1 15,-16-8-19-15,14 9-9 16,-14-9 0-16,0 0-1 16</inkml:trace>
  <inkml:trace contextRef="#ctx0" brushRef="#br0" timeOffset="1.8245E6">22563 12630 32 0,'-11'18'33'0,"11"15"1"16,-7-2-1-16,11 14-24 16,-4-2-3-16,8 9-1 15,-2-4-3-15,3 0 0 16,1-7-2-16,0-8-4 15,9 0-27-15,-13-20-2 16,10-1-1-16,-16-12 1 16</inkml:trace>
  <inkml:trace contextRef="#ctx0" brushRef="#br0" timeOffset="1.82491E6">22718 12430 21 0,'-13'-4'31'15,"13"4"0"-15,0 0-2 16,15 9-18-16,-15-9-3 0,18-2-2 15,-5-4-3-15,8 3-1 16,1-5-1-16,3-1 0 16,1-3-1-16,2 2 0 15,-1-1 1-15,-1 0-1 16,-3 5 0-16,-2 2 0 15,-7 4 0-15,-2 8 0 16,-7 3 0-16,-4 9 1 16,-5 4 0-16,-1 9 0 15,-3 3 0-15,-1 8 0 16,2 2-1-16,-1 1 2 15,0 2-2-15,2-4-3 16,8 3-28-16,-11-13 1 16,8 6-5-16,-7-12 1 0</inkml:trace>
  <inkml:trace contextRef="#ctx0" brushRef="#br0" timeOffset="1.82577E6">20994 12261 19 0,'0'0'25'0,"-11"11"0"16,11-11-15-16,-15 14 1 15,10 1-4-15,-8-5-1 16,7 10-1-16,-6-3-1 16,6 7 0-16,-3 2-1 0,6 5-1 15,2 1-1-15,9 1 1 16,3-2-1-16,9-2 0 15,4-3 0-15,8-6 0 16,4-7-1-16,3-6 0 16,0-10 0-16,-1-6 0 15,-3-5 0-15,-4-5 1 16,-7-6-1-16,-6-1 0 15,-9-3 0-15,-6 1 0 16,-10-4 1-16,-8 1 0 16,-11-3 0-16,-7 2 1 15,-8-2 0-15,-4 6 0 0,-4 0 0 16,1 5 0-1,2 6 0-15,7 6-1 0,11 15-13 16,5-1-17-16,12 13-4 16,5 1 1-16,19 8-3 15</inkml:trace>
  <inkml:trace contextRef="#ctx0" brushRef="#br0" timeOffset="1.82701E6">21352 13547 11 0,'0'0'28'16,"22"-4"2"-16,-22 4-1 0,32-6-18 16,-15-4-1-16,12 8-3 15,-3-6-2-15,8 4-2 16,-2-4 0-16,1 3-3 15,1 2-1-15,-9-6-14 16,5 13-14-16,-14-5-2 16,0 6 1-16</inkml:trace>
  <inkml:trace contextRef="#ctx0" brushRef="#br0" timeOffset="1.8273E6">21414 13657 35 0,'0'0'31'16,"19"16"3"-16,-6-24-9 16,14 9-16-16,-4-10-2 15,14 4-3-15,5-4-4 16,-5-7-30-16,18 3 0 15,-10-8-4-15,8 9 0 16</inkml:trace>
  <inkml:trace contextRef="#ctx0" brushRef="#br0" timeOffset="1.8322E6">22169 13551 6 0,'0'0'28'0,"-14"12"0"0,1-9 1 16,7 14-16-16,-13-7-4 15,10 15-2-15,-9-2-3 16,7 9 0-16,-2 1-2 15,10 6 0-15,1-5-1 16,10 2-1-16,6-5 1 16,9-6-1-16,9-7 0 15,8-13 0-15,4-8 1 16,4-10-1-16,-1-10 0 15,-2-5 1-15,-3-7 0 16,-9-2 0-16,-11-2 0 16,-9 2 0-16,-12 1-1 15,-9 4 1-15,-11 4 0 16,-12 5-1-16,-6 3 0 0,-4 7 1 15,-4 1-1-15,1 7 0 16,4 3 0-16,4 3 0 16,9 5-1-16,11-3-4 15,20 8-24-15,-4-11-4 16,23 7 2-16,1-11-2 15</inkml:trace>
  <inkml:trace contextRef="#ctx0" brushRef="#br0" timeOffset="1.83245E6">22662 13664 39 0,'0'0'33'16,"0"0"-3"-16,16-10-28 15,-16 10-33-15,0 0 0 16,15 1-1-16</inkml:trace>
  <inkml:trace contextRef="#ctx0" brushRef="#br0" timeOffset="1.83293E6">22759 13497 14 0,'11'-15'29'0,"11"6"1"15,-6-5 0-15,11 14-18 16,-10-7-4-16,10 14-3 16,-9-1-2-16,1 10-1 0,-8 3-1 15,0 6 0-15,-9 4 0 16,-3 4 0-16,-7-1-1 15,-2 5 1-15,-5-1-1 16,-3-3 0-16,-2-2 0 16,0-5 0-16,2-3-1 15,1-5 1-15,4-5 0 16,13-13-1-16,-12 10 2 15,12-10-1-15,0 0 1 16,22-7 0-16,-6 1 0 16,4 2-1-16,4 0 1 15,0 2 0-15,0 0 0 16,0 2-2-16,3 8-9 15,-14-10-21-15,8 8-3 16,-21-6 2-16,27-4-2 0</inkml:trace>
  <inkml:trace contextRef="#ctx0" brushRef="#br0" timeOffset="1.83366E6">23271 13441 16 0,'12'0'30'0,"-12"0"1"16,0 0 0-16,-21-5-18 15,21 5-4-15,-22 1-3 16,11 2-2-16,-5-6-1 15,3 2-1-15,-1 0 0 16,1 1-1-16,2 2-1 16,11-2 1-16,-20 8-1 15,20-8 0-15,-11 11 0 16,11-11 0-16,-7 18 0 15,7-18 0-15,-1 19 1 16,1-19-1-16,1 21 0 16,2-10 0-16,0 1 0 0,-1 1 1 15,1 0-1-15,-2 1 0 16,2 0 0-16,-1-1 0 15,-2-13 0-15,4 20 0 16,-4-20 0-16,4 13 0 16,-4-13 0-16,0 0 1 15,0 0-1-15,14 0-1 16,-14 0 1-16,13-8 0 15,-13 8 0-15,18-11 0 16,-18 11 0-16,20-9 0 16,-8 7-1-16,1 4 1 15,0-1 1-15,-2 4-2 16,2 3 1-16,0 1 0 15,-1 4-1-15,-2 1 1 16,-1 2 0-16,-1 6-1 0,-2 3 1 16,-3 0-1-16,-3 1 0 15,-3 1 1-15,-2-2 0 16,-3 1 0-16,-3-4 0 15,-2-6 0-15,-3-4 0 16,0-4 0-16,-1-5-2 16,-8-12-19-16,13 6-12 15,-10-14-1-15,10 5 0 16</inkml:trace>
  <inkml:trace contextRef="#ctx0" brushRef="#br0" timeOffset="1.83439E6">22685 13673 32 0,'0'0'18'15,"15"-10"-4"-15,-15 10-2 16,0 0-1-16,1-21-4 0,-1 21-1 15,0 0-1-15,0 0-1 16,-7-13 0-16,7 13-1 16,0 0 1-16,-12 8-1 15,12-8-1-15,-13 14 0 16,13-14 0-16,-9 15 0 15,9-15-2-15,-3 15 1 16,3-15 0-16,0 0 0 16,14 8-1-16,-14-8 1 15,16-5-1-15,-16 5 0 16,16-12 1-16,-16 12-1 15,9-18 1-15,-9 18 0 16,0-20 0-16,0 20 0 16,0 0 0-16,-7-12 0 15,7 12-9-15,0 0-23 0,-4 15-2 16,4-15 0-16,10 14-3 15</inkml:trace>
  <inkml:trace contextRef="#ctx0" brushRef="#br0" timeOffset="1.83799E6">26701 11960 0 0,'-14'-9'25'0,"14"9"2"16,-24-7-1-16,12 10-16 16,-10-6-1-16,5 14-1 15,-8-4-3-15,5 10 0 16,-5-2 0-16,7 10 0 15,-6 4-2-15,10 7-1 16,0 0 1-16,6 5-2 16,6-4 0-16,7 2-1 15,4-5 1-15,8-1-3 16,5-10 2-16,5-7 0 0,4-6 0 15,3-10 0-15,1-8 0 16,-1-4 0-16,0-9 0 16,-4-5-1-16,-3-6 1 15,-6-2 2-15,-9-5-2 16,-6 2 2-16,-8 0-2 15,-5 0 1-15,-9 2 0 16,-3 6 1-16,-7 3-1 16,-1 4-2-16,0 5 2 15,1 4 0-15,3 5-1 16,2 3-3-16,21 5-23 15,-18 4-6-15,18-4 2 16,3 11-2-16</inkml:trace>
  <inkml:trace contextRef="#ctx0" brushRef="#br0" timeOffset="1.83823E6">27013 12087 24 0,'0'0'35'0,"-7"-12"0"15,7 12-2-15,0 0-17 16,0 0-13-16,0 0-2 15,0 0-26-15,0 0-7 0,7 17-2 16,-7-17 3-16</inkml:trace>
  <inkml:trace contextRef="#ctx0" brushRef="#br0" timeOffset="1.83874E6">27317 11861 34 0,'-9'21'33'16,"-2"-10"1"-16,7 11-2 15,-7-5-24-15,6 11-2 16,-4 1-3-16,5 7 0 15,1 3-1-15,4 0-3 16,5 1 2-16,4-2-2 16,3-3 2-16,6-3-3 15,2-8 2-15,3-6-3 16,2-6 3-16,-2-8-1 15,-1-7 1-15,-2-5-1 16,-4-4 0-16,-6-6 1 0,-4-5-1 16,-7-3 3-16,-7-2-2 15,-4 1 2-15,-6 4-1 16,-5 5 1-16,-2 5-1 15,-3 7 1-15,0 12-1 16,0 7-4-16,5 6 2 16,-1-2-13-16,15 11-18 15,-4-10-3-15,15 1 2 16,-2-7-2-16</inkml:trace>
  <inkml:trace contextRef="#ctx0" brushRef="#br0" timeOffset="1.83924E6">27682 11930 39 0,'0'0'31'0,"0"0"2"16,-22 14-3-16,18-1-25 15,-9-3-2-15,6 5 0 16,-2-3-2-16,2 2 0 0,2-1 0 16,6 1 1-1,3-2-2-15,-4-12 2 0,25 18-2 16,-6-12 1-16,4 2 0 15,4-2 0-15,3 1-1 16,1-1 0-16,0 1 0 16,0 3 0-16,-4 1 0 15,-3 5-2-15,-3-2 3 16,-6 4-3-16,-5 1 2 15,-3 1-2-15,-7 2 3 16,-3-3-3-16,-6 1 3 16,-1-2 0-16,-3-2 0 15,-2 0 0-15,-1-7-1 16,-1-4 0-16,3-1-4 15,-6-17-18-15,20 13-11 0,-26-34-1 16,19 10 0-16</inkml:trace>
  <inkml:trace contextRef="#ctx0" brushRef="#br0" timeOffset="1.83957E6">27642 11874 24 0,'0'0'32'16,"19"6"2"-16,-19-6-2 16,25-6-19-16,-13-2-4 15,13 8-2-15,-3-5-2 16,5 5-2-16,0 0-2 15,-1-1-5-15,5 10-28 16,-14-7-1-16,3 11-2 16,-20-13 0-16</inkml:trace>
  <inkml:trace contextRef="#ctx0" brushRef="#br0" timeOffset="1.84017E6">26230 13016 22 0,'0'0'32'0,"29"-7"-1"15,-14-2-2-15,15 8-19 16,-7-7-4-16,10 7-1 16,-3-6-3-16,2 6 0 15,-1 0-2-15,-3-5-3 16,6 8-27-16,-19-8-1 15,2 6-1-15,-17 0 1 16</inkml:trace>
  <inkml:trace contextRef="#ctx0" brushRef="#br0" timeOffset="1.84123E6">26881 12794 45 0,'0'0'31'0,"-12"5"-5"16,-4-9-6-16,16 4-13 16,-28 18 0-16,12-3-2 15,-3 2-1-15,2 9 0 16,1-1-1-16,3 6-1 15,2-1 0-15,6 0-1 16,4 0 0-16,9-2-2 16,3-5 2-16,9-6-3 15,2-4 2-15,3-7 0 0,2-6 0 16,2-6 0-16,-1-7 0 15,-4-5-1-15,-3-7 1 16,-6-3 1-16,-4-5-2 16,-7-2 0-16,-4 1 0 15,-7 0 1-15,-6 2-1 16,-2 4 1-16,-3 9-1 15,-3 5-1-15,2 7 2 16,0 7-2-16,10 12-8 16,-8-7-22-16,18 11-1 15,-1-16 0-15,12 17-1 16</inkml:trace>
  <inkml:trace contextRef="#ctx0" brushRef="#br0" timeOffset="1.84145E6">27143 12698 49 0,'4'14'37'15,"-4"-14"-3"-15,-4 14 0 16,4-14-31-16,0 0-2 15,-2 13-1-15,2-13-5 16,13 9-24-16,-13-9-5 16,0 0 0-16,5-12-1 15</inkml:trace>
  <inkml:trace contextRef="#ctx0" brushRef="#br0" timeOffset="1.84176E6">27301 12663 47 0,'-9'12'32'16,"9"8"1"-16,0-20-5 15,-9 30-26-15,5-11 0 16,5 5 2-16,1-2-1 15,2 2 0-15,2-3-1 16,4-1 1-16,5-2-1 0,3-2 0 16,3-5 0-16,6-3-2 15,6-6 1-15,0-2-1 16,2-3 0-16,2-4-1 15,-1 0-1-15,-6-8-4 16,7 12-20-16,-18-15-9 16,5 9 0-16,-17-8 0 15</inkml:trace>
  <inkml:trace contextRef="#ctx0" brushRef="#br0" timeOffset="1.84195E6">27503 12753 50 0,'-15'15'36'0,"13"15"1"0,-8-11-3 16,13 14-28-16,-1-1-2 16,6 3-3-16,4-2-3 15,-6-10-12-15,11 7-19 16,-11-15-4-16,10 3 1 15,-16-18-1-15</inkml:trace>
  <inkml:trace contextRef="#ctx0" brushRef="#br0" timeOffset="1.84238E6">27717 12645 47 0,'0'0'34'15,"14"-6"0"-15,1 11-11 16,-15-5-16-16,27-14-2 15,-10 6-2-15,6 0-2 16,3 0 1-16,4-1-1 16,-2 0 0-16,3 2 0 15,-4 2 0-15,-1 5 0 16,-4 1 0-16,-4 6 0 15,-6 6-1-15,-4 3 1 16,-8 6 0-16,-1 4-1 16,-7 1 1-16,2 2-1 0,-5 4 1 15,2 1 2-15,0-1-2 16,2 4 1-16,2 0-2 15,-4-5-5-15,15 11-29 16,-18-14 0-16,11 9-3 16,-10-7-1-16</inkml:trace>
  <inkml:trace contextRef="#ctx0" brushRef="#br0" timeOffset="1.84313E6">26291 13459 35 0,'0'0'33'15,"23"10"2"-15,-6-15-7 0,17 8-19 16,-1-11-2-16,14 3-3 16,7-8-1-16,14-2-1 15,12-6-1-15,9-1 0 16,10-5 0-16,11 0-1 15,5-3 1-15,8 3-1 16,4 1 1-16,1 3-1 16,-5 5 0-16,-2 3 1 15,-9 5-1-15,-6 2 0 16,-9 5 0-16,-12 1 0 15,-10 0 1-15,-14 2-1 16,-11 2 0-16,-12-1 0 16,-8-2 0-16,-9-2-1 15,-5 2-2-15,-11-11-15 0,-5 12-16 16,0 0-1-16,0 0 0 15,-5-16-1-15</inkml:trace>
  <inkml:trace contextRef="#ctx0" brushRef="#br0" timeOffset="1.85155E6">26771 13739 8 0,'-12'-9'25'0,"12"9"-1"16,-18-15-16-16,18 15 2 0,-20-15-2 16,20 15 1-1,-26-12-3-15,26 12 0 0,-27-4 0 16,15 9-2-16,-6-1 0 15,7 5-1-15,-4 4 0 16,8 6-2-16,-2 1 1 16,5 4-1-16,0-1 1 15,4 4-1-15,3-3 0 16,4 3 0-16,2-8 1 15,5-1-1-15,3-4 0 16,1-3-1-16,2-5 1 16,3-5-1-16,-1-5 1 15,1-5-1-15,-1-3 0 16,-2-5 0-16,-3-6 0 0,-2-1 2 15,-4-3-2-15,-5-1 1 16,-5 1-1-16,-4 1 1 16,-6 2-1-16,-3 3 1 15,-1 4 0-15,-2 5-1 16,-1 4-1-16,-1 4 0 15,3 7-4-15,-8-7-21 16,17 15-7-16,-6-8 1 16,9 15-1-16</inkml:trace>
  <inkml:trace contextRef="#ctx0" brushRef="#br0" timeOffset="1.85214E6">27042 13786 31 0,'0'0'34'0,"8"-15"1"0,-8 15-3 16,0 0-26-16,17-11 0 15,-17 11-3-15,4-14 0 16,-4 14-2-16,0 0 0 15,1-12-1-15,-1 12 0 16,0 0 1-16,0 0-1 16,-12 0 0-16,12 0 0 15,0 0 0-15,-10 22 0 16,9-8-1-16,0 0 0 15,3 2 1-15,2 0-1 16,2-3 1-16,2-1-1 16,-8-12 1-16,21 11-2 15,-21-11 2-15,20-1 0 16,-20 1 0-16,14-17 1 0,-7 6-1 15,-5-1 1-15,-3-1-1 16,0 2 1-16,-2-1 0 16,3 12 0-16,0 0-2 15,-16-11-3-15,19 25-28 16,-3-14-2-16,-5 28 0 15,0-13-1-15</inkml:trace>
  <inkml:trace contextRef="#ctx0" brushRef="#br0" timeOffset="1.85647E6">27423 13525 3 0,'0'0'29'15,"0"0"-1"-15,0 0 3 0,-5-16-18 16,5 16-3-16,0 0-2 16,0 0-3-16,0 0-1 15,9 14-1-15,-9-14 0 16,0 0-2-16,0 0 1 15,3 13-1-15,-3-13 0 16,0 0-1-16,0 0 1 16,0 0-1-16,0 0 0 15,0 0 1-15,0 0-1 16,0 0 0-16,0 0 0 15,0 0 0-15,1-12 0 16,-1 12 0-16,0 0 0 16,0 0 0-16,0 0 0 15,0 0 0-15,0 0 0 0,0 0 0 16,0 0 0-16,0 0 0 15,0 0 0-15,0 0 0 16,3 16 0-16,-2-4 0 16,-1 6 0-16,1 5 1 15,1 3-1-15,-1 5 1 16,1 6-1-16,2 1 0 15,0 2 0-15,-1-4-1 16,3 0-3-16,-10-12-22 16,13 2-8-16,-9-26 1 15,7 16 0-15</inkml:trace>
  <inkml:trace contextRef="#ctx0" brushRef="#br0" timeOffset="1.85758E6">27842 13414 33 0,'0'0'31'0,"0"0"1"16,-4-27-9-16,4 27-16 15,-5-14-1-15,5 14-2 16,-7-13-1-16,7 13-2 16,-13-5 0-16,13 5 0 15,-20 5-1-15,7 3 0 16,-3 2 0-16,0 3 1 15,-1 1-2-15,-1 3 1 16,0 1 0-16,2 2 0 0,2-1 0 16,3-2 0-16,3 1 0 15,5-3 0-15,2 1 0 16,5-3 0-16,4-2 0 15,3-1 0-15,2 1 0 16,3-1 0-16,0-1 0 16,2 0 0-16,2 0-1 15,-4 1 2-15,2 0-2 16,-2 2 2-16,-1-1-1 15,1 1 0-15,-3 2 0 16,0 0 0-16,-2 1 1 16,-1 3-1-16,-2 2 0 15,0-4-1-15,-3 3 1 16,-1-2-1-16,-2-2 1 15,-2 0-1-15,0-1 1 0,0-14-1 16,-5 15 1-16,5-15 0 16,-11 14 0-16,11-14 0 15,-17 12 0-15,17-12 0 16,-22 6 0-16,8-5 0 15,1 1 0-15,-1-5 0 16,0 2 0-16,1-2 0 16,0-2-1-16,1 0 1 15,12 5 0-15,-18-14 0 16,18 14 0-16,-10-18 0 15,9 4 0-15,1-2 1 16,4 2-1-16,1 0 1 16,1-2-1-16,3 0 1 15,2 0-1-15,0-4 1 0,1 6-1 16,1-1 0-16,-1-3 0 15,1 0 0-15,2 1 0 16,-4-1 0-16,1 0 0 16,-1 2 0-16,1-1 0 15,-3 0 0-15,0 2 0 16,-3 1 0-16,1 0 0 15,-3 1 0-15,-2-1 0 16,-1 1 0-16,-1-1 0 16,-1 1 0-16,-1-2 1 15,-2 1-1-15,-1-2 0 16,-1 1 1-16,-1 1-1 15,-1 1 1-15,8 13-1 16,-21-18 0-16,10 16 0 16,-3-5-8-16,6 20-23 0,-13-3-2 15,8 15 0-15,-7 0-1 16</inkml:trace>
  <inkml:trace contextRef="#ctx0" brushRef="#br0" timeOffset="1.87411E6">1512 2336 55 0,'0'0'32'16,"0"0"-5"-16,0 0 5 16,0 0-18-16,0 0-3 15,0 0-3-15,0 0-3 0,0 0-1 16,0 0-4-16,9-55 1 15,-9 55-1-15,0 0 0 16,0 0 1-16,-55 5-1 16,55-5 1-16,0 0-2 15,-51 42 2-15,51-42-1 16,0 0 1-16,-49 63-1 15,49-63 1-15,0 0-1 16,-16 66 0-16,16-66 0 16,0 0 1-16,0 0 0 15,29 55-1-15,-29-55 1 16,0 0 0-16,54-2-1 15,-54 2 1-15,0 0 0 16,56-37-1-16,-56 37 1 0,0 0-1 16,0 0 0-16,57-64 0 15,-57 64 1-15,0 0-1 16,0 0 0-16,0 0 1 15,40-1-3-15,-25 24 1 16,-2 8-2-16,12 1-2 16,12 11-24-16,3-18-6 15,-6-6-1-15,-3-23-1 16</inkml:trace>
  <inkml:trace contextRef="#ctx0" brushRef="#br0" timeOffset="1.87443E6">1644 1801 63 0,'22'-4'33'0,"14"23"-2"16,7 10 0-16,9 15-26 16,-2 17 3-16,2 6-2 15,-2 14-2-15,-1 6 0 16,-8 6-1-16,-13 2-1 15,-11 4-1-15,-16-4 0 16,-10-8 0-16,-11-8-4 0,-17-18-20 16,-4-3-12-16,-5-18-1 15,11-13-1-15,17-26-1 16</inkml:trace>
  <inkml:trace contextRef="#ctx0" brushRef="#br0" timeOffset="1.87508E6">2785 2066 32 0,'17'-8'30'0,"-5"18"3"16,-12-10-3-16,20 39-13 15,-15-8-9-15,15 24 0 16,-7 4-2-16,6 23-3 15,-4 10 1-15,5 6-2 16,-2 2-1-16,0-1 0 0,-2-9 0 16,-5-11-1-16,-4-13 1 15,-4-20-3-15,3-7-15 16,-6-39-14-16,0 0 0 15,-21-16-3-15,15-18 0 16</inkml:trace>
  <inkml:trace contextRef="#ctx0" brushRef="#br0" timeOffset="1.8754E6">2726 2058 65 0,'0'0'35'16,"13"-29"-3"-16,18 12 1 15,7-9-31-15,14-1 2 16,6-2 0-16,10 6-2 16,3 1 0-16,4 9 0 15,-7 13 0-15,-10 8-1 16,-13 11 0-16,-14 13 0 15,-15 10-1-15,-14 8 2 16,-20 4 0-16,-13 4 0 16,-18 0-1-16,-10-2 0 15,-11-5 0-15,-1-3-1 16,6-5-3-16,-2-16-32 15,36 3 0-15,9-20-1 16,35-4-2-16</inkml:trace>
  <inkml:trace contextRef="#ctx0" brushRef="#br0" timeOffset="1.87615E6">4275 1639 27 0,'-21'15'26'0,"-1"15"-5"15,-13 5 8-15,4 27-16 16,-23 5 0-16,5 33-1 15,-14 13-4-15,14 29-1 16,2 10-3-16,19 8-2 16,20 2-12-16,14-20-19 15,29-5-2-15,18-25-3 16,25-19 1-16</inkml:trace>
  <inkml:trace contextRef="#ctx0" brushRef="#br0" timeOffset="1.87817E6">5393 2651 27 0,'-4'-23'30'0,"-4"7"1"0,-15-9 0 16,5 11-13-16,-23-17-10 15,14 16-1-15,-14-7-1 16,5 11-2-16,-11 0-1 16,6 10-1-16,0 6-1 15,4 9 1-15,2 8-2 16,9 8 1-16,10 4-1 15,9 3 0-15,14-2 0 16,11-4 1-16,9-6-1 16,7-3 1-16,6-8-1 15,3-10 1-15,-3-6-1 16,-2-9 0-16,-4-2 1 15,-7-2-1-15,-7-3 1 16,-6-1-1-16,-6 4 0 16,-7 0 0-16,-1 15 0 0,0 0 0 15,-12 4 0-15,8 14 0 16,0 5-1-16,4 7 2 15,4 1-2-15,5-3 1 16,5 1-1-16,4-11-2 16,10 0-8-16,-10-21-20 15,12 1 0-15,-13-25-2 16,8 3 2-16</inkml:trace>
  <inkml:trace contextRef="#ctx0" brushRef="#br0" timeOffset="1.87839E6">5608 2040 48 0,'4'13'31'16,"10"29"2"-16,-11 8-3 15,8 26-20-15,-8 3-5 16,6 16 0-16,-4 0-2 15,3 1-1-15,-2-5-5 16,-3-19-8-16,9-6-18 16,-9-27-2-16,9-5-1 15,-12-34 0-15</inkml:trace>
  <inkml:trace contextRef="#ctx0" brushRef="#br0" timeOffset="1.87926E6">5681 2205 16 0,'0'0'22'0,"0"0"2"15,-11 2 2-15,11-2-18 16,-13 10 1-16,13-10-2 16,-9 18 3-16,9-18-2 15,-4 22 1-15,4-22-2 16,12 21-2-16,-12-21-1 15,30 9 0-15,-1-12-1 16,11-4-2-16,10-6-2 16,8-8-16-16,19 6-13 15,-2-15-4-15,12 9 3 16,-6-6-5-16</inkml:trace>
  <inkml:trace contextRef="#ctx0" brushRef="#br0" timeOffset="1.87957E6">6751 1904 37 0,'10'16'32'0,"10"20"1"0,-10-1-1 16,12 32-15-16,-6-9-13 15,8 17 1-15,-2 3-2 16,-1 6-2-16,6 11-14 16,-7-16-17-16,5 0-2 15,-10-22-3-15,5-5 2 16</inkml:trace>
  <inkml:trace contextRef="#ctx0" brushRef="#br0" timeOffset="1.87993E6">7150 2510 56 0,'12'-3'33'0,"13"1"-3"16,-3-21 0-16,12 5-28 15,6-7 0-15,6-1 0 16,-1-6-1-16,-1 1 2 16,-4-1-3-16,-7 4 2 15,-9 4-2-15,-9 3 2 16,-17 6-2-16,-13 7 1 15,-15 13 0-15,-7 11-2 16,-8 7 1-16,-4 10-1 16,0 11 0-16,4 5 1 15,9 8-1-15,14 1 0 0,18-6 0 16,16-11-5-16,29 1-24 15,4-26-1-15,22-3-1 16,1-24 0-16</inkml:trace>
  <inkml:trace contextRef="#ctx0" brushRef="#br0" timeOffset="1.88026E6">7925 2328 52 0,'-32'9'31'0,"-12"0"0"16,9 13-1-16,-9-5-25 16,13 12-1-16,3-2-3 15,10 4 1-15,8-4-2 16,12-2 1-16,10-7-1 0,9-6 0 15,7-10 0-15,4-9-1 16,5-6 1-16,2-6-1 16,1-4 1-16,-5-3-1 15,-4 2 1-15,-7 6 1 16,-5 4-1-16,-7 10 1 15,-12 4 0-15,6 15 0 16,-10 4-1-16,1 7 0 16,0 1-1-16,4-1-2 15,11 9-20-15,-6-22-8 16,16 3-1-16,-5-20 1 15</inkml:trace>
  <inkml:trace contextRef="#ctx0" brushRef="#br0" timeOffset="1.88055E6">8324 2257 52 0,'-14'5'29'0,"-7"-1"2"16,11 11-8-16,-4-9-18 15,15 14-1-15,3-8-1 16,10 8-1-16,5-2-1 15,7 1 0-15,0 3-1 16,1 3 1-16,-3 3-1 16,-5 2 0-16,-6 2 0 15,-4 1 1-15,-7 2-1 16,-9-2 0-16,-7-2 0 15,-5-3 0-15,-10-6 0 0,0-7 0 16,1-3-4-16,-10-20-26 16,19-3 0-16,-3-20-1 15,18-4 0-15</inkml:trace>
  <inkml:trace contextRef="#ctx0" brushRef="#br0" timeOffset="1.88074E6">8653 2108 65 0,'11'71'34'16,"-15"-10"-3"-16,13 11-3 0,-7-7-27 15,3 0-3 1,8 6-27-16,-14-19-3 0,15 0-1 15,-9-19 1-15</inkml:trace>
  <inkml:trace contextRef="#ctx0" brushRef="#br0" timeOffset="1.88093E6">8491 2491 60 0,'16'-2'36'0,"2"-15"-2"15,30 13-1-15,4-14-28 0,15-6-24 16,23 5-12-16,-1-11-1 16,18 8-3-16,1-10 0 15</inkml:trace>
  <inkml:trace contextRef="#ctx0" brushRef="#br0" timeOffset="1.88238E6">10069 2351 1 0,'-11'-8'20'0,"11"8"2"0,-29-17-2 16,5 8-13-16,-2 6 0 15,-7 2 1-15,3 13-1 16,-9-5-1-16,11 12-1 15,-7-2 0-15,15 13 0 16,-1-6 0-16,16 4-1 16,5-5-1-16,14 0 0 15,8-6-1-15,9-4 0 16,6-11-1-16,4-8 0 15,2-7 0-15,-1-2-1 16,-6-11 1-16,-5 2 0 16,-11-4 0-16,-8-2-1 0,-10 6 0 15,-14 2-1-15,1 12-8 16,-18-7-17-16,10 16-3 15,-9-6 2-15,12 15-2 16</inkml:trace>
  <inkml:trace contextRef="#ctx0" brushRef="#br0" timeOffset="1.88295E6">10267 2384 48 0,'16'25'28'0,"-16"-13"1"15,10 8-2-15,-3-2-26 16,-2 4 1-16,4-4-1 0,-3 0 1 16,3-7 0-16,-9-11-2 15,13 12 1-15,-13-12 0 16,10-13 0-16,-6-2 0 15,0-6 0-15,2-3-1 16,2-4 1-16,2-1 0 16,5-1-1-16,1 3 0 15,2 8 0-15,0 4 0 16,0 8 0-16,0 7 0 15,3 9 0-15,0 4-1 16,3 8 1-16,-1 1-1 16,6 0 1-16,3-2 0 15,4-2-1-15,1-4 1 0,0-6-1 16,2-4 1-16,-2-7-1 15,-1-4 0-15,-3-6 1 16,-5-5-1-16,-2-3 1 16,-6-5 0-16,-4-1 0 15,-6 0 1-15,-6 2-1 16,-7 5 0-16,-6 3 1 15,-5 8 0-15,-4 9 0 16,-3 11 0-16,0 5 1 16,1 12 1-16,2 3 0 15,11 8 0-15,1-4 1 16,15 9-1-16,8-9 0 15,13-2-1-15,12 4-18 16,3-28-14-16,18 1-2 0,-1-16-2 16,17-2-2-16</inkml:trace>
  <inkml:trace contextRef="#ctx0" brushRef="#br0" timeOffset="1.88378E6">12445 2231 18 0,'25'-14'24'0,"-11"5"-1"16,-12-6-10-16,-2 15-2 16,-22-21-3-16,10 22 1 15,-17-8 0-15,10 12-1 16,-12-8-1-16,10 10-1 15,-4-6-2-15,5 9 1 16,0-7-2-16,6 4 0 0,-3 0-1 16,4-1 0-16,-1 2-2 15,0 0 1-15,2 1-1 16,12-9 0-16,-10 21 0 15,14-7 0-15,9 3 0 16,6-1-1-16,12 3 1 16,7 1 0-16,2-1 0 15,2 3 0-15,-4-3 0 16,-4 1 0-16,-11 1 0 15,-10-1 0-15,-15 1 0 16,-12-4-1-16,-12 1 1 16,-8-4-1-16,-5 0-1 15,-6-9-2-15,10 8-9 16,-5-18-16-16,20 1-2 0,2-11 1 15,23 3 0-15</inkml:trace>
  <inkml:trace contextRef="#ctx0" brushRef="#br0" timeOffset="1.88412E6">12645 2395 53 0,'-8'24'32'15,"8"-24"-1"-15,-5 27-4 16,5-27-21-16,8 23 0 15,7-14-3-15,7 2 0 16,4-6-2-16,6-3 0 16,1-2-1-16,2-6 0 0,0-3-1 15,-3-5 1-15,-2 0 0 16,-3-4 0-16,-4 0 0 15,-5 2-1-15,-4 1 1 16,-4 2 0-16,-10 13-1 16,14-7 1-16,-14 7 0 15,11 14 0-15,-5 1 0 16,2 3 0-16,1 4 0 15,2-2-1-15,4 5-5 16,-15-25-23-16,25 25-1 16,-25-25-2-16,21 2 1 15</inkml:trace>
  <inkml:trace contextRef="#ctx0" brushRef="#br0" timeOffset="1.88453E6">13262 2034 43 0,'11'45'32'16,"-9"-3"-1"-16,9 18 1 15,-11-15-25-15,7 10-1 16,-5-10-1-16,4-3-2 15,-3-7-3-15,2-8 1 16,-3-12-1-16,-2-15 1 16,0 0-1-16,16-3 0 0,-8-13 1 15,3-5-1-15,5-6 0 16,4-1 0-16,8 4 0 15,2 0 0-15,4 11-1 16,-2 6 1-16,-3 9-1 16,0 8 1-16,-9 9 0 15,-4 5 0-15,-9 3 0 16,-5 4 1-16,-7-5-1 15,-6-2 0-15,-3-3 0 16,-3-6-1-16,6 7-9 16,-9-20-21-16,20-2 0 15,-23 0-1-15,23 0-1 16</inkml:trace>
  <inkml:trace contextRef="#ctx0" brushRef="#br0" timeOffset="1.88539E6">13892 2375 29 0,'20'5'30'0,"-5"-3"1"15,9 10-1-15,-10-6-15 16,11 20-6-16,-15-1-2 15,5 15-3-15,-8 4-1 16,-1 6-2-16,-4 2 0 16,-4 2-1-16,-5-1 0 15,-8-5 1-15,-3-7-2 16,-2-7 2-16,-5-11-2 15,0-9 1-15,-1-10-1 16,-5-12-1-16,9 1-12 16,-8-25-17-16,11 0-1 15,-7-20 0-15,14-3 1 0</inkml:trace>
  <inkml:trace contextRef="#ctx0" brushRef="#br0" timeOffset="1.88557E6">13853 2016 49 0,'0'0'32'0,"0"0"2"15,-6-17-5-15,6 17-26 16,19-2-32-16,-19 2-2 15,31-9-1-15,-13-4-1 16</inkml:trace>
  <inkml:trace contextRef="#ctx0" brushRef="#br0" timeOffset="1.88585E6">14156 1451 55 0,'14'1'34'0,"1"0"-2"16,32 30-2-16,4 5-26 15,15 32 1-15,6 14-1 16,10 19 0-16,-1 11 0 0,-3 4-3 15,-15 8 0-15,-18 3 0 16,-21 0-4-16,-32-26-29 16,-10-3 0-16,-33-18-3 15,-6-8 0-15</inkml:trace>
  <inkml:trace contextRef="#ctx0" brushRef="#br0" timeOffset="1.88665E6">1862 4025 42 0,'18'-1'32'0,"17"2"0"15,12-6-1-15,19 3-12 16,4-7-14-16,10 6-1 0,5 0-5 16,-5-3-14-16,8 8-15 15,-14-3-2-15,-9 5-1 16,-18-3-1-16</inkml:trace>
  <inkml:trace contextRef="#ctx0" brushRef="#br0" timeOffset="1.88684E6">1865 4332 77 0,'64'-4'35'0,"23"4"-3"15,21-5-32-15,0-9-32 16,5 5-2-16,4-4-2 16</inkml:trace>
  <inkml:trace contextRef="#ctx0" brushRef="#br0" timeOffset="1.89893E6">3209 3879 44 0,'0'0'30'16,"9"20"1"-16,-8-8-1 15,6 13-20-15,-11-2-1 16,9 21-1-16,-9 0 0 15,10 21-3-15,-6 0-1 16,6 12-1-16,-3 0-1 16,3 1 0-16,-1-1-1 15,4-8-1-15,-2-10 1 16,0-14-1-16,2-12-1 15,-5-21-5-15,15-7-28 0,-18-19 1 16,7-7 0-16,-11-14-1 16</inkml:trace>
  <inkml:trace contextRef="#ctx0" brushRef="#br0" timeOffset="1.89935E6">3101 3976 59 0,'-4'-19'33'0,"4"19"-1"0,4-33 0 15,10 21-23-15,-9-11 0 16,18 8-4-16,-1-6-2 16,9 4-1-16,4 1-1 15,8 3-2-15,4 7 1 16,3 3 0-16,0 6-1 15,-2 6 0-15,-4 6 1 16,-7 7 0-16,-9 6 0 16,-12 7 1-16,-15 3 0 15,-10 4-1-15,-16 6 2 16,-9 4 0-16,-13 1 0 15,-8 1-1-15,-7-3 0 16,2-6 0-16,4-4-2 16,2-20-26-16,30 1-7 0,1-23-2 15,23 1-1-15</inkml:trace>
  <inkml:trace contextRef="#ctx0" brushRef="#br0" timeOffset="1.90034E6">4305 3749 29 0,'-20'18'28'0,"8"-2"3"15,-11-9-1-15,11 13-18 16,-16-8 0-16,9 15-3 15,-13-2 0-15,6 14-3 16,-9 7 1-16,4 20-3 16,-3 11-1-16,5 14 0 15,6 6-2-15,9 9-1 16,9 7 1-16,10-1-1 15,19 9-19-15,1-27-13 16,24-4-3-16,1-23-2 16,14-10 0-16</inkml:trace>
  <inkml:trace contextRef="#ctx0" brushRef="#br0" timeOffset="1.90162E6">5289 3995 18 0,'0'0'27'15,"0"0"0"-15,13-11 1 16,-21-1-15-16,8 12-2 0,-4-13-3 15,4 13-2 1,-15-8-1-16,15 8-2 0,-26-6-1 16,9 8-1-16,-6-1 0 15,-1 3 0-15,-5 2-1 16,-3 3 0-16,-1 3 0 15,0 1 0-15,2 2 0 16,2-1 0-16,4 3 0 16,4-2-1-16,5 0 1 15,7-2-1-15,8-1 1 16,1-12-1-16,15 14 1 15,2-10-1-15,6 0 1 16,5-3-1-16,5 3 0 16,0-1 1-16,3 4 0 0,1 3-1 15,0 2 1-15,-3 3 1 16,-5 2-1-16,-2 2 1 15,-3 4-1-15,-3 5 1 16,-6 2-1-16,-5 0 0 16,-2 4 0-16,-5 0 1 15,-3 2-2-15,-5 0 2 16,-8-4-1-16,-1-1 1 15,-6-4 0-15,-2-3 0 16,-5-5 0-16,-4-1 1 16,-3-4-1-16,-1-2 2 15,-5-7 0-15,3-2-1 16,-5-6 2-16,5-2-1 15,1-4 0-15,7-1 0 16,1-6-1-16,10 3-1 0,9-1-2 16,4-9-19-16,18 12-12 15,-4-8-2-15,20 6-2 16,3-8 0-16</inkml:trace>
  <inkml:trace contextRef="#ctx0" brushRef="#br0" timeOffset="1.90318E6">5828 3985 13 0,'0'0'22'15,"-3"14"1"-15,3-14 0 16,-11 9-11-16,10 3-2 15,-12-6 0-15,10 11-2 16,-10-4-2-16,9 6 0 16,-6 0-1-16,8 7-1 15,-5-2-1-15,6 8-1 16,1 3 0-16,5 3-1 0,1 2 0 15,6 2 0-15,1 0-1 16,5 1 1-16,0-2-1 16,4-3 0-16,1-3 0 15,3-5 0-15,-2-3 0 16,2-4 1-16,0-2-1 15,-1-4 1-15,1-6-1 16,0-2 0-16,-3-5 1 16,0-4-1-16,0-4 0 15,2-4 0-15,-1-3 1 16,3-6-1-16,-1-2 0 15,1-5 0-15,3-3 1 16,-2-3-1-16,-1-1 0 16,-1-3 0-16,-2 1 0 0,-3-2 0 15,-1-1 0-15,-3 1 0 16,-4 1 1-16,-1 1-1 15,-5 1 0-15,-1 0 0 16,-3-1 1-16,-1 4-1 16,-4 0 0-16,0 0 0 15,-3 2 0-15,-2 3 0 16,1 1 0-16,-1 3 0 15,2 0 1-15,1 1-1 16,3 2-1-16,1 3 1 16,0 14-3-16,4-21-26 15,7 18-1-15,-11 3-3 16,19-8 1-16</inkml:trace>
  <inkml:trace contextRef="#ctx0" brushRef="#br0" timeOffset="1.90412E6">7603 3984 13 0,'-17'-10'20'0,"6"7"6"0,11 3-2 15,-30-4-9-15,30 4-2 16,-32 0-3-16,16 7-1 16,-12-7-2-16,6 6-1 15,-7-3-2-15,3 4 1 16,-5-3-2-16,3 4-1 15,-2-2 0-15,4 3-1 16,1 0-1-16,1 3 1 16,1-1-1-16,3 2 0 15,-1 2 0-15,1 3 0 16,0 2 0-16,2 1 0 15,-1 4 0-15,1 4 1 16,0 3 0-16,2 5 0 16,1 2 0-16,6 3 0 0,2 0 0 15,9 4 0-15,8-2 1 16,11-2-1-16,8-3 0 15,10-6 0-15,9-2 0 16,12-7-1-16,7-6 0 16,4-8-6-16,12 4-26 15,-11-16-2-15,10-1-1 16,-6-11-1-16</inkml:trace>
  <inkml:trace contextRef="#ctx0" brushRef="#br0" timeOffset="1.90521E6">7868 3619 31 0,'34'5'30'16,"-2"-8"0"-16,12 17-7 15,-6-11-10-15,16 20-3 16,-7 0-1-16,12 21-1 16,-6 3-2-16,6 18-2 15,-4 13-1-15,0 13 1 16,-4 7-2-16,-2 7 0 15,-10-1 0-15,-6 2-2 16,-14-2 1-16,-11-3-1 16,-17-6-1-16,-16-17-13 15,-3 9-19-15,-25-16-2 16,-2 0-1-16,-12-12-1 15</inkml:trace>
  <inkml:trace contextRef="#ctx0" brushRef="#br0" timeOffset="1.91473E6">1676 5760 30 0,'0'0'31'0,"-39"6"-3"15,39-6 3 1,0 0-17-16,0 0 0 0,22 12-2 15,6-5-1-15,8-2-6 16,10-14-2-16,19 13 1 16,3-4-3-16,10 0 1 15,1-1-2-15,2-2 0 16,-2 10-5-16,-13-12-17 15,6 14-12-15,-29-9 1 16,-4 7-2-16,-18-4 1 16</inkml:trace>
  <inkml:trace contextRef="#ctx0" brushRef="#br0" timeOffset="1.91498E6">1700 6140 60 0,'36'-1'35'15,"11"3"-1"-15,8-9 0 16,9 6-25-16,14-15-2 15,1 6-4-15,4 5-23 16,-9-11-11-16,5 7-4 16,-8-2-2-16,-4 6 0 15</inkml:trace>
  <inkml:trace contextRef="#ctx0" brushRef="#br0" timeOffset="1.92798E6">3232 5528 55 0,'5'-12'33'16,"-6"-2"-1"-16,1 14-8 16,0 0-14-16,18 12-2 15,-16 4 0-15,14 21-3 16,-6 10-1-16,7 15 0 15,-4 13-1-15,0 9-1 0,-4 3 0 16,-6 3-1-16,0-5-1 16,-3-8 1-16,0-13-1 15,-5-14-1-15,5-13-2 16,0-37-12-16,-1 19-19 15,1-36 0-15,5-2 0 16,-7-18-1-16</inkml:trace>
  <inkml:trace contextRef="#ctx0" brushRef="#br0" timeOffset="1.92832E6">3224 5717 44 0,'-4'-25'32'15,"2"-10"0"-15,8 4 0 16,-2-12-18-16,13 10-8 16,-2-7 0-16,17 13 1 15,-3-1-4-15,12 12 0 16,-5 7-1-16,6 12 0 15,-4 10-1-15,-2 10 0 16,-9 8 0-16,-10 8 0 16,-12 6 0-16,-10 6 0 15,-16 4 1-15,-7 4-1 16,-10-2 1-16,-7-2-2 15,0-4-1-15,-2-7-2 16,11 2-12-16,0-24-19 0,21-2-1 16,15-20-1-16,0 0 0 15</inkml:trace>
  <inkml:trace contextRef="#ctx0" brushRef="#br0" timeOffset="1.9286E6">4228 5584 71 0,'-20'-1'36'15,"0"9"-2"-15,-13-7-1 0,-1 17-29 16,-8 7 0-16,1 18 0 15,-7 8 1-15,4 21-2 16,1 7-1-16,9 10 0 16,13 0-1-16,15-3-2 15,19-7-1-15,14-17-9 16,24-6-26-16,5-26 1 15,18-11-1-15,0-24-1 16</inkml:trace>
  <inkml:trace contextRef="#ctx0" brushRef="#br0" timeOffset="1.92905E6">4739 5755 64 0,'-10'-15'35'0,"-13"-4"-1"15,3 14 0-15,-10-1-28 16,1 12 0-16,-11 6-2 15,2 12-1-15,-5 3-1 16,7 7 0-16,4 2-2 16,10 4 1-16,8-3-1 15,13-2 0-15,15-7-1 16,10-4 1-16,10-2 0 15,8-4 0-15,5-1-1 0,-2-1 1 16,-2 2 0-16,-7 2-1 16,-9 1 1-16,-7 5 0 15,-15 1 0-15,-10 4 1 16,-12-3-1-16,-10-1 1 15,-5-6 0-15,-6 0 0 16,-5-8 0-16,3-6-1 16,5-4-2-16,2-20-14 15,17 8-18-15,3-14-3 16,18 5 1-16,8-10-1 15</inkml:trace>
  <inkml:trace contextRef="#ctx0" brushRef="#br0" timeOffset="1.9294E6">5008 5605 48 0,'28'12'33'0,"-2"4"2"15,18 17-1-15,0-5-13 16,6 24-18-16,0 10-1 16,0 15 0-16,-12 7 0 0,-13 5 0 15,-13 2-1-15,-15 1-1 16,-15-4 0-16,-10-10-1 15,-4-8-3-15,-12-20-30 16,13-8 0-16,2-21-2 16,12-13 1-16</inkml:trace>
  <inkml:trace contextRef="#ctx0" brushRef="#br0" timeOffset="1.92965E6">6076 5834 75 0,'-9'19'37'15,"15"20"-1"-15,-6-1 0 16,15 12-35-16,-1 9-1 15,2 8 2-15,-2 2-2 16,-5-6-3-16,9 4-31 16,-18-17 0-16,1-3-2 15,-12-18 1-15</inkml:trace>
  <inkml:trace contextRef="#ctx0" brushRef="#br0" timeOffset="1.92984E6">5822 6156 64 0,'1'-25'38'0,"21"14"-1"16,2-10 1-16,26 21-19 16,1-13-18-16,9 3-4 15,15 14-24-15,-13-16-9 16,8 11 0-16,-10-8-2 15</inkml:trace>
  <inkml:trace contextRef="#ctx0" brushRef="#br0" timeOffset="1.93007E6">7012 5860 80 0,'-6'41'36'0,"-8"-2"0"16,8 18 0-16,4-2-36 15,-2 10 0-15,7 3 1 16,0 0 1-16,1-3-1 16,3-6-2-16,2-6-2 15,-5-20-12-15,9 0-20 16,-12-20-1-16,12-6-2 15,-9-20 1-15</inkml:trace>
  <inkml:trace contextRef="#ctx0" brushRef="#br0" timeOffset="1.93038E6">6810 5951 76 0,'1'-22'36'16,"-1"-14"0"-16,20 9 0 15,-2-8-35-15,18 3 1 16,9 2 1-16,10 5-1 16,4 4 1-16,6 8 0 15,-2 8-1-15,1 11 0 16,-7 8-1-16,-10 10 0 15,-17 12 0-15,-13 8 0 16,-19 6 0-16,-14 4-1 16,-19 2 0-16,-22-3-2 0,-10 11-13 15,-24-22-22-15,6 3-1 16,-11-21 0-16,16-3-1 15</inkml:trace>
  <inkml:trace contextRef="#ctx0" brushRef="#br0" timeOffset="1.93085E6">8020 5510 36 0,'0'0'31'0,"-14"0"3"15,-11 25-4-15,-26 0-17 16,5 35-3-16,-19 12-1 15,9 24-2-15,-1 5-2 16,15 13-3-16,13-4 0 16,21-3-1-16,24-7-2 15,21-24-3-15,37-10-30 16,2-30 1-16,23-13-3 15,-2-25 3-15</inkml:trace>
  <inkml:trace contextRef="#ctx0" brushRef="#br0" timeOffset="1.93126E6">8731 5851 52 0,'16'-8'34'16,"-12"-7"-1"-16,10 6 0 16,-23-8-26-16,9 17-1 15,-27-14-1-15,4 19 0 0,-14 7-2 16,-2 11-1-16,-7 10 0 15,1 12 0-15,0 9 0 16,6 6 0-16,8 0-1 16,13 3 0-16,16-6-1 15,18-9 1-15,19-11-3 16,13-19-5-16,22-1-28 15,-5-23 0-15,12-1-1 16,-10-20-1-16</inkml:trace>
  <inkml:trace contextRef="#ctx0" brushRef="#br0" timeOffset="1.93157E6">8845 5494 57 0,'-1'-16'35'0,"16"13"0"16,7-6-1-16,26 21-30 16,2 1 2-16,17 12-1 15,0 9 1-15,5 13-2 16,-4 9-1-16,-5 15-1 15,-13 8 0-15,-14 2-2 16,-16 4 2-16,-18 2-2 16,-13-3-1-16,-14-6 1 15,-8-5-2-15,-7-15-1 16,4-2-8-16,-7-25-25 0,16-4 0 15,0-22 0-15,27-5 0 16</inkml:trace>
  <inkml:trace contextRef="#ctx0" brushRef="#br0" timeOffset="1.9319E6">9772 5885 56 0,'0'0'36'0,"0"0"-2"0,31 14 1 16,-15-20-26-16,18 8-3 15,-2-7-1-15,8 5 0 16,-3-2-2-16,6-1-1 16,-2-1 0-16,-2 1-2 15,-2-1 0-15,-7 1-1 16,-1 4-3-16,-10-10-7 15,7 16-24-15,-26-7 0 16,16 6-2-16,-16-6 2 16</inkml:trace>
  <inkml:trace contextRef="#ctx0" brushRef="#br0" timeOffset="1.93281E6">10800 5535 42 0,'-1'16'30'0,"9"15"0"16,-7-3-8-16,12 24-14 15,-9 5 1-15,15 18-4 16,-9-2 0-16,11 7-3 16,-4-6-1-16,1-2 0 15,-3-11-1-15,-3-8 0 16,-2-12-3-16,-10-21-25 0,8-7-2 15,-8-13-3-15,-4-11 2 16</inkml:trace>
  <inkml:trace contextRef="#ctx0" brushRef="#br0" timeOffset="1.93314E6">10592 5605 57 0,'0'-17'34'0,"0"-9"-2"15,15 7 0-15,7-8-31 16,15 7 1-16,7-3 1 0,11 5-2 16,10 5 1-16,6 5-1 15,-2 8-1-15,-2 7 1 16,-6 12-1-16,-14 5 1 15,-15 7 2-15,-16 6-3 16,-18 3 2-16,-17 3-2 16,-14 0 2-16,-14 0-2 15,-9-6 2-15,-6-5-1 16,1-2-2-16,4-15-5 15,17 3-27-15,4-19 0 16,36 1-1-16,-4-22-1 16</inkml:trace>
  <inkml:trace contextRef="#ctx0" brushRef="#br0" timeOffset="1.93395E6">11988 5364 26 0,'-11'6'30'16,"-20"1"2"-16,5 16 0 15,-27 2-18-15,7 32-2 16,-21 5-1-16,10 32-5 15,-3 8 1-15,12 11-4 16,11 6-1-16,15-1-4 16,32-5-32-16,7-19 2 15,28-10-4-15,8-34 2 16</inkml:trace>
  <inkml:trace contextRef="#ctx0" brushRef="#br0" timeOffset="1.93532E6">12244 5671 44 0,'0'0'30'15,"-5"-22"2"-15,5 22-2 16,-32-14-22-16,10 16-1 15,-15-2-1-15,-2 9-3 16,-6 2-1-16,4 10 0 16,-1 0-1-16,5 4 0 15,10 0-1-15,11 2 1 16,11-2-1-16,17-5 0 15,13-3 0-15,13-3 0 16,10-4 0-16,5-1 1 16,1 1-2-16,-1 2 1 15,-3 5 0-15,-10 4 0 16,-13 4 0-16,-12 4-1 0,-11 3 1 15,-12 2 0-15,-8-2 0 16,-10-2 0-16,-6-4 0 16,-7-4 0-16,-2-3 0 15,1-8 0-15,0-4 0 16,3-8-1-16,10-1-2 15,-1-13-25-15,28 15-3 16,-6-32-2-16,28 18 1 16</inkml:trace>
  <inkml:trace contextRef="#ctx0" brushRef="#br0" timeOffset="1.93574E6">12667 6218 57 0,'-9'13'34'15,"-9"-10"-1"-15,18-3-4 16,-22 2-21-16,22-2-1 15,-20-16 0-15,15 0-4 16,-1-7-1-16,3-4 0 16,2-10-1-16,6-8 0 15,5-5-1-15,8-3 0 16,8-3 0-16,6 5-1 15,4 5 1-15,5 6-1 0,5 15 0 16,-1 14 1-16,-2 18-1 16,-1 16 1-16,-5 13 0 15,-4 10 0-15,-4 6 0 16,-7 4 0-16,-4 0 0 15,-6-4 0-15,-4-4-1 16,-3-11-2-16,3 0-13 16,-12-20-16-16,11-3-1 15,-7-14-3-15,0 0 3 16</inkml:trace>
  <inkml:trace contextRef="#ctx0" brushRef="#br0" timeOffset="1.9364E6">13815 5685 46 0,'0'0'32'0,"-13"-20"2"0,13 20-2 16,-34-12-22-16,12 16-5 16,-14 0 0-16,0 13-1 15,-11 7 0-15,3 14-1 16,0 10-1-16,7 10 0 15,6 2 0-15,14 1-1 16,15-1 0-16,18-3 0 16,20-11-2-16,12-10 0 15,15-9-5-15,1-25-15 16,18 3-12-16,-12-17-1 15,5 0-1-15,-16-16 0 16</inkml:trace>
  <inkml:trace contextRef="#ctx0" brushRef="#br0" timeOffset="1.9367E6">13965 5334 58 0,'20'14'35'15,"22"24"-1"-15,-3-3 0 16,21 27-28-16,3 10 3 15,12 19-2-15,-7 2-1 16,4 8-3-16,-9 1 0 0,-9-4-1 16,-15-3-2-16,-16-13-4 15,-1-4-31-15,-34-20 0 16,-4-3-2-16,-24-13-2 15</inkml:trace>
  <inkml:trace contextRef="#ctx0" brushRef="#br0" timeOffset="1.93874E6">21981 14216 3 0,'57'-4'26'16,"14"-1"1"-16,9-8-18 15,19 12 0-15,2-9-1 16,19 7-2-16,1-4-1 16,10 4-1-16,-6-5-1 15,0 4-2-15,-12-1 0 16,-15-5-7-16,-15 5-21 15,-31-7 0-15,-23-6-2 16</inkml:trace>
  <inkml:trace contextRef="#ctx0" brushRef="#br0" timeOffset="1.93942E6">24072 13314 16 0,'118'3'31'0,"19"-8"-2"0,21 2 1 16,7-2-51-16,11 4-6 15,8-5-1-15,-5-10-2 16</inkml:trace>
  <inkml:trace contextRef="#ctx0" brushRef="#br0" timeOffset="1.94027E6">26328 14164 0 0,'39'-18'28'0,"4"-5"-1"16,20 2 0-16,11-2-23 16,21 9-1-16,17 0-1 15,19 0-18-15,29 3-10 16,14-5-2-16</inkml:trace>
  <inkml:trace contextRef="#ctx0" brushRef="#br0" timeOffset="1.94188E6">1345 7482 68 0,'0'0'34'0,"0"0"-1"15,0 0-1-15,13 4-27 16,33 2-2-16,24-1-3 15,13-13-5-15,19 3-28 16,-7-6 1-16,15 6-3 16,-18-3 0-16</inkml:trace>
  <inkml:trace contextRef="#ctx0" brushRef="#br0" timeOffset="1.9421E6">1475 7761 75 0,'0'0'34'15,"-49"63"-4"-15,81-53-2 16,39-2-28-16,18-12-29 15,36-4-2-15,1-6-3 16,10 5-1-16</inkml:trace>
  <inkml:trace contextRef="#ctx0" brushRef="#br0" timeOffset="1.94415E6">3484 7383 44 0,'-1'-14'32'0,"-9"-1"2"15,-8 9-2-15,-18-1-25 16,2 18 0-16,-17 9-3 0,0 19 1 15,-5 11-2-15,-1 17 1 16,7 6-3-16,15 6 1 16,13 2-1-16,20-4-1 15,20-12 1-15,15-17-1 16,20-19-1-16,14-14 1 15,2-18-1-15,7-15 1 16,-5-16-2-16,-5-12 2 16,-10-9-1-16,-8-5 1 15,-20-4 0-15,-13-4 0 16,-18 3 1-16,-10 3-1 15,-11 8 0-15,-7 11 0 16,-9 9 2-16,-4 13-2 0,7 13-1 16,2 2-10-16,21 17-23 15,14-11 1-15,0 23-3 16,14-14 1-16</inkml:trace>
  <inkml:trace contextRef="#ctx0" brushRef="#br0" timeOffset="1.94432E6">4029 7450 68 0,'0'0'35'0,"-18"-7"-5"16,13-7-19-16,6 3-41 15,4-14-6-15,17 7 1 0</inkml:trace>
  <inkml:trace contextRef="#ctx0" brushRef="#br0" timeOffset="1.94464E6">4267 7291 53 0,'0'0'33'16,"0"0"1"-16,0 0-2 15,29-3-30-15,9-3 1 16,5-3-1-16,10 5 1 16,0 0-1-16,4 5 0 15,-7 6-1-15,-5 10 2 0,-10 4-1 16,-10 14 0-16,-10 7 0 15,-6 13 1-15,-11 5-2 16,-2 7 1-16,-2 0-2 16,0-1 1-16,0-4-2 15,4-8 0-15,6-7-5 16,-11-20-29-16,21-7 1 15,-14-20-3-15,29-1 2 16</inkml:trace>
  <inkml:trace contextRef="#ctx0" brushRef="#br0" timeOffset="1.94503E6">5008 7370 60 0,'16'-5'35'16,"-16"5"-1"-16,25-10 0 15,-25 10-32-15,39-14 1 16,-8 6 0-16,6 6-1 16,-2 0 0-16,1 7-1 15,-4 4 0-15,-4 8-1 16,-6 7 0-16,-10 7 0 15,-9 8-1-15,-12 3 1 16,-10 3 0-16,-5 2 0 16,-6-2-1-16,-2-4 1 15,1-5 0-15,2-4 1 0,6-10-1 16,5-3 2-1,6-8-1-15,12-11 1 0,1 12 0 16,13-11-1-16,8-3 1 16,9-2-1-16,5 0-1 15,8-4-3-15,17 11-18 16,-10-17-14-16,15 5 0 15,-10-7-3-15,10 5 2 16</inkml:trace>
  <inkml:trace contextRef="#ctx0" brushRef="#br0" timeOffset="1.94525E6">6194 7356 64 0,'-4'19'36'0,"6"17"-1"15,-8 1 0-15,5 12-33 16,1 6-1-16,5 4 2 16,-3 1-3-16,3-1-1 15,7 1-4-15,-12-16-30 16,16-3 0-16,-10-17-1 15,9-2 1-15</inkml:trace>
  <inkml:trace contextRef="#ctx0" brushRef="#br0" timeOffset="1.94544E6">6030 7698 72 0,'21'0'37'0,"-2"-7"-1"16,22 7 1-16,4-9-37 15,11-12-15-15,20 10-19 16,-2-11-2-16,18 3-2 16,-1-11 1-16</inkml:trace>
  <inkml:trace contextRef="#ctx0" brushRef="#br0" timeOffset="1.94623E6">7732 7418 28 0,'-16'2'30'0,"2"7"1"16,-8-1-2-16,4 12-20 15,-10 2-2-15,9 17-1 16,-8 2-1-16,9 11-2 15,-2 1 0-15,13 4-1 16,5-4 0-16,14-3 0 16,8-12-1-16,18-8 1 15,5-16 0-15,12-9-1 16,5-13 0-16,4-11 0 15,-1-12 1-15,-3-7-2 16,-10-8 1-16,-12-6-1 16,-12-1 0-16,-15-2 0 0,-18-1 2 15,-15 8-2-15,-11 7 0 16,-10 7 0-16,-3 15-2 15,-3 8 0-15,9 17-2 16,-1 2-23-16,23 20-7 16,8-5 0-16,24 10-1 15</inkml:trace>
  <inkml:trace contextRef="#ctx0" brushRef="#br0" timeOffset="1.94641E6">8332 7509 70 0,'0'0'38'0,"-8"-21"-1"0,8 21 0 16,-27-13-35-16,27 13-4 16,0 0-6-16,-4-23-29 15,21 19 1-15,-4-7-1 16,20 6-1-16</inkml:trace>
  <inkml:trace contextRef="#ctx0" brushRef="#br0" timeOffset="1.94675E6">8900 7183 54 0,'12'13'35'16,"-26"-1"0"-16,1 14-1 15,-15 6-32-15,7 13 0 0,-2 7-1 16,5 10 1-16,2 2-2 15,10 3 1-15,9-2-2 16,9-4 1-16,10-11 0 16,9-13-1-16,10-14 0 15,4-14 1-15,2-13 0 16,0-13 0-16,-4-10 0 15,-7-10 0-15,-10-4 1 16,-10-1 0-16,-16 0 0 16,-12 4 0-16,-12 10-1 15,-9 12 1-15,-4 13-2 16,-6 11-2-16,10 22-10 15,-5-4-20-15,19 10-2 16,4-8 1-16,20 2-1 16</inkml:trace>
  <inkml:trace contextRef="#ctx0" brushRef="#br0" timeOffset="1.94709E6">9459 7251 38 0,'-15'-11'30'16,"0"12"3"-16,15-1-3 16,-19 18-24-16,17-2-2 15,-4 1 0-15,12 6 0 0,0 1-2 16,9 5-1-16,6-1 0 15,3 4 1-15,4 2-2 16,2 4 1-16,-1-2 0 16,-2 2 0-16,-5-1 0 15,-6 0-1-15,-7-3 1 16,-7-1-1-16,-10-7 0 15,-8-5 0-15,-5-4-1 16,-6-9-3-16,5 3-21 16,-14-17-8-16,5-3-1 15,-7-16 1-15</inkml:trace>
  <inkml:trace contextRef="#ctx0" brushRef="#br0" timeOffset="1.94729E6">9423 7247 58 0,'28'3'38'16,"-6"-8"-1"-16,16 5 0 16,-15-5-28-16,17 2-4 15,2-5-3-15,3-1-2 16,5 12-14-16,-9-15-22 15,14 10 0-15,-12-10-2 16,6 11 0-16</inkml:trace>
  <inkml:trace contextRef="#ctx0" brushRef="#br0" timeOffset="1.94751E6">10197 7407 64 0,'14'4'37'16,"17"5"-2"-16,-3-10 1 15,20 1-36-15,2 9-29 16,-8-14-4-16,8 5-2 15,-2-7-1-15</inkml:trace>
  <inkml:trace contextRef="#ctx0" brushRef="#br0" timeOffset="1.9482E6">11730 7287 43 0,'-35'0'32'0,"-12"-1"2"15,13 11-2-15,-15 0-23 0,13 16-1 16,-4 2-3-16,14 10-1 16,7 5-3-16,15 2 1 15,14-2-2-15,15-1 1 16,12-7-1-16,9-9 0 15,8-11 0-15,4-11 0 16,2-16 1-16,-6-8-1 16,-7-8 0-16,-9-10 0 15,-11-1 0-15,-13-4 0 16,-14 1 1-16,-13 4-2 15,-12 7 2-15,-6 4-2 16,-3 10-1-16,-5 7-3 16,11 19-16-16,-3-5-11 15,19 13-3-15,5-3 1 16,23 6 0-16</inkml:trace>
  <inkml:trace contextRef="#ctx0" brushRef="#br0" timeOffset="1.94837E6">12201 7355 74 0,'-3'-18'36'16,"3"18"-1"-16,-6-18-3 15,6 18-36-15,18-5-28 16,-18 5-1-16,30-8-2 15,-10 2 0-15</inkml:trace>
  <inkml:trace contextRef="#ctx0" brushRef="#br0" timeOffset="1.94865E6">12740 7155 51 0,'-12'13'32'0,"2"12"1"15,-14 0-1-15,16 8-28 16,-17 3 0-16,6 8-1 15,0-3 0-15,10 0 0 16,6 0-2-16,11-2 0 16,7-7-1-16,9-5 1 15,8-8 1-15,8-7-1 16,5-10 0-16,7-3 0 0,5-8 0 15,4-5-1-15,-1 1-3 16,-8-12-20-16,5 12-10 16,-14-9-2-16,-1 9 1 15</inkml:trace>
  <inkml:trace contextRef="#ctx0" brushRef="#br0" timeOffset="1.94884E6">13072 7343 53 0,'-23'30'36'16,"11"16"0"-16,-7-1-2 16,12 14-20-16,0-7-13 0,3 1-2 15,9 4-15-15,-4-19-18 16,13-3 0-16,-3-17-3 15,15-4 2-15</inkml:trace>
  <inkml:trace contextRef="#ctx0" brushRef="#br0" timeOffset="1.94922E6">13400 7119 60 0,'0'0'34'16,"5"18"0"-16,-5-18-2 16,22 14-27-16,0-11 2 15,13 2-3-15,5-6-1 16,9 1-1-16,5-4-1 15,5-3-1-15,4 0 1 16,0-1-1-16,0 2 1 16,-8 0-1-16,-6 4 1 15,-7 4 0-15,-12 6 1 16,-8 13-1-16,-16 5 1 15,-10 12-1-15,-12 6 1 16,-3 13 0-16,-8 6-2 16,-3 3-1-16,3 11-9 0,-9-18-25 15,17 3-2-15,-4-11-2 16,15-4 1-16</inkml:trace>
  <inkml:trace contextRef="#ctx0" brushRef="#br0" timeOffset="1.94993E6">1263 9028 41 0,'0'0'32'0,"0"0"3"16,0 0 0-16,0 0-14 15,0 0-5-15,0 0-5 0,0 0-2 16,0 0-3 0,33-9-4-16,52-1-2 0,15 1-2 15,19 4-8-15,-6-7-27 16,20 6-1-16,-12 2-1 15,-12 11-1-15</inkml:trace>
  <inkml:trace contextRef="#ctx0" brushRef="#br0" timeOffset="1.95021E6">1321 9347 62 0,'0'0'37'0,"-52"25"-1"16,52-25 2-16,0 0-26 15,18 34-7-15,52-26-5 16,16-13-32-16,32 5-2 16,19-8-4-16,16 2-1 15</inkml:trace>
  <inkml:trace contextRef="#ctx0" brushRef="#br0" timeOffset="1.96935E6">3474 8883 49 0,'-22'-6'34'0,"3"11"1"16,-13-9-11-16,7 18-12 16,-14-5-3-16,6 14 0 15,-7 3-4-15,9 9-3 16,-5 4 0-16,10 9 0 15,6 0-1-15,11 9 1 16,8-1-2-16,8-1 1 16,13-3 0-16,7-8 0 15,14-5-2-15,5-12 1 16,6-9 0-16,-2-13-1 15,3-13 0-15,-6-10 0 0,-2-14 1 16,-2-10-2 0,-14-7 2-16,-7-5-1 0,-8-3 1 15,-11-4-1-15,-8 4 1 16,-11 0-1-16,-7 10 1 15,-6 6 1-15,-5 5 0 16,1 9 2-16,2 9-3 16,1 9 2-16,10 13-3 15,-1-1-11-15,21 19-23 16,-10-2 0-16,21 15-3 15,0-7 0-15</inkml:trace>
  <inkml:trace contextRef="#ctx0" brushRef="#br0" timeOffset="1.96987E6">4033 9103 27 0,'0'0'31'15,"-15"1"1"-15,15-1 0 16,-5 14-20-16,5-14-3 15,-5 15-3-15,5-15-2 16,1 22-1-16,3-10-1 16,-4-12-1-16,14 18 0 15,-14-18-1-15,21 2 1 16,-9-3 0-16,-1-6-1 15,-11 7 1-15,18-21-1 16,-10 8 0-16,-6-5 1 16,0 2-1-16,-5 2 1 15,3 14 0-15,-14-18 0 16,14 18 2-16,-22 7-1 15,13 4-1-15,-2 2 1 0,5 4 0 16,5 1-5-16,1-18-31 16,5 20 0-16,-5-20-2 15,21-6-1-15</inkml:trace>
  <inkml:trace contextRef="#ctx0" brushRef="#br0" timeOffset="1.97599E6">4935 8777 8 0,'13'-14'28'16,"-13"14"-1"-16,0 0 3 15,6-21-20-15,-6 21 0 16,-5-14-4-16,5 14 1 16,-13-12-3-16,13 12-1 15,-22-15 0-15,9 9-1 16,-5 0-1-16,-2 3 1 15,-3-1-1-15,-2 6 0 16,-3 1 0-16,-1 4-1 16,-1 4 1-16,0 6 0 15,3 2 1-15,1 4 0 16,6 7 0-16,4 3-1 0,7 0 1 15,8 3-2-15,6-4 2 16,9-1-1-16,5-8-1 16,9-5-1-16,2-10 1 15,4-7 1-15,-1-9-1 16,2-6 0-16,-1-8 0 15,-6-2 2-15,-2-5-3 16,-5-1 2-16,-4-1-2 16,-3 1 2-16,-3 1-2 15,-4 4 2-15,-1 2-2 16,-4 5 0-16,-1 5 1 15,-1 13 1-15,-2-14 0 16,2 14 0-16,0 0-1 16,-9 13 2-16,9-13-1 0,-5 25 1 15,1-8 2-15,3 6-2 16,-2 4 1-16,3 6-3 15,-1 7 2-15,2 7-1 16,-1 6 0-16,0 8-1 16,-3 6 0-16,2 5-1 15,-3-3 1-15,2-1 0 16,-1-8 0-16,2-9-1 15,2-7-1-15,0-25-9 16,11-5-24-16,-12-14 0 16,21-18-1-16,-10-10-1 15</inkml:trace>
  <inkml:trace contextRef="#ctx0" brushRef="#br0" timeOffset="2.01183E6">1018 10883 58 0,'0'0'35'0,"0"0"-1"0,0 0 0 16,0 0-25-16,0 0-3 15,7 74-2-15,-7-74-2 16,3 71 0-16,-3-71-2 15,0 86 1-15,0-86-1 16,7 86 0-16,-7-86 0 16,1 87 0-16,-1-87 0 15,-2 69 0-15,2-69 0 16,0 0 0-16,-4 57 0 15,4-57 0-15,0 0 1 16,0 0-1-16,0 0 1 16,0 0 0-16,15-58 0 15,-15 58-1-15,0 0 2 0,35-51-1 16,-35 51-1-16,0 0 1 15,0 0-2-15,64-28 1 16,-64 28 0-16,0 0 0 16,0 0 0-16,58 46-1 15,-58-46 1-15,0 0 0 16,9 70-1-16,-9-70-2 15,0 0-5-15,-22 59-28 16,22-59 1-16,0 0-2 16,-51 21 1-16</inkml:trace>
  <inkml:trace contextRef="#ctx0" brushRef="#br0" timeOffset="2.01214E6">1243 10722 65 0,'0'0'38'15,"0"0"0"-15,48-55 0 16,-48 55-21-16,46 17-15 15,24-5 1-15,-1 26-2 16,9 12 0-16,8 5-1 16,-1 20-2-16,1 16 1 15,-11 8-2-15,-43-4 2 16,-24 7-1-16,-23 3-1 15,0-50 2-15,-6 2-26 0,-15 3-9 16,-1-1 0-16,-3-5-2 16</inkml:trace>
  <inkml:trace contextRef="#ctx0" brushRef="#br0" timeOffset="2.05157E6">2926 10632 39 0,'-15'-5'32'16,"15"5"2"-16,-5 13-5 16,3 10-21-16,-6-2-2 15,17 16 0-15,-6 4-2 16,12 13 0-16,-2 1-1 15,5 6 0-15,-5-2-1 16,4 1-1-16,-6 1 0 16,1-6-1-16,-6-11 0 15,-1-5 0-15,-3-8-1 0,-5-8 0 16,4-4-4-16,-15-22-16 15,14 3-13-15,-8-18-4 16,6-3 4-16,-11-10-1 16</inkml:trace>
  <inkml:trace contextRef="#ctx0" brushRef="#br0" timeOffset="2.05193E6">2792 10730 43 0,'-16'-16'34'0,"-3"-5"2"16,13 4-2-16,-2-9-22 16,22 5-10-16,4-4 1 15,15 6 0-15,10 1 1 16,8 5-2-16,6 3 0 15,5 9 0-15,-5 5-1 16,-5 8 0-16,-11 9-1 16,-12 8 1-16,-15 5 0 15,-11 7-1-15,-19 3 1 16,-11 6 0-16,-13 0-1 15,-11 2 0-15,-7-6 0 16,0-5 0-16,0-7-2 16,10-9-1-16,24-2-18 15,3-23-15-15,21 0 1 0,36-26-3 16,13 2 2-16</inkml:trace>
  <inkml:trace contextRef="#ctx0" brushRef="#br0" timeOffset="2.05227E6">3894 10462 39 0,'-20'4'35'0,"-3"2"1"16,4 19 0-16,-20-6-28 15,10 27-1-15,-14 4-2 16,6 20 2-16,-4 12-4 16,11 8 0-16,5 7-2 15,11 3 0-15,14-6-1 16,13-8-1-16,18-2-13 15,8-30-23-15,16-8 0 16,-1-18-2-16,12-11 0 16</inkml:trace>
  <inkml:trace contextRef="#ctx0" brushRef="#br0" timeOffset="2.05406E6">4964 10611 15 0,'0'0'28'15,"2"-13"3"-15,-2 13-5 16,-12-16-12-16,12 16-2 16,-13-10-4-16,13 10-1 15,-20-5-2-15,20 5-1 0,-27-3-1 16,9 5-1-16,-4 0 0 15,-1 2 0-15,-6 3-1 16,0 2 0-16,-4-1-1 16,1 4 1-16,-1 1-1 15,3 3 0-15,2-1 1 16,2 0-1-16,6 0 0 15,5-2 0-15,5 0 0 16,4-2 0-16,6-11 1 16,6 16-1-16,7-10 0 15,5-1 0-15,6-2 1 16,5 2-1-16,4-1 1 15,5 1-1-15,-1 3 0 16,-1 2 0-16,-1 4 1 16,-3 4-1-16,-4 3 0 0,-3-1 1 15,-5 7-1-15,-2 2 0 16,-4 1 0-16,-3-1 2 15,-6 2-2-15,-4-1 0 16,-3 0 0-16,-5 2 0 16,-6-5 1-16,-5 1-1 15,-5-2 0-15,-5-2 1 16,-7-6 0-16,-1-1 0 15,-7-5-1-15,0-5 1 16,0-6 0-16,2-3 0 16,0-7 0-16,7-3 0 15,6 0-1-15,7-2 0 16,9 1 0-16,6 1-3 15,21 11-29-15,-15 1-4 0,40-13 0 16,-10 8-1-16</inkml:trace>
  <inkml:trace contextRef="#ctx0" brushRef="#br0" timeOffset="2.05589E6">6676 10486 8 0,'-2'-14'29'16,"2"14"1"-16,-8-16 3 16,-2 0-20-16,10 16-2 15,-11-11-4-15,11 11 0 16,-12-3-3-16,12 3-1 0,-17 14-1 15,6-2 0-15,-4 1 0 16,0 4-1-16,-6 3 0 16,0 3 1-16,1 0-1 15,-2 2 1-15,1 4-1 16,1 1 0-16,2 5 0 15,4 1 0-15,2-2 0 16,6 2 0-16,3-1 0 16,7 2 1-16,5-6-1 15,8-2 1-15,3-3-2 16,6-4 1-16,2-2 0 15,6-2 0-15,-2-6-1 16,-1-3 0-16,-2 0-2 16,-3-8-3-16,6 3-28 0,-15-15-1 15,7 4-2-15,-11-18 1 16</inkml:trace>
  <inkml:trace contextRef="#ctx0" brushRef="#br0" timeOffset="2.05627E6">7174 10154 45 0,'0'0'33'15,"6"12"0"-15,-6-12 0 16,-11 18-26-16,1-7-2 16,5 9 0-16,-9 0-2 15,2 5 0-15,-3-1 0 16,-1 3-1-16,-3 1 0 15,1 3-1-15,0-4-1 16,0 0 1-16,4-3-4 16,-4-9-27-16,14 3-5 15,4-18 0-15,-4 17-2 16</inkml:trace>
  <inkml:trace contextRef="#ctx0" brushRef="#br0" timeOffset="2.06232E6">5464 11286 34 0,'-3'25'32'0,"-8"-7"1"15,9 2-1-15,-14-18-24 16,16-2-2-16,-12-11-1 0,9-5 0 15,1-13-2-15,3-5 0 16,2-10-2-16,3-8 2 16,6-7-2-16,3-3 1 15,7 1-2-15,3 0 0 16,3 5 2-16,3 3-2 15,4 9 1-15,-1 11-1 16,0 9 0-16,-1 11 0 16,-3 8 0-16,-1 11 0 15,-2 7 0-15,-1 10 0 16,-3 9 0-16,-3 9 0 15,-5 8 1-15,-3 7 0 16,-6 6-1-16,-2 4 1 16,-4 5-1-16,-1-5-1 0,-1-3 1 15,2-8-1-15,4-5-3 16,1-22-20-16,15-1-12 15,-4-24-1-15,18-8 0 16</inkml:trace>
  <inkml:trace contextRef="#ctx0" brushRef="#br0" timeOffset="2.06411E6">7534 10130 50 0,'25'18'35'0,"-3"-1"-9"16,15 21-3-16,-7-2-11 15,13 26-2-15,-10 2-5 16,4 15-1-16,-11 9-2 15,-7 11 1-15,-8 4-2 16,-13 2 0-16,-12-7-2 16,-5-2 1-16,-8-7-3 15,-5-14 0-15,6-5-10 16,-2-29-22-16,10-13-2 0,0-26-2 15,18-2 4-15</inkml:trace>
  <inkml:trace contextRef="#ctx0" brushRef="#br0" timeOffset="2.07335E6">8294 10538 11 0,'0'0'27'16,"0"0"1"-16,-1 11-9 0,1-11-7 15,0 0-2-15,-8 12-1 16,12 0-2-16,-4-12-2 16,-3 23 0-16,1-10-2 15,4 4 0-15,-4 1-1 16,6 5 1-16,-6-1-2 15,4 2 0-15,-4 2 1 16,6 1-1-16,-4 1 0 16,5 4 0-16,-2-4 1 15,1 3-1-15,1 0 0 16,4-1 0-16,0-3 0 15,1 0 0-15,3-4-1 16,4-2 1-16,0-1-1 16,3-1 1-16,2-5-1 0,3-2 1 15,-1 1-1-15,3-2 0 16,1-2 1-16,-1-2-1 15,1-2 0-15,-3-4 0 16,-2-1 0-16,1-2 1 16,-3-5-1-16,0-2 0 15,-3-2 0-15,-1-6 0 16,-2-2 0-16,-2-4 0 15,0-5 1-15,0-3-1 16,-2-5 0-16,0-1 0 16,0-3 0-16,0-1 0 15,0 0 0-15,0-1 0 16,-1 3 1-16,-1 1-1 15,0 2 0-15,-3 1 0 0,1 2 0 16,-2 0 0-16,-3 3 0 16,2 1 0-16,-2-1 0 15,-2 5 0-15,-3 2 0 16,0 2 0-16,-2 2 0 15,0 2 0-15,0 2 1 16,0 3 0-16,5 12-2 16,-10-11 1-16,10 11 0 15,0 0-2-15,0 0-19 16,0 0-15-16,19 18 0 15,-19-18-1-15</inkml:trace>
  <inkml:trace contextRef="#ctx0" brushRef="#br0" timeOffset="2.07518E6">9942 10016 6 0,'-13'10'28'15,"-5"3"1"-15,2 5 2 16,-12-3-22-16,9 19 1 15,-15-1-2-15,7 20-1 16,-10 6-1-16,7 17-2 16,-4 14-1-16,8 19 0 15,5 4-1-15,12 8 0 16,11-3-1-16,13 3 0 15,13-11-2-15,11-13-1 16,19-10-28-16,-2-25-5 16,10-12 0-16,-4-17 0 15</inkml:trace>
  <inkml:trace contextRef="#ctx0" brushRef="#br0" timeOffset="2.07611E6">10660 10503 9 0,'-5'-18'29'0,"-4"6"-2"16,-4 6 3-16,-9-4-19 15,10 15 1-15,-15-6-6 16,6 11 0-16,-8-2-2 0,2 8-1 15,-1 0-2 1,3 5 2-16,0 1-2 0,7 3 0 16,3-4 0-16,9 1 0 15,7 0-1-15,10-2 1 16,7-3 0-16,6 1 0 15,4-3-1-15,6 3 0 16,1 2 0-16,-2-1 1 16,-1 1-1-16,-3 3 0 15,-6 3 0-15,-5 1 0 16,-5 0 0-16,-8 1 0 15,-8-2 1-15,-6-2-1 16,-8-1 0-16,-3-1 1 16,-10-4 0-16,-3-2 0 0,-5-4 0 15,1-3-1-15,-1-3 0 16,3-3-2-16,12-1-6 15,-4-8-25-15,27 6 0 16,-6-24-1-16,23 7 0 16</inkml:trace>
  <inkml:trace contextRef="#ctx0" brushRef="#br0" timeOffset="2.07644E6">11131 10171 36 0,'0'0'32'0,"-8"22"2"16,-2-5-3-16,10 11-24 16,-15-1-1-16,11 16 0 15,-10-4-2-15,7 8-1 16,-2-2-2-16,3 1 1 15,-2-2-2-15,3-5-1 16,7 1-5-16,-9-16-27 16,9 2-1-16,-6-14-2 15,7 0 0-15</inkml:trace>
  <inkml:trace contextRef="#ctx0" brushRef="#br0" timeOffset="2.07758E6">11498 11140 1 0,'0'0'27'16,"0"0"0"-16,0 0-8 15,-10-12-4-15,10 12-3 16,0-22-3-16,5 10-3 15,-9-11-1-15,8 2 0 16,-6-7-2-16,6 1 0 16,-2-8-1-16,4 1 0 15,-2-5-1-15,4 2 1 16,1-1-1-16,3-2 0 15,5 2 0-15,2 0-1 16,2 4 1-16,1 2-1 0,2 2 0 16,0 3 1-16,1 2-1 15,0 2 0-15,1 2 0 16,-1 6 1-16,1-1-1 15,-3 4 1-15,3 3-1 16,-3 2 1-16,2 6-1 16,-4 6 1-16,1 3-1 15,-1 5 0-15,-2 5 1 16,2 6 0-16,-6 3 0 15,2 9 1-15,-5 1 0 16,2 9 0-16,-5 4-1 16,0 4 1-16,-3 1 0 15,1 3-1-15,-4-3 0 16,3-2 0-16,-1-6-1 0,-1-4 1 15,-1-6-1-15,1-7 0 16,-1-6 0-16,-1-5 1 16,0-6-1-16,-2-13 0 15,0 0 0-15,0 0-1 16,0 0-8-16,0 0-24 15,11-20-1-15,-11-3-3 16,12 1 2-16</inkml:trace>
  <inkml:trace contextRef="#ctx0" brushRef="#br0" timeOffset="2.07882E6">12982 10520 13 0,'0'0'26'0,"-18"0"2"15,18 0-15-15,-19 2 0 16,19-2-2-16,-22 8-2 16,22-8-2-16,-29 11-1 15,16-2-1-15,-6-2-1 16,1 4-1-16,-2-2 0 15,3 4 0-15,-4 0-1 16,3 4 0-16,-2-3 1 16,2 4-1-16,-2 1-1 15,5 1 1-15,-4 5 0 16,3 2 0-16,1-2-1 15,4 3 1-15,0 3-1 16,7 4 0-16,-1-2 0 16,6 3 0-16,3-3-1 15,6 1 1-15,4 0-1 0,6-2 2 16,3-4-1-16,8-2 0 15,3-2-1-15,5-3 1 16,2-6-1-16,3-1 1 16,2-7-1-16,1-3 0 15,-4-3-3-15,-5-14-12 16,4 7-19-16,-11-12-1 15,5 4-2-15,-9-11 0 16</inkml:trace>
  <inkml:trace contextRef="#ctx0" brushRef="#br0" timeOffset="2.08001E6">13202 9834 13 0,'12'-2'27'16,"2"3"2"-16,-14-1-11 15,34 2-3-15,-18-2-1 16,17 18-2-16,-7-4-4 15,15 15-2-15,-5 4-2 16,9 14-1-16,2 5-1 16,0 9 0-16,4 8-2 15,-4 7 1-15,-3 3-2 16,-8 6 2-16,-8 1-3 15,-7-2 3-15,-12 5-3 16,-10-3 2-16,-10-6-1 0,-9-4 1 16,-6-6 0-16,-4-6 0 15,-1-7 0-15,1-10 0 16,0-11-1-16,3-10 0 15,12-1-8-15,-2-17-23 16,17-8 0-16,0 0-1 16,11-19 1-16</inkml:trace>
  <inkml:trace contextRef="#ctx0" brushRef="#br0" timeOffset="2.08057E6">13777 9719 10 0,'18'15'30'15,"8"6"3"-15,18 12-1 16,0 9-16-16,24 30-2 15,-6 0-2-15,16 24-3 16,-5 4-6-16,3 14 2 16,-13 6-5-16,-10 10 3 15,-19-5-4-15,-18-4 2 16,-21-1-2-16,-18-5 1 0,-18-7-1 15,-11-7 0-15,-8-7-3 16,-7-25-28-16,13-6-2 16,0-26-4-16,23-17 3 15</inkml:trace>
  <inkml:trace contextRef="#ctx0" brushRef="#br0" timeOffset="2.08412E6">3721 10153 10 0,'0'0'29'0,"0"0"-1"15,-13-8 2-15,-2 2-18 16,15 6 0-16,-17 6-2 16,12 10-3-16,-12-8-1 15,8 11-1-15,-11 3-2 16,2 8-1-16,-4 2 0 15,0 11-1-15,-12 4 1 16,2 8 0-16,-3 4 0 16,1 8-1-16,-2 6 1 15,1 6 0-15,0 6 0 16,3 2 1-16,9 0-3 15,7 4 1-15,9 1 0 0,8 0-1 16,13-3 1-16,14 1-1 16,8-8-1-16,13-3 0 15,8-2-1-15,1-16-7 16,11 5-26-16,-13-15-1 15,3-2-3-15,-13-11 3 16</inkml:trace>
  <inkml:trace contextRef="#ctx0" brushRef="#br0" timeOffset="2.12933E6">4173 11925 11 0,'0'0'13'0,"-17"7"-2"15,4-5-2-15,13-2-1 16,-1 17 0-16,22-4-1 15,11-10 0-15,28 5-1 16,17-8 0-16,30-1-2 16,28-8-3-16,30-4 0 15,23-7-1-15,18-6 0 16,21-5 1-16,11-3 0 15,4-5 1-15,1 2 0 16,-13-1 1-16,-10 7 0 0,-27 0 0 16,-21 9 1-16,-41 3-2 15,-28 10 0-15,-40 7-2 16,-40 3-24-16,-23-1-5 15,-35 15-1-15,-16-8-1 16</inkml:trace>
  <inkml:trace contextRef="#ctx0" brushRef="#br0" timeOffset="2.13068E6">4206 12493 18 0,'0'0'30'16,"-10"20"0"-16,9 2-2 15,11 11-25-15,4-2 1 16,14 4-1-16,5-10 0 16,12-4-2-16,6-17-1 15,6-12 1-15,-1-15 0 0,0-13-1 16,-7-9 1-16,-8-5-1 15,-10-4 0-15,-13 1 0 16,-10 0 1-16,-10 7-1 16,-8 9 0-16,-5 11 0 15,-6 13 1-15,0 15 0 16,1 17-1-16,4 24 2 15,3 20-1-15,7 19 0 16,3 12 1-16,7 8-1 16,1 5 0-16,4-1 0 15,-2-7 0-15,-3-11-1 16,-9-16 1-16,-6-12-1 0,-11-13 0 15,-6-8 0-15,-9-15 0 16,-8-8 1-16,-8-14 0 16,-1-10 0-16,1-12 0 15,3-11 0-15,5-9 1 16,9-4-1-16,11-3 0 15,15 1 0-15,15 0-2 16,15 4 1-16,13 7-1 16,13 5-2-16,15 7-1 15,3-1 0-15,13 7-2 16,-2-5 2-16,4 5 0 15,-9-5 0-15,1 3 1 16,-9-4 3-16,-9-3 3 16,-6 2-1-16,-12-5 1 15,0 3 0-15,-11-7 1 0,3 2-2 16,-6-5 1-16,2 4-2 15,-2-4 0-15,-3 3 0 16,-4-2 0-16,-1 4-1 16,-8 3 1-16,-5 5 0 15,-5 4 0-15,-11 10 0 16,-7 9 0-16,-8 14 1 15,-7 13-1-15,-5 18 1 16,-2 11-1-16,4 10 1 16,5 4-1-16,11 2 2 15,16-7-2-15,16-7 1 16,20-16-2-16,15-16-1 15,18-16 0-15,10-16-1 16,9-14-1-16,1-14-2 0,1-5 0 16,-13-16-2-16,-4 0 2 15,-17-14-2-15,-5 0 2 16,-19-6 0-16,-3 6 2 15,-15 1 1-15,-4 8 2 16,-1 14 5-16,-6 13 0 16,2 21 0-16,-9 15 1 15,8 29 1-15,-12 16-2 16,7 28-1-16,-8 5-1 15,5 8-2-15,0-3-1 16,6-2 2-16,7-9-3 16,2-17-2-16,13-8-11 15,-2-31-20-15,12-9 1 0,-6-17 0 16</inkml:trace>
  <inkml:trace contextRef="#ctx0" brushRef="#br0" timeOffset="2.1309E6">5823 11952 28 0,'-3'23'34'0,"-3"16"1"15,-11 5-1-15,7 20-29 16,-11 8 2-16,10 17-3 15,-6-1 0-15,4 6-3 16,4-6-1-16,4-6-1 0,13 1-32 16,-10-16 1-16,10-7-3 15,-4-19 1-15</inkml:trace>
  <inkml:trace contextRef="#ctx0" brushRef="#br0" timeOffset="2.1313E6">6074 12530 24 0,'-25'8'31'0,"7"12"1"15,-7-3-8-15,5 15-18 16,-5-3 0-16,9 12-2 16,2-5-1-16,10 1-1 15,7-6 0-15,8-4-1 16,11-10-1-16,8-10 0 15,6-9 0-15,5-11-1 16,2-8 1-16,0-8 0 16,-4-8-1-16,-6-8 0 15,-7-5 2-15,-10-4-2 16,-11 3 1-16,-12 5 0 15,-9 9 0-15,-11 12 0 16,-8 18-1-16,-6 13-3 16,6 29-17-16,-4 0-11 15,13 10 2-15,6-4-2 0</inkml:trace>
  <inkml:trace contextRef="#ctx0" brushRef="#br0" timeOffset="2.13173E6">6526 12470 6 0,'0'0'32'16,"1"14"1"-16,-14 5 0 16,3 18-15-16,-13-7-11 15,11 9-2-15,-2-3-1 16,9 0-1-16,3-6-2 15,9-7 1-15,6-11-2 16,10-6 0-16,7-9 1 0,7-6-1 16,4-8 0-16,4-3-1 15,4-4 1-15,0-1 0 16,-3 2 0-16,-1 3 0 15,-5 3 0-15,-6 5 0 16,-5 7 0-16,-2 4 0 16,-4 6 0-16,-1 3 0 15,2 1 0-15,0-3 0 16,2 1 0-16,5-2 0 15,1-5 0-15,3-4 0 16,-1-5 1-16,2-4-1 16,-2-5 2-16,3-4-1 15,-5-6 0-15,-2-1 1 16,-6-6-1-16,-11-1-1 0,-6 12-17 15,-24-13-16-15,-8 10-3 16,-22 1 1-16</inkml:trace>
  <inkml:trace contextRef="#ctx0" brushRef="#br0" timeOffset="2.13592E6">10723 11801 1 0,'6'55'31'16,"-4"12"-1"-16,-4 11-1 16,-1-1-24-16,1 10-1 15,-3-8 0-15,8-2-1 16,-6-14 0-16,11-9-2 15,0-25 2-15,3-13 1 0,-11-16-1 16,21-25-1-16,-15-9 1 16,3-7-2-16,-2-12 1 15,0-6 0-15,1 1-3 16,6 2 3-16,3 6-2 15,5 9 1-15,6 9-2 16,3 13 3-16,3 16-2 16,2 14 1-16,-2 13 0 15,0 9-2-15,-5 8 2 16,-7 5-2-16,-10-1 2 15,-8 1-1-15,-16-5 0 16,-8-1-1-16,-13-9 1 16,-9-7 1-16,-8-5-2 15,-7-8-1-15,7 0-4 0,-7-19-22 16,24 5-6-16,4-19 1 15</inkml:trace>
  <inkml:trace contextRef="#ctx0" brushRef="#br0" timeOffset="2.13671E6">11289 11824 22 0,'25'33'34'0,"-16"-1"-1"16,8 20-1-16,-12-1-25 16,9 17-4-16,-8 1 1 15,6 5-4-15,-3 1 0 16,2-6-2-16,6 0-6 15,-9-20-26-15,11-5 1 0,-3-17 0 16</inkml:trace>
  <inkml:trace contextRef="#ctx0" brushRef="#br0" timeOffset="2.13735E6">11665 12157 35 0,'-11'35'30'16,"-2"-1"3"-16,10 11-16 16,2-14-13-16,11 5 1 15,4-8-3-15,8-2 0 0,5-7-1 16,8-6 0-16,2-11-1 15,-1-7 1-15,0-8-1 16,-1-7 0-16,-5-6 1 16,-5-5-1-16,-4-3 1 15,-5 0-1-15,-6 4 0 16,0 4 0-16,-7 4 1 15,1 9 0-15,-4 13 0 16,0 0 0-16,2 18 0 16,3 7 1-16,2 2-1 15,6 6 0-15,2 3 0 16,6 2 0-16,3-3 0 15,4-3-1-15,1-5 1 16,3-5-1-16,5-10 0 16,1-6 1-16,1-10-1 0,3-9 0 15,0-6 0-15,2-10 0 16,-2-4 0-16,-2-4 0 15,-6-3 0-15,-6 1-1 16,-7 0 1-16,-7 3 2 16,-9 5-2-16,-9 7 2 15,-10 9-2-15,-5 8 3 16,-11 11-3-16,-2 10 1 15,-4 9 0-15,0 12-2 16,5 5 3-16,10 7-2 16,14 0 1-16,13 2-1 15,17-5 2-15,20-6 0 16,15-11-1-16,15-10-1 15,12-10-5-15,-9-21-25 0,13-2-5 16,-15-20-2-16,0 1-1 16</inkml:trace>
  <inkml:trace contextRef="#ctx0" brushRef="#br0" timeOffset="2.14667E6">21760 14239 2 0,'-35'-6'4'16,"-6"-5"0"-16,2 0 0 15,-3-1 1-15,0 1 0 16,-7-3 0-16,4 2-1 0,-7-2 0 16,3 4 0-16,-5-4 0 15,4 4 1-15,-4-7-1 16,5 8 1-16,-3-10 0 15,6 7 0-15,-4-10 0 16,7 7 0-16,-2-8-1 16,11 4 1-16,-5-7-2 15,8 4-1-15,-1-3 0 16,6 0-1-16,3-4 0 15,2 1 0-15,3-2 0 16,3 2 1-16,3-1-1 16,2 2 1-16,5-1-1 15,4 1 1-15,1 4-1 16,4 1-1-16,2-1 0 0,6 0 0 15,-1 1 0-15,5 0 0 16,-1 0 0-16,2 2 0 16,1 1 0-16,1-1 0 15,2 4 0-15,1 0 0 16,5 2 0-16,0 0 0 15,5 4 0-15,1-2-1 16,8 3 1-16,3 0 0 16,4 2 0-16,5-1 0 15,1 2 0-15,2-1 0 16,7 0 0-16,0 0 0 15,-1-1-1-15,1 5 1 16,-1-5 0-16,0 4 0 16,1-1-1-16,-1 2 1 0,-3 1 0 15,0-2 0-15,2 3-1 16,-3-1 1-16,2 2 0 15,1-3 0-15,-4 1 0 16,1-3 0-16,0 1 0 16,-1-2 0-16,0-1 0 15,-1 0 0-15,-4-1 0 16,-3 2 0-16,-1-1 0 15,-2 2 0-15,-3 3-1 16,-2 0 1-16,-1 2 0 16,-4 2 0-16,2 0 0 15,0 1 0-15,2 3 0 16,1 1 0-16,3 0 0 0,1 1 0 15,4 1 0-15,3-1 0 16,0-2 0-16,4 2 0 16,-2-3 0-16,-1 1 0 15,-2-1 0-15,-3 2 0 16,-5 0 0-16,-3 2 0 15,-4 4 0-15,-5 0 0 16,-2 4-1-16,-2 1 2 16,-3 2-1-16,1 3 0 15,-1 0 0-15,0 3 0 16,5 0 0-16,2-1 0 15,1 1-1-15,3-1 2 16,2 0-2-16,-2-1 1 16,-2-1 0-16,-3 1-1 15,-8 5 1-15,-7-1-1 16,-6 1 0-16,-8 3 0 0,-7 0 1 15,-6 2-1-15,-4 0 0 16,-2 1 1-16,-3-2-1 16,0-1 1-16,-2 2 0 15,-1-5 0-15,-5 3 0 16,0-4 0-16,-7 0 0 15,-7-3 0-15,-8-2 0 16,-11-4 0-16,-10 0 0 16,-10-3-2-16,-5-1-3 15,-16-5-22-15,6 2 0 16,-2-7-1-16</inkml:trace>
  <inkml:trace contextRef="#ctx0" brushRef="#br0" timeOffset="2.14833E6">26172 14111 11 0,'-23'-10'10'0,"4"3"-1"15,-6-9-1-15,6 3-1 16,-5-10-1-16,4 4-1 16,-3-10-1-16,5 4 0 15,-6-9 0-15,6 4-1 16,-2-9 1-16,6 6 1 15,-3-4-2-15,8 5 1 16,-1-3-2-16,6 3 0 16,3 0-1-16,6 3 1 15,2 0-2-15,4 0 0 16,7 0 0-16,5-1 0 15,6 1 0-15,4 0 0 16,6 3 0-16,1 0 0 0,3 2 0 16,4 2 0-16,3 0 0 15,3 4 0-15,-1 0 0 16,4 0 0-16,4 0 0 15,2 2-1-15,1-1 1 16,3 0 0-16,-2 2 0 16,2-1-1-16,2 2 1 15,-2 2 0-15,2 0 0 16,1 3 0-16,2 0 0 15,1 1-1-15,2 2 1 16,-2 2 0-16,1 0-1 16,0 2 1-16,-2 0-1 15,-1 1 1-15,-2 2-1 16,-5 2 1-16,1 1 0 0,2 0 0 15,-4 3 0-15,-2 1 0 16,1 2 0-16,-3 2 0 16,-4-1 0-16,0 0 0 15,-7 1 0-15,-3 0 0 16,-1 0-1-16,-5-1 1 15,0-1 0-15,-1-1 0 16,-2-1 0-16,-1 2 0 16,2-1 1-16,-2 3-1 15,-1 1 1-15,0 1-1 16,-6 4 1-16,-3 3 0 15,-3 4 0-15,-3 3 1 16,-7 0-1-16,1 7 1 16,-8-3 0-16,0 6 0 0,-8-1 0 15,-4 3 0-15,-2 4 0 16,-4 2-2-16,-7-4 1 15,-1 0-2-15,-6-1 2 16,-3-2-2-16,-6-5 0 16,-2 0 1-16,-7-9 0 15,-6-2 1-15,-7-3-1 16,-5-3 2-16,-10-4 0 15,-6-1-1-15,-7-7 1 16,-5 1 0-16,-9-4-1 16,-2-1 1-16,-3-2-1 15,1 1-1-15,-1 3 0 16,7 4 0-16,8 4-2 15,4-3-25-15,26 10-4 16,8-9-1-16</inkml:trace>
  <inkml:trace contextRef="#ctx0" brushRef="#br0" timeOffset="2.14965E6">2386 13861 38 0,'25'1'32'15,"6"-6"-2"-15,19 7-1 16,-1-10-22-16,14 10-1 16,6-2-4-16,6 6-2 15,2 0-3-15,-7-3-8 16,1 8-17-16,-20-6-3 0,4 7 1 15,-20-8-1-15</inkml:trace>
  <inkml:trace contextRef="#ctx0" brushRef="#br0" timeOffset="2.14996E6">2547 14187 27 0,'0'0'34'0,"1"12"-3"16,-1-12 1-16,29-2-21 15,-9-15 1-15,29 10-5 16,7-11-3-16,18 6-1 16,2 1-2-16,-1 4 0 15,6 14-12-15,-10-13-20 16,3 18-2-16,-21-6-4 15,-3 12 1-15</inkml:trace>
  <inkml:trace contextRef="#ctx0" brushRef="#br0" timeOffset="2.15264E6">5163 13555 11 0,'-8'-17'8'0,"8"17"0"16,-16-7-3-16,16 7 2 15,-24 5-2-15,10 6 1 16,-9 1 0-16,2 10 1 15,-9-1 0-15,6 9 0 16,-3 1-1-16,8 10 1 0,-3-6-1 16,12 9-2-16,4-8 0 15,14 5-1-15,6-9 0 16,15 0-2-16,3-13 1 15,10-5-2-15,7-10 1 16,5-8-2-16,2-7 2 16,-2-10-2-16,-4-11 2 15,-4-4 0-15,-7-5 0 16,-10-2 1-16,-13-3-1 15,-12 1 1-15,-15-3 0 16,-9 6 1-16,-14 4-1 16,-3 7-1-16,-9 5 1 15,1 8-1-15,0 8 0 0,3 8 0 16,6 12-2-16,8 3-2 15,19 15-25-15,-1-4-3 16,15 7-1-16,5-7 0 16</inkml:trace>
  <inkml:trace contextRef="#ctx0" brushRef="#br0" timeOffset="2.15286E6">5769 13727 50 0,'-13'10'38'0,"-6"-18"-2"15,19 8-3-15,-3-16-33 16,4-9-12-16,20 14-20 15,-9-7-4-15,13 7 1 16,1-5-3-16</inkml:trace>
  <inkml:trace contextRef="#ctx0" brushRef="#br0" timeOffset="2.15364E6">6140 13540 15 0,'0'-13'28'16,"0"13"1"-16,3-13-2 15,-3 13-18-15,15-19-2 16,4 11-3-16,3-3 0 16,9 4-2-16,1 3 0 15,5 8-1-15,-2 5-1 16,-3 10 0-16,-4 7 0 15,-8 6 0-15,-13 6 0 0,-8 6 0 16,-9 1-1-16,-11-2 0 16,-4-2 0-16,-6-6 0 15,-3-3 1-15,1-6-1 16,-1-8 0-16,1-9 0 15,4-7 1-15,6-7 0 16,7-5 0-16,5-3 0 16,5-8 0-16,8 1 1 15,7 1-1-15,7 2 2 16,7 3-2-16,5 6 2 15,7 7-1-15,4 5 0 16,2 6 0-16,0 5 0 16,-1 2 0-16,-1 1-1 15,-9-1 1-15,-1-2-1 0,-9-5-1 16,-5-6-4-16,3 1-25 15,-18-5-1-15,6-15 0 16,-10-6 0-16</inkml:trace>
  <inkml:trace contextRef="#ctx0" brushRef="#br0" timeOffset="2.15435E6">7246 13283 25 0,'0'0'30'16,"0"0"1"-16,0 0-1 15,-30 7-26-15,1-2-1 16,-9-1 0-16,-2 1-1 15,-7 1-1-15,2 2-1 16,-1-2 1-16,5 3-1 16,2 0 0-16,10 0 0 15,7 0 0-15,6 0 0 16,16-9 0-16,-9 23 0 15,12-9 0-15,3 2 0 0,5 2 0 16,-1 1 0-16,0 3 0 16,-1 2 0-16,-1-1 0 15,-3 0 1-15,-1-1-1 16,-3-3 0-16,-1-4 0 15,0-3 1-15,0-12-1 16,0 0 1-16,0 0-1 16,0 0 0-16,13-9 1 15,-1-4-1-15,2-2 1 16,4-2-1-16,4 2 0 15,5 2 0-15,4 4 0 16,2 4-1-16,3 7 1 16,-1 6 0-16,1 8-1 15,-3 3 1-15,-2 4-1 0,-8 4 1 16,-5 1 0-16,-6-1 0 15,-5 2 0-15,-9-2-1 16,-5-1 2-16,-8-4-1 16,-5-3 0-16,-9-1 1 15,-4-5 0-15,-3-3 0 16,-4-6-1-16,1-4-3 15,12 2-27-15,-7-7-2 16,16 3-1-16,18 2-1 16</inkml:trace>
  <inkml:trace contextRef="#ctx0" brushRef="#br0" timeOffset="2.15508E6">8706 13385 20 0,'21'16'32'0,"-17"3"-1"15,11 25-6-15,-15-11-16 16,13 19 0-16,-12-8-3 15,9 9-2-15,-6-6-2 0,3-3-1 16,-2-8-3-16,-6-12-7 16,7-1-23-16,-6-23-1 15,-1 16 0-15</inkml:trace>
  <inkml:trace contextRef="#ctx0" brushRef="#br0" timeOffset="2.15527E6">8517 13692 21 0,'13'19'34'16,"2"-19"2"-16,26 7-3 15,-8-16-20-15,23 4-8 0,6-2-7 16,-2-7-29-16,14 8-3 15,-6-8-1-15,9 10-1 16</inkml:trace>
  <inkml:trace contextRef="#ctx0" brushRef="#br0" timeOffset="2.15579E6">9924 13491 24 0,'0'0'32'15,"0"0"0"-15,0 0-1 16,-36 10-24-16,14 13-1 15,-14 3-3-15,2 10-1 16,-3 6 0-16,5 5-2 16,3 1 2-16,11-1-2 15,12-6 0-15,14-7 0 16,15-10 0-16,15-10-1 0,13-15 1 15,8-15-1-15,4-8 0 16,0-11 2-16,-5-3-2 16,-9-3 1-16,-11-3 0 15,-13 2 0-15,-13 1 0 16,-16 5 1-16,-11 5 0 15,-8 6-1-15,-11 7 0 16,-5 6 0-16,0 10 0 16,-1 6-1-16,12 16-10 15,-1-6-20-15,22 12-2 16,-1-8 0-16</inkml:trace>
  <inkml:trace contextRef="#ctx0" brushRef="#br0" timeOffset="2.156E6">10463 13601 48 0,'-14'-6'35'0,"14"6"2"15,-5-13-6-15,6-3-55 16,11 15-9-16,-12 1-2 16,15 0 0-16</inkml:trace>
  <inkml:trace contextRef="#ctx0" brushRef="#br0" timeOffset="2.15638E6">10913 13458 45 0,'-1'44'35'15,"-9"-5"-2"-15,9 12-9 16,-3-1-23-16,4-1-4 15,10 3-28-15,-11-12-2 16,11-2 0-16,-2-12-2 16</inkml:trace>
  <inkml:trace contextRef="#ctx0" brushRef="#br0" timeOffset="2.15691E6">11609 13269 32 0,'-9'-27'33'16,"9"27"0"-16,-35-24-2 16,9 23-27-16,-10 3 0 15,-1 14-1-15,-8 7-1 16,0 9-1-16,-2 5 0 15,9 6-1-15,4 4 0 16,11-1 1-16,13-1-1 16,14-6 0-16,14-4 0 15,12-7 0-15,13-2-1 16,2-5 1-16,4-1 0 15,1 0 0-15,-4 1-1 0,-7 0 0 16,-7 1 1-16,-7 1-1 16,-10 2 1-16,-6-2-1 15,-10 0 0-15,-8-1 0 16,-7-3 1-16,-3-1 0 15,-5-3-1-15,-5-2 1 16,-3-5 0-16,-3-5 0 16,1-5 1-16,4-7-1 15,3-4 1-15,6-6-1 16,7-9 1-16,9-2 0 15,9-6 0-15,13-2 1 16,10-6 0-16,11-4 0 16,11-11-1-16,8-7 1 0,2 2-2 15,2-6-7-15,5 10-26 16,-17-4-2-16,3 14 0 15,-13 1-2-15</inkml:trace>
  <inkml:trace contextRef="#ctx0" brushRef="#br0" timeOffset="2.1578E6">2528 14939 43 0,'0'0'32'16,"0"0"2"-16,11 2-10 16,-4-15-15-16,19 11-3 15,1-7-3-15,14 1-1 0,12-6-2 16,14 1 0-16,7 1-1 15,2 0 1-15,5 7-4 16,-9-8-26-16,11 13-1 16,-22-3-2-16,-5 18 0 15</inkml:trace>
  <inkml:trace contextRef="#ctx0" brushRef="#br0" timeOffset="2.15812E6">2520 15255 42 0,'0'0'32'0,"21"17"-1"16,-6-24-1-16,30 11-23 15,8-10-1-15,27 5-3 16,11 2-12-16,6-10-23 16,12 11-2-16,-2-3-3 15,9 10-2-15</inkml:trace>
  <inkml:trace contextRef="#ctx0" brushRef="#br0" timeOffset="2.16315E6">5222 14598 18 0,'0'-23'30'16,"0"23"0"-16,-18-22-17 15,18 22 0-15,-31-8-4 16,15 13-1-16,-9 2-4 0,0 10-1 16,-6 4-1-16,4 10-1 15,0 6 1-15,7 7-2 16,3 2 1-16,8 5-1 15,6-5 1-15,12-1-1 16,9-9 0-16,12-12 1 16,6-13-1-16,5-8 0 15,7-11 0-15,-2-12-1 16,-1-8 1-16,-4-6 0 15,-6-4 0-15,-9 1 0 16,-8 3 0-16,-12-2 0 16,-11 0 1-16,-8 5 1 15,-11 4-2-15,-7 4 2 16,-5 4-1-16,1 4 1 0,1 3-2 15,3 6-1 1,14 15-6-16,-2-8-26 0,24 17 0 16,-5-18-2-16,34 29 1 15</inkml:trace>
  <inkml:trace contextRef="#ctx0" brushRef="#br0" timeOffset="2.16335E6">5761 14571 29 0,'-13'0'38'16,"13"0"-1"-16,-18 5-1 0,18-5-18 15,0 0-22-15,0 0-14 16,0 0-16-16,0 0-3 15,26 24 1-15</inkml:trace>
  <inkml:trace contextRef="#ctx0" brushRef="#br0" timeOffset="2.16375E6">6155 14415 37 0,'-12'20'33'0,"1"-7"1"15,7 18-2-15,-9-2-28 16,4 11-2-16,-4 3 1 15,3 9-2-15,0 2 0 16,3 2 0-16,5-2 0 16,3 0-2-16,4-6 1 15,5-7 1-15,7-7-1 16,6-10 0-16,6-11 0 15,4-8 1-15,7-10-1 16,4-8 0-16,1-6 0 16,1-3-1-16,-2 7-1 15,-6-5-2-15,2 11-4 16,-20-9-23-16,7 16-3 0,-20-10 0 15,6 15 0-15</inkml:trace>
  <inkml:trace contextRef="#ctx0" brushRef="#br0" timeOffset="2.16394E6">6335 14670 20 0,'-5'32'35'16,"-9"0"1"-16,13 23-1 15,-11-5-19-15,11 14-12 16,-2 4-3-16,2-4-4 16,14 4-29-16,-13-20-3 0,13 1 0 15,-6-25-1-15</inkml:trace>
  <inkml:trace contextRef="#ctx0" brushRef="#br0" timeOffset="2.16463E6">6746 14443 17 0,'14'-23'33'0,"0"16"3"16,-9-12-4-16,13 11-21 15,-6-13-1-15,12 9-4 16,-1-3-2-16,6 6-2 15,-1 4 0-15,2 7-2 16,-5 7 1-16,-1 7-1 16,-6 7 0-16,-5 5 0 0,-7 5 0 15,-6 0 0-15,-6 0 0 16,-7-3 0-16,-3-4 1 15,-3-2-1-15,1-7 0 16,-3-3-1-16,6-6 1 16,1-3 0-16,14-5-1 15,-12 0 0-15,12 0 1 16,12-4-1-16,-1 4 1 15,3 4 0-15,3 2 0 16,5 6-1-16,-1 4 1 16,1 4-1-16,-3 4 1 15,-1 7-1-15,-4 1 2 16,-1 0-2-16,-5 4 1 15,-7 1 0-15,-6 0 1 16,-3 1 0-16,-2-3 0 0,-4-3 1 16,-4-2-1-16,-3-5 1 15,-2-7-1-15,1-8 1 16,-1-7-1-16,1-6 0 15,-1-2 0-15,0-5-3 16,8 15-20-16,-9-15-14 16,11 15-1-16,-5-5-2 15</inkml:trace>
  <inkml:trace contextRef="#ctx0" brushRef="#br0" timeOffset="2.17542E6">1590 17184 29 0,'0'0'30'0,"0"0"0"16,0 0-3-16,0 0-17 15,0 0-2-15,0 0-2 16,0 0-3-16,0 0 1 16,-56 11-1-16,56-11-1 15,0 0-1-15,-18 67 2 16,18-67-2-16,2 56 1 15,-2-56-3-15,23 62 0 16,8-15-1-16,14 3 1 16,14-17-1-16,8-20-3 15,1-3-8-15,-9-37-21 0,-11-2 0 16,-8-13 1-16</inkml:trace>
  <inkml:trace contextRef="#ctx0" brushRef="#br0" timeOffset="2.1758E6">1617 16777 4 0,'12'-7'29'16,"13"12"0"-16,8 6 2 15,14-7-15-15,8 10-5 16,16-9-2-16,4 26-1 16,-3-3-2-16,5 9-2 15,-6 4 0-15,-2 11-2 16,-10 9 0-16,-6 11-1 15,-12 18 0-15,-15 1-1 16,-11 11-1-16,-12 15-1 16,-9 19-18-16,-16-15-17 15,-8 4 2-15,-10-19-4 16</inkml:trace>
  <inkml:trace contextRef="#ctx0" brushRef="#br0" timeOffset="2.18713E6">3789 16885 4 0,'-4'-12'31'16,"4"12"1"-16,0 0-1 15,-1 24-21-15,-10-16-2 16,16 19-2-16,-8-2-1 0,10 16-1 16,-5 0-1-16,8 7 0 15,-2 9-1-15,4 8-1 16,-1 6 1-16,2 0-2 15,-1 5 1-15,-1-7 0 16,-2-4-1-16,0 0 1 16,2-17-2-16,-4-13-2 15,11-7-26-15,-18-28-6 16,18-9 0-16,-10-24-2 15</inkml:trace>
  <inkml:trace contextRef="#ctx0" brushRef="#br0" timeOffset="2.1878E6">4528 17263 8 0,'0'0'30'0,"12"4"0"16,-16-20-15-16,4 16 0 15,0 0-2-15,14-2-4 16,-14 2-3-16,0 0-2 15,14-7 0-15,-14 7-1 0,0 0 0 16,19 4 0-16,-19-4-1 16,17 5 0-16,-17-5 1 15,17-3-1-15,-17 3 0 16,18-11 0-16,-18 11-1 15,22-7 0-15,-9 0 0 16,1 3-1-16,5-2 1 16,6 5-1-16,5 1 0 15,7-3 0-15,10 7 0 16,8 1-1-16,10-2 1 15,6-2 0-15,6-2-1 16,4-7-2-16,9 20-19 16,-19-21-13-16,2 14-3 15,-21-13 0-15</inkml:trace>
  <inkml:trace contextRef="#ctx0" brushRef="#br0" timeOffset="2.19145E6">2866 9935 2 0,'39'-2'27'0,"9"-3"0"16,7-6-1-16,13 4-12 15,0-10-4-15,29 8-2 0,-1-2-4 16,25 5 0-1,8 1-2-15,15 10 0 0,6 1 1 16,14 6-1-16,2-1 1 16,6 3 0-16,-9-9-1 15,-6-1 0-15,-11-8-1 16,-13-4 0-16,-10 0-7 15,-24-8-24-15,-22 2-2 16,-27 1-1-16,-21 5-1 16</inkml:trace>
  <inkml:trace contextRef="#ctx0" brushRef="#br0" timeOffset="2.19256E6">6461 16932 1 0,'-29'-14'29'0,"0"16"1"16,-7-13-1-16,9 15-19 16,-11-1-5-16,8 17-1 15,3 5 0-15,7 10-2 16,7 12 0-16,14 8 0 15,11 4 0-15,13 9-1 16,13-3 1-16,7-6-2 16,5-4 0-16,8-4 1 15,2-16-1-15,-1-15 0 16,-4-17 1-16,-5-13-1 15,-8-17 0-15,-4-7 1 0,-10-12-1 16,-6-9 0-16,-12-5 0 16,-6 2 1-16,-9-5-2 15,-8-1 2-15,-10 5-1 16,-7 4 1-16,-6 4-2 15,-5 9 2-15,-7 7-1 16,-3 8 0-16,-2 18 0 16,0 13 0-16,6 13-2 15,3 8-9-15,19 22-19 16,-2-4-2-16,27 21 0 15</inkml:trace>
  <inkml:trace contextRef="#ctx0" brushRef="#br0" timeOffset="2.19292E6">7272 17023 21 0,'0'0'34'16,"0"0"3"-16,-11-6-4 15,11 6-17-15,0 0-10 16,-18-9-2-16,18 9-2 15,-20-10-2-15,20 10-4 16,-11-12-29-16,24 20-2 16,-13-8-1-16,25 10-1 15</inkml:trace>
  <inkml:trace contextRef="#ctx0" brushRef="#br0" timeOffset="2.19352E6">7938 16885 35 0,'-5'-19'32'0,"5"19"2"15,-8-30-15-15,3 19-14 16,-6-6-1-16,2 2 0 16,-6-3 0-16,-1 4-2 15,-3 1 0-15,-3 5-1 16,-3 3 0-16,-3 6-1 15,1 7 1-15,0 7-1 16,0 7-1-16,0 10 1 16,7 7 0-16,2 0 0 0,7 4 0 15,5 0-1-15,9-6 1 16,7-2-1-16,7-11 2 15,8-10-3-15,8-7 2 16,3-7-1-16,2-8 0 16,3-9 0-16,1-9 0 15,-4-10 1-15,-4-1-1 16,-5-4 1-16,-4 0 0 15,-6 2-1-15,-4 2 1 16,-4 6 0-16,-4 9 1 16,-3 10-1-16,-4 12 1 15,0 0 0-15,5 23 0 16,-3 9 1-16,-2 6-1 0,4 7 1 15,0 6 0-15,2 15-1 16,0 1 2-16,5 13-2 16,0 6 0-16,5-7-1 15,-3 3 1-15,2 3 0 16,-1-10-2-16,0-9-2 15,10 0-26-15,-19-35-8 16,9-5 1-16,-14-26-2 16</inkml:trace>
  <inkml:trace contextRef="#ctx0" brushRef="#br0" timeOffset="2.19406E6">9190 17104 16 0,'0'0'33'0,"36"5"0"15,-20-15-6-15,14 15-19 16,-3-10 0-16,13 8-3 16,3-5-2-16,8 4-1 15,2-4-1-15,1 0-2 16,1 6-2-16,-8-4-7 0,2 12-23 15,-22-10 0-15,0 9-1 16</inkml:trace>
  <inkml:trace contextRef="#ctx0" brushRef="#br0" timeOffset="2.19436E6">9279 17491 15 0,'18'23'34'15,"-18"-23"-1"-15,41 0 1 16,-19-14-27-16,23 5-1 16,3 0-1-16,10 9-3 15,2-5-3-15,-9-9-31 16,13 20-3-16,-18-6 1 15</inkml:trace>
  <inkml:trace contextRef="#ctx0" brushRef="#br0" timeOffset="2.19981E6">11002 16850 5 0,'3'-18'30'15,"-3"18"1"-15,-14-7 1 16,14 7-22-16,-30 6-2 15,15 3-2-15,-10-1-1 16,2 11-2-16,-1 3-1 16,0 6 0-16,-1 3-1 15,5 10 0-15,1 2-1 16,6 7 0-16,4 3 0 15,8-3 1-15,5-3 0 16,10 1-1-16,8-5 1 16,7-8 0-16,9-13-1 15,4-16 1-15,7-15 0 16,4-8-1-16,-2-10 1 15,0-10-1-15,-8-5 0 16,-4-7 0-16,-11-1 0 0,-8 4 0 16,-11-2 0-16,-15-1 0 15,-10 4-1-15,-14 5 2 16,-7 2-1-16,-10 6-1 15,-3 10 1-15,-1 3 0 16,1 16-1-16,2 5 0 16,12 22-4-16,1-13-25 15,26 25-4-15,1-9-1 16,21 10-1-16</inkml:trace>
  <inkml:trace contextRef="#ctx0" brushRef="#br0" timeOffset="2.20002E6">11520 16913 37 0,'0'0'37'16,"9"14"1"-16,-13-29-3 15,4 15-34-15,15-8-2 16,-7-7-3-16,10 14-28 16,-18-15-4-16,13 14 1 15,-8-12-1-15</inkml:trace>
  <inkml:trace contextRef="#ctx0" brushRef="#br0" timeOffset="2.20028E6">12076 16674 40 0,'-3'59'36'0,"13"28"0"16,-12-8-1-16,7 24-33 16,3 9-3-16,-13 4-32 15,14 9-3-15,-12-12-1 16,9-2-1-16</inkml:trace>
  <inkml:trace contextRef="#ctx0" brushRef="#br0" timeOffset="2.20634E6">15372 16904 33 0,'10'37'35'16,"-12"-6"0"-16,12 23-4 15,-6 4-28-15,4 17-1 16,2 24-5-16,-9-4-29 16,16 21-1-16,-13-7-2 15,13 0-1-15</inkml:trace>
  <inkml:trace contextRef="#ctx0" brushRef="#br0" timeOffset="2.20698E6">16218 17201 24 0,'-22'20'35'0,"12"18"-1"16,-9-12 0-16,16 11-29 15,1 1-3-15,15 7 1 16,7-9-2-16,8-5 1 16,5-11-1-16,6-13-1 15,0-6 1-15,-1-10-2 16,-3-8 1-16,-4-10 0 0,-5-2 0 15,-7 6 0-15,-5-1 0 16,0 7-1-16,-14 17 1 16,21-5-1-16,-11 16 1 15,3 5 0-15,4 3 0 16,3-1 0-16,7 1 0 15,2 3 1-15,5-8-1 16,5-5 0-16,0-10 0 16,0-4 0-16,1-11 0 15,-4-6 0-15,-6 1 0 16,-7-13 0-16,-10 5 1 15,-9-6-1-15,-7 3 1 16,-10-2-1-16,-11 2 2 0,-8 1-2 16,-5 1-2-16,-10 1-7 15,10 17-24-15,-13-7-1 16,12 23-2-16</inkml:trace>
  <inkml:trace contextRef="#ctx0" brushRef="#br0" timeOffset="2.20761E6">17156 16818 28 0,'-4'-24'32'15,"17"24"1"-15,-13 0-16 0,31 17-10 16,-12 10 0-16,12 17-2 15,-3 12 0-15,6 9-3 16,-3 3 0-16,-2 5-1 16,0-8 0-16,-6-3-1 15,-3-18 1-15,-3-8-1 16,-3-15 0-16,-2-12 0 15,0-16-1-15,-2-16 1 16,1-7 0-16,1-6-1 16,0-1 1-16,0-3-1 15,3 7 0-15,0 3 1 16,2 11 1-16,2 12 0 15,0 13-1-15,6 8 1 16,-1 7 0-16,3 13-1 0,2 0 1 16,0 2-3-16,5 9-4 15,-14-15-27-15,16 8-2 16,-15-20 2-16</inkml:trace>
  <inkml:trace contextRef="#ctx0" brushRef="#br0" timeOffset="2.20796E6">18147 17139 22 0,'-15'24'33'0,"-5"-15"3"15,10 15-4-15,-12-10-26 16,12 8-2-16,1 0-1 15,6 1-1-15,2 4 0 0,9 0-1 16,3-3-1-16,10-2 1 16,2-7-2-16,5-8 1 15,2-9 0-15,1-5 0 16,0-19 0-16,-2-6 0 15,-3-9 1-15,-8-6-2 16,-8 4 1-16,-8 8 0 16,-11 0 0-16,-9 7-1 15,-11 11 0-15,-5 9 1 16,-5 16-1-16,-1 6-2 15,7 16-2-15,-5-6-9 16,20 21-19-16,-2-12 0 16,25 16-1-16</inkml:trace>
  <inkml:trace contextRef="#ctx0" brushRef="#br0" timeOffset="2.2082E6">18432 16854 29 0,'9'14'36'0,"-11"-1"-1"16,16 20-1-16,-7 1-29 15,4 13-2-15,0 6 1 16,0 12-3-16,-2 8 0 15,4-1-1-15,-1 0-1 0,-4-8-6 16,16 4-27-16,-18-22-2 16,15-1 0-16</inkml:trace>
  <inkml:trace contextRef="#ctx0" brushRef="#br0" timeOffset="2.20861E6">18761 17298 14 0,'15'28'33'16,"-15"-28"1"-16,38 11 0 15,-16-15-25-15,15 8-3 0,-4-14-1 16,7 2-2-16,-1-7-1 15,0-3 0-15,-5-2-1 16,-1-5 0-16,-9-2-1 16,-5 0 0-16,-6-1 0 15,-8 1 1-15,-6 2-2 16,-7 0 2-16,-6 7-2 15,-6 6 1-15,-7 3 0 16,-4 10-1-16,-4 10 2 16,1 11-2-16,0 11 2 15,5 16 0-15,6 9 1 16,10 6-1-16,12 6 0 15,15 0 1-15,11-9-1 16,12-7 0-16,12-8-1 16,9-17-2-16,16 0-17 0,-5-32-16 15,16-3-3-15,-12-23 1 16</inkml:trace>
  <inkml:trace contextRef="#ctx0" brushRef="#br0" timeOffset="2.21066E6">20451 17241 19 0,'0'0'35'0,"12"45"-1"15,-9-22-4-15,18 19-21 16,-12-4-2-16,10 5-3 16,-4-8-1-16,1-1-2 15,-3-7 0-15,0-15-1 16,-13-12 0-16,14-2 0 15,-11-19 1-15,-2-9-2 16,-2-6 1-16,-2-9-1 16,1 2 0-16,0-3 0 15,4 1 1-15,3 4-1 0,6 13 0 16,5 7 1-16,4 15 0 15,6 12 0-15,5 12 1 16,0 10-1-16,2 6 0 16,1 3 1-16,-3-5-1 15,-2-1 0-15,-2-6 0 16,-1-7 1-16,-4-13-2 15,-3-12 1-15,-5-7 0 16,1-11-1-16,-4-2 1 16,1-5 0-16,-1 0 0 15,1 4 0-15,1 6 0 16,4 12 0-16,2 6 0 15,3 11 1-15,3 12-1 16,4 12 1-16,0 1-1 16,2 7 0-16,0-4 0 0,-1-2-2 15,2 2-6-15,-15-21-24 16,14 1-3-16,-19-28 2 15</inkml:trace>
  <inkml:trace contextRef="#ctx0" brushRef="#br0" timeOffset="2.21083E6">21459 17144 17 0,'0'0'36'0,"23"31"0"16,-18-10-1-16,16 19-21 15,-11-8-11-15,5 1-1 16,4 5-9-16,-12-15-25 15,15 2-3-15,-22-25 1 0,23 12-1 16</inkml:trace>
  <inkml:trace contextRef="#ctx0" brushRef="#br0" timeOffset="2.21115E6">21756 17203 29 0,'18'39'36'0,"-13"-13"1"16,17 13-4-16,-17-10-28 15,13-2 0-15,-3-10-2 16,1 0-1-16,-2-14-1 16,2-7 0-16,-5-7-2 15,-2-10 1-15,-1-7 0 0,1-3-1 16,0 0 1-16,2-7-1 15,3 5 0-15,0 2 0 16,4 8 1-16,0 9 1 16,4 13-2-16,0 6 2 15,0 7-1-15,-2 14 0 16,3 5 1-16,-3 3-3 15,7 14-8-15,-15-17-23 16,16 10-2-16,-18-23 0 16</inkml:trace>
  <inkml:trace contextRef="#ctx0" brushRef="#br0" timeOffset="2.21153E6">22370 17116 36 0,'-4'12'38'15,"15"22"-1"-15,-10-14-1 16,22 16-31-16,-8-3-1 16,10-2 0-16,2-12-2 15,5-3 0-15,3-6-1 16,3-9 0-16,1-10-2 15,0-14 1-15,-2-4 0 16,-3-5-1-16,-4-4 0 16,-4-1 0-16,-5 4 0 15,-7 0 1-15,-4 12-1 0,-5 10 1 16,-5 11 0-16,0 0 0 15,-2 14 0-15,0 11 1 16,4 9-1-16,-1 8 0 16,5-4 0-16,2 5-2 15,5-4-1-15,0-5-2 16,10 9-11-16,-10-26-19 15,15 5-2-15,-10-27 0 16</inkml:trace>
  <inkml:trace contextRef="#ctx0" brushRef="#br0" timeOffset="2.21186E6">23310 16907 27 0,'0'0'34'0,"-34"-8"1"16,20 30-1-16,-13-3-29 15,5 11 1-15,-1 0-2 16,8 5-2-16,4-1 0 16,11 1-1-16,8-4 1 15,9-9-2-15,8-2 0 16,10 3 0-16,8-6 0 15,3-1 0-15,4 0 0 16,3-6-1-16,-2 2 2 16,0-1-1-16,-8 5 1 15,-7-4 0-15,-10 5 0 16,-10 6 0-16,-14 0 0 15,-15 9-2-15,-10 19-15 0,-27-8-19 16,0 11-2-16,-20-8-1 16</inkml:trace>
  <inkml:trace contextRef="#ctx0" brushRef="#br0" timeOffset="2.21254E6">24536 16971 26 0,'16'50'33'0,"12"24"2"16,-7 2-4 0,15 13-28-16,-7 0-1 0,6-7-1 15,-5-5 0-15,-3-8 0 16,-7-13-2-16,-6-11 2 15,-8-22-1-15,-6-23 0 16,-12-1 0-16,-5-18 0 16,-6-12 1-16,-6-19-1 15,-6-13 0-15,-3-9-1 16,6-7 1-16,7 0 0 15,7-14 0-15,9 5 1 16,11 2-2-16,14 13 2 16,11 11-1-16,10 15 1 15,4 18 0-15,0 13 0 16,-2 26 0-16,-4 20 1 0,-8 15-1 15,-8 10 1-15,-10 3 0 16,-10 7-1-16,-12-6 1 16,-5 2-2-16,-5 1 0 15,-4-13-4-15,3 7-9 16,-9-24-21-16,12 9-3 15,-3-27 2-15</inkml:trace>
  <inkml:trace contextRef="#ctx0" brushRef="#br0" timeOffset="2.21286E6">25668 16536 26 0,'-31'-3'35'0,"10"36"1"16,-16 5-2-16,15 33-29 16,-13 17-1-16,7 29 0 15,1 23-2-15,11 13-1 16,15 10-3-16,11-7-6 15,32-1-26-15,1-28-3 0,33-12 2 16</inkml:trace>
  <inkml:trace contextRef="#ctx0" brushRef="#br0" timeOffset="2.21344E6">26407 16957 37 0,'-44'-19'31'0,"10"22"-4"15,-13-5-9-15,9 20-10 16,-4 0-1-16,11 11-4 16,5 4 1-16,12 3-2 0,10 0 0 15,15 4-1-15,10-13 2 16,18 1-3-16,7 1 1 15,6 1 0-15,2 2-2 16,-3 5 2-16,-7 0-1 16,-10 6 0-16,-13 5-1 15,-13 4 2-15,-12-4-1 16,-9 1 0-16,-8-8 0 15,-8-9-1-15,-2-8 0 16,-2-15-2-16,5-9-3 16,-6-31-18-16,15-1-10 15,-9-34 0-15,17 0-1 16</inkml:trace>
  <inkml:trace contextRef="#ctx0" brushRef="#br0" timeOffset="2.21377E6">26600 16907 35 0,'29'56'33'0,"11"24"1"16,-15-11-14-16,8 19-14 16,-12-7-1-16,2 6-1 15,-10-15-2-15,0-7 0 16,-3-16-1-16,0-13 0 15,-1-16 0-15,3-19-1 16,2-12 0-16,1-12 0 16,5-8 0-16,2-7-1 0,3-2 1 15,4 0 0-15,1 7 0 16,3 15 0-16,1 9 0 15,4 10 0-15,-1 11 0 16,-1 8 0-16,1 11-1 16,-2 4-1-16,4 8-4 15,-10-20-13-15,11 16-16 16,-13-21 1-16,12 6 0 15</inkml:trace>
  <inkml:trace contextRef="#ctx0" brushRef="#br0" timeOffset="2.21417E6">27700 17269 24 0,'-30'4'32'15,"-15"-10"3"-15,9 20-3 16,-9-10-29-16,8 9 1 15,0-3-1-15,8 4 0 16,5 4-1-16,11 6 1 16,7 3-2-16,8 1 0 15,7 0-1-15,8-4 0 16,5-5-1-16,1-4 1 15,4-5-1-15,0-6 0 16,1-8-1-16,-2-11 1 16,0-8 0-16,-3-4 0 15,-2-1 0-15,-3-3 0 16,-3 5 1-16,-1 5 0 0,-3 7 1 15,-11 14-1-15,20-3 1 16,-10 16 0-16,1 10 0 16,3 10 0-16,1 3-2 15,3-4-2-15,11 4-7 16,-11-14-22-16,22 7-3 15,-7-22 2-15</inkml:trace>
  <inkml:trace contextRef="#ctx0" brushRef="#br0" timeOffset="2.21519E6">28278 17102 16 0,'-28'-7'33'0,"-20"1"3"0,13 27-1 15,-11 4-25-15,15 20-5 16,3 6 1-16,17 14-3 15,6-2 1-15,12 1-2 16,9 0-1-16,9-9 0 16,6-14 0-16,4-18-2 15,2-16 1-15,-2-20-1 16,1-17 1-16,-3-12-1 15,-2-17 0-15,-3-9 0 16,-4-3-2-16,-9-15 1 16,-3 1-1-16,-10 6 1 15,-1 15 0-15,-3 12 0 16,-5 18 1-16,-4 24 1 0,11 10 1 15,-17 42 0-15,12 13 2 16,4 19 0-16,-1 12-1 16,8 8 1-16,5-7-1 15,12-10-1-15,8-9 1 16,10-15-2-16,10-13 0 15,6-17 0-15,7-23 0 16,5-19 0-16,2-11 0 16,-4-11-1-16,-5-6 1 15,-10-4-1-15,-7 2 1 16,-14-1-1-16,-10 10 1 15,-13 10-1-15,-14 8 2 16,-9 12-1-16,-6 13 0 16,-3 12 1-16,1 8 0 0,2 11 0 15,6 6 0-15,8 5 1 16,9-2-2-16,8 2 1 15,8-4 0-15,10-1-1 16,8-7 0-16,7-10-1 16,7-11 1-16,8-7-1 15,6-8 0-15,6-13 1 16,4-9-1-16,1-5 0 15,-2-13 1-15,-1-1-1 16,-7-4 1-16,-12-1 0 16,-12 6 0-16,-15 7 0 15,-14 7 0-15,-14 2-1 16,-12 14 2-16,-12 6-1 15,-6 13 0-15,-4 10 1 0,0 12 0 16,3 12 0-16,4 9-1 16,8 3 1-16,8 1-1 15,10-1 1-15,8 1-1 16,8-10 0-16,7-5 0 15,7-15 0-15,4-16 0 16,5-7 0-16,0-15-1 16,4-13 1-16,-3-12-1 15,1-10-1-15,-4-13 1 16,-5-14-2-16,-3-7-1 15,-12-11 0-15,-3-1 0 16,-9-3 0-16,0 8 0 16,-4 9 2-16,-1 21 1 15,-2 24 1-15,5 37 3 16,-5 11 1-16,7 42 1 0,6 29 1 15,-2 13-1-15,9 20 0 16,-1-2-1-16,8-6-1 16,2-11-1-16,4-16-2 15,3-16-3-15,-8-31-12 16,13-7-22-16,-17-42-1 15,8-2-1-15</inkml:trace>
  <inkml:trace contextRef="#ctx0" brushRef="#br0" timeOffset="2.21547E6">29978 16238 5 0,'34'22'34'0,"-2"-6"2"16,32 27 1-16,-3-7-19 16,20 26-10-16,-3 11-3 15,5 23 0-15,-10 7-2 16,-5 8 0-16,-16 10-1 15,-23 6-1-15,-17 3-2 16,-20-5-4-16,-1-1-31 16,-28-25-2-16,1 2 2 15,-19-15-3-15</inkml:trace>
  <inkml:trace contextRef="#ctx0" brushRef="#br0" timeOffset="2.21603E6">31447 16065 39 0,'17'70'37'0,"7"35"-1"15,-10 10-6-15,-21 1-65 16,22 20 0-16,-7-16-3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4-07T23:10:32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10974 5298 52 0,'-49'13'35'16,"1"23"-1"-16,-21 6 2 15,-4 26-31-15,-15 19 0 16,6 26 1-16,-2 20-1 15,15 19-2-15,17 4 0 16,30-6-1-16,31-8-3 16,31-23-1-16,37-18-4 15,17-40-17-15,41-23-12 16,2-33 1-16,17-16-3 0,-12-25 2 15</inkml:trace>
  <inkml:trace contextRef="#ctx0" brushRef="#br0" timeOffset="331.0331">11836 5885 68 0,'-60'28'37'16,"-23"12"-1"-16,8 31-1 15,-9 16-31-15,17 14 0 16,19 4-1-16,21-1-1 15,26-8-2-15,24-14 1 0,25-19-1 16,23-25 0 0,19-28-1-16,10-28 0 0,6-20 1 15,-2-17 0-15,-5-17-1 16,-13-7 0-16,-16-2 0 15,-23-2 0-15,-25 7 1 16,-26 8-1-16,-29 17 0 16,-21 16 0-16,-22 21 1 15,-10 18-1-15,-6 19-2 16,1 9-2-16,25 22-30 15,2-3 2-15,34 3-3 16,15-17 2-16</inkml:trace>
  <inkml:trace contextRef="#ctx0" brushRef="#br0" timeOffset="698.0698">12592 6112 82 0,'-5'76'37'0,"7"13"-2"15,-9-14-10-15,7 1-23 16,5-10 0-16,4-9 0 16,0-22-1-16,2-18 0 15,2-21-1-15,4-18 0 16,0-15 0-16,-1-18 0 15,2-12 0-15,0-12 0 16,8-8-1-16,4-2 1 16,7 6 0-16,6 14 0 0,4 18 1 15,5 26-1-15,4 28 1 16,4 31 1-16,-6 32 0 15,-3 26-1-15,-7 16 0 16,-7 2-1-16,-2-5-1 16,-8-18-3-16,3-4-19 15,-16-42-13-15,2-20-1 16,-14-43 0-16,4-16 1 15</inkml:trace>
  <inkml:trace contextRef="#ctx0" brushRef="#br0" timeOffset="887.0887">13775 5175 71 0,'55'120'39'16,"-21"27"0"-16,-2 34-2 15,-19 2-28-15,-4-6-11 16,5-3-1-16,-14-29-13 15,1-13-20-15,-15-41 0 16,1-24-2-16,-11-31 2 16</inkml:trace>
  <inkml:trace contextRef="#ctx0" brushRef="#br0" timeOffset="1044.1044">13615 6171 73 0,'31'-37'40'0,"26"12"-1"16,3-14 1-16,23 11-23 0,8-8-36 15,7-28-19-15,12 1-1 16,-12-15-1-16,1 6-1 16</inkml:trace>
  <inkml:trace contextRef="#ctx0" brushRef="#br0" timeOffset="1486.1486">14515 6036 67 0,'2'30'36'16,"10"24"-2"-16,-17 2 1 16,5 12-34-16,1 15-3 15,-2-2-29-15,11 5-1 16,-5-21-3-16,12-7 1 15</inkml:trace>
  <inkml:trace contextRef="#ctx0" brushRef="#br0" timeOffset="1846.1846">15021 6124 69 0,'6'61'36'16,"-12"-7"-1"-16,4 10 0 15,-3-12-33-15,-2 0-1 16,3-11 0-16,-3-9 0 16,-1-18 1-16,8-14-2 15,0 0 0-15,-3-35 1 16,6-3-2-16,9-12 1 15,7-8 0-15,12-6-1 16,10-4 1-16,8 5-1 16,8 10 2-16,2 18-3 15,2 17 3-15,-3 22-1 16,-8 23 1-16,-5 23-1 15,-10 15 1-15,-7 8-2 0,-4 9-3 16,-12-11-26-16,10-1-3 16,-12-22-1-16,9-13 0 15</inkml:trace>
  <inkml:trace contextRef="#ctx0" brushRef="#br0" timeOffset="2397.2397">15896 6022 72 0,'-7'58'35'16,"10"14"0"-16,-6-12 0 15,15 0-32-15,1-6 0 16,10-7-1-16,3-12 0 0,9-11-1 15,3-15 0-15,6-11-1 16,1-15 0-16,1-9-1 16,-1-8 0-16,-2-7 0 15,-2-5 0-15,-6 1 0 16,-3 4 1-16,-8 8-2 15,0 11 2-15,-9 13-1 16,-1 14 1-16,2 9 0 16,-1 12 0-16,4 11 1 15,3 0-1-15,8 0 1 16,9-4-1-16,11-7 1 15,10-11 0-15,8-12 0 16,10-12-1-16,1-11 0 16,5-10 0-16,-4-12 0 0,-3-7 0 15,-11-7-1-15,-13-7 1 16,-16-2-2-16,-17-1 2 15,-14 5-1-15,-15 11 1 16,-15 16 1-16,-14 18 0 16,-8 21 2-16,-3 26 0 15,2 23 1-15,7 12-1 16,15 16 2-16,16 0-2 15,20-2 0-15,21-11-2 16,22-12-3-16,29-12-11 16,12-33-22-16,32-15-1 15,3-31-1-15,28-11-1 16</inkml:trace>
  <inkml:trace contextRef="#ctx0" brushRef="#br0" timeOffset="3142.3142">19492 5466 66 0,'0'0'40'15,"0"45"-4"-15,-1 20 3 16,18 39-27-16,2 3-9 15,18 3 0-15,11-6 0 0,11-11-1 16,8-20-3-16,6-20 1 16,5-33 0-16,0-29 0 15,-3-23-1-15,-6-17 1 16,-8-13-1-16,-6-9 1 15,-5-1-1-15,-6 5 1 16,-4 10 0-16,-4 17-1 16,-1 21 1-16,1 23-1 15,2 20 1-15,5 19-1 16,3 9 0-16,8 5 1 15,8-1-1-15,11-10 1 16,14-14-1-16,7-16 1 16,11-24 0-16,7-20 1 15,7-20 0-15,-2-16-1 16,-5-15 0-16,-8-14 0 0,-18-17 0 15,-16-13 1-15,-29-7-2 16,-18 0 2-16,-28 11-2 16,-25 11 0-16,-25 24 2 15,-25 22-2-15,-16 41-3 16,-18 22-16-16,18 55-16 15,-9 19 0-15,23 41-1 16,4 17 0-16</inkml:trace>
  <inkml:trace contextRef="#ctx0" brushRef="#br0" timeOffset="3516.3516">22543 5708 65 0,'6'-35'37'15,"-30"-8"-4"-15,-15 23-1 16,-25 3-26-16,-12 21 0 16,-21 9 0-16,3 25-4 15,-2 21 2-15,4 15-5 16,12 12 3-16,23 3-2 15,18-3 1-15,31-4-2 16,34-16 1-16,24-18-1 16,30-27 1-16,18-19-1 15,14-23 1-15,9-20 0 16,0-17 0-16,-11-16 0 0,-18-13-1 15,-20-13 2 1,-32-2-1-16,-27 2-1 0,-31 15 0 16,-31 18 0-16,-31 29-4 15,-33 15-11-15,-15 45-18 16,-24 23-1-16,12 34 0 15,5 15-2-15</inkml:trace>
  <inkml:trace contextRef="#ctx0" brushRef="#br0" timeOffset="3943.3943">23127 6106 51 0,'39'75'36'15,"-12"-11"0"-15,7 4 0 16,-14-33-15-16,0 1-15 15,-6-25-1-15,1-13-1 16,-12-28-1-16,3-13-1 0,-6-27-1 16,0-14-1-16,0-23-1 15,1-16 0-15,9-5 0 16,9 2-1-16,16 9 0 15,9 14-3-15,18 38-16 16,-4 6-14-16,16 40 0 16,-2 15-3-16,9 26 1 15</inkml:trace>
  <inkml:trace contextRef="#ctx0" brushRef="#br0" timeOffset="4438.4438">24168 4865 79 0,'-1'93'36'0,"14"45"0"15,-14 8 1-15,15 19-34 16,-1 7 1-16,2-4-2 15,-3-17 0-15,-1-24-1 16,3-34 1-16,-1-31-2 16,0-29-1-16,-13-33 1 15,14-9 0-15,-3-29 0 16,0-25 0-16,7-20 0 15,8-18-2-15,9-13 0 16,14-7 0-16,10-1 1 16,10 8-1-16,5 12 0 0,2 21 0 15,-7 23 1-15,-8 28 1 16,-14 22 0-16,-19 25 0 15,-21 17 0-15,-23 15-1 16,-21 15 1-16,-14 10 2 16,-10 4-1-16,-2 7 1 15,4 0-1-15,5-1 2 16,14-1-2-16,18-3 2 15,25-10-1-15,21-8-1 16,20-11-1-16,19-14-1 16,14-18-6-16,29-3-28 15,-7-23 0-15,15 1-2 16,-9-21 0-16</inkml:trace>
  <inkml:trace contextRef="#ctx0" brushRef="#br0" timeOffset="4845.4845">26099 5544 85 0,'-30'-25'37'0,"-7"13"-1"16,-27-6 0-16,1 2-36 15,-22 26 0-15,-4 16 1 16,-4 13 1-16,9 16-1 15,15 15 0-15,15 6-1 16,17 4 1-16,19-2-1 16,19-8 1-16,17-13 0 0,14-15-1 15,7-15 0-15,4-21 1 16,4-12 0-16,-2-14 0 15,-4-12-1-15,-5-12 2 16,-6-5-1-16,-10-3-1 16,-7 0 1-16,-8 4-1 15,-6 0 0-15,-4 7-1 16,-3 7 2-16,-1 4-3 15,0 5 3-15,3 2-3 16,-1 1 1-16,2 5-1 16,-1 2 1-16,6 15-1 15,-9-18-2-15,9 18-2 16,-25 5-30-16,19 13 2 15,-14-5-3-15,9 12 1 16</inkml:trace>
  <inkml:trace contextRef="#ctx0" brushRef="#br0" timeOffset="5529.5529">25355 4861 69 0,'-8'18'36'0,"-11"11"-1"16,15 35 1-16,-8 11-30 15,11 33 2-15,-4 12-2 16,9 23-1-16,2 4-2 15,6 2 0-15,-2-11-1 16,2-15-1-16,-2-22 1 16,0-19-1-16,-1-27-1 0,-1-24 0 15,-8-31 0-15,12-10 0 16,-5-29 0-16,4-20 0 15,2-19 1-15,6-22-1 16,8-10-1-16,8-5 0 16,11 1 0-16,11 9 0 15,10 16 0-15,7 21 1 16,5 27-1-16,1 30 1 15,-10 26 1-15,-10 26 0 16,-18 17 1-16,-19 14-1 16,-24 7 0-16,-24 3-1 15,-21-1 1-15,-17-7-1 16,-14-9 1-16,-8-12-1 15,-5-12-1-15,-2-13 1 0,13-12-2 16,9-20-1-16,22-8-3 16,11-22-6-16,37 5-25 15,5-22 2-15,40 8-3 16,11-15 2-16</inkml:trace>
  <inkml:trace contextRef="#ctx0" brushRef="#br0" timeOffset="5859.5859">26628 5386 59 0,'0'0'35'16,"0"0"-1"-16,-58 23-1 16,8 19-18-16,-33 0-4 15,6 25-4-15,-5 1-2 0,10 7-3 16,13 1-1-16,17-4-1 15,27-11 0-15,20-12-1 16,23-16 0-16,19-21 0 16,16-16 0-16,9-14 0 15,9-14 0-15,0-14 0 16,-1-9 0-16,-6-13 1 15,-9-8-1-15,-14 1 1 16,-17 3-1-16,-19 6 0 16,-24 14 0-16,-19 12 0 15,-18 22-2-15,-21 12-7 16,1 34-24-16,-10 4 0 15,17 21-1-15,1-5 1 16</inkml:trace>
  <inkml:trace contextRef="#ctx0" brushRef="#br0" timeOffset="6176.6176">27044 5510 81 0,'-3'-17'36'0,"-30"4"-1"16,-6 29-6-16,-18 0-20 15,6 24-4-15,-6 6 0 16,15 11-2-16,12 4-1 16,20-1-1-16,20-5 0 15,21-8-1-15,17-15 0 16,16-16 0-16,15-14 1 0,7-14-1 15,3-15 1-15,-1-9-1 16,-9-12-1-16,-11-14 2 16,-19-7-2-16,-21-7 0 15,-20 3-2-15,-26-6-5 16,-10 17-28-16,-37-11-1 15,2 22 1-15,-9 4-2 16</inkml:trace>
  <inkml:trace contextRef="#ctx0" brushRef="#br0" timeOffset="6700.67">27688 4779 85 0,'22'33'36'15,"5"37"1"-15,-25 9-1 16,3 33-32-16,-14 8 1 16,-1 12-3-16,-7 3-1 15,-1-2-1-15,-3-11 0 16,3-17-1-16,4-19 1 15,1-20 0-15,4-21-1 16,3-20 1-16,6-25 1 16,-4-21-1-16,6-20 0 15,9-19 1-15,5-22-2 16,11-21 1-16,15-12-1 15,13-5 1-15,13 3-1 16,9 8 0-16,8 14 0 0,3 22 0 16,-6 25 1-16,-11 27 1 15,-16 30-1-15,-19 20 0 16,-23 19 0-16,-20 10 0 15,-22 3 0-15,-16 2 0 16,-9 2 0-16,-4-5 1 16,0-5 0-16,8-6 1 15,12-5 0-15,16-5 0 16,14-1 1-16,17-1-1 15,15-6 1-15,18-1-1 16,13-4-1-16,12-3-1 16,14-5-4-16,-6-21-20 15,19 8-16-15,-11-15 1 16,9 3-2-16,-15-11 0 0</inkml:trace>
  <inkml:trace contextRef="#ctx0" brushRef="#br0" timeOffset="7403.7403">9867 9571 62 0,'41'26'36'15,"17"2"1"-15,5-20-2 16,20-12-34-16,3-15 0 16,5-17 0-16,-5-19 0 15,-11-13-1-15,-17-11 0 0,-18-5 0 16,-26 2 1-16,-27 5-1 15,-27 13 0-15,-21 21 0 16,-18 21 0-16,-12 26 0 16,-8 24 0-16,1 30 0 15,10 20 0-15,19 23 1 16,21 20 0-16,29 12 0 15,26 0 0-15,35-10 1 16,28-20-1-16,31-27-1 16,19-22-1-16,8-35-5 15,18-24-30-15,-18-37 0 16,0-18 0-16,-24-23-1 15</inkml:trace>
  <inkml:trace contextRef="#ctx0" brushRef="#br0" timeOffset="7592.7592">11049 8872 66 0,'49'59'39'0,"6"19"-1"16,22 27 1-16,-7-4-37 15,24 9 0-15,5-4-1 16,0-8-2-16,-7-2-7 15,-18-24-28-15,-5-13-1 16,-29-27-2-16,-14-3 1 16</inkml:trace>
  <inkml:trace contextRef="#ctx0" brushRef="#br0" timeOffset="7734.7734">11234 9571 68 0,'23'-89'38'15,"23"-29"-1"-15,39-6-2 16,21-7-61-16,18-15-9 15,16 5-2-15,-6 3 0 16</inkml:trace>
  <inkml:trace contextRef="#ctx0" brushRef="#br0" timeOffset="8238.8238">12172 9538 53 0,'-9'36'37'0,"12"-10"-1"15,29 1 0-15,0-20-31 16,35-9 1-16,12-29 0 0,15-16-1 15,-2-23-3-15,1-10-1 16,-11-11 0-16,-19-3-2 16,-18 1 1-16,-25 8-1 15,-28 16-1-15,-27 18 1 16,-19 20 1-16,-13 21 0 15,-13 24 0-15,-1 23 0 16,3 26 1-16,15 25 0 16,18 20 0-16,24 8 0 15,25 0 0-15,24-8 0 16,29-15-1-16,27-19-1 15,20-20-1-15,8-36-3 16,13-16-15-16,-15-34-15 16,1-11 0-16,-21-25-2 15,-9 0 2-15</inkml:trace>
  <inkml:trace contextRef="#ctx0" brushRef="#br0" timeOffset="8862.8862">13314 9082 65 0,'-4'24'36'0,"-2"15"-1"15,19 29-10-15,-6-4-16 16,20 13-2-16,2-7-3 15,8-1 0-15,-4-8-1 16,1-13 0-16,-7-17-2 16,-7-17 0-16,-7-17 0 15,-5-13 0-15,-7-19-1 16,-1-13 1-16,4-23-2 15,4-15 0-15,11-7 0 16,10-9-1-16,13 8-1 0,8 3-1 16,15 16-2-16,0 9-1 15,18 34-7-15,-13 1-7 16,19 32-1-16,-28-3 3 15,11 23 7-15,-23-3 6 16,-9 11 6-16,-17 8 4 16,-23-6 8-16,1 22 8 15,-33-10 2-15,15 25-1 16,-24-12-6-16,18 14-6 15,-3-4-4-15,17 0-2 16,14-5-1-16,20-8 0 16,16-12-1-16,19-10 0 15,16-12 0-15,9-14-1 16,12-15 1-16,4-12-1 0,1-13 1 15,-3-10-2-15,-9-8 1 16,-10-11-2-16,-14-6 2 16,-15-6-2-16,-13 2 1 15,-17 1 0-15,-10 10-1 16,-14 12 2-16,-7 12 0 15,-6 20 1-15,2 16 0 16,1 20 1-16,6 19-1 16,7 15 1-16,4 12 0 15,7 5-1-15,11 4 0 16,6-6-1-16,6-5-1 15,3-12 0-15,6-8-4 16,-6-28-7-16,16-2-24 16,-16-28 0-16,9-6-1 15,-7-19 1-15</inkml:trace>
  <inkml:trace contextRef="#ctx0" brushRef="#br0" timeOffset="9425.9425">15861 8650 63 0,'-5'-29'35'0,"5"29"0"16,-32-7-3-16,18 25-27 15,-6 8-2-15,8 7 0 16,5 7-1-16,17 2-1 16,14-2 1-16,13 2-2 15,14-2 1-15,11-2-2 16,2 3 2-16,5 3-1 0,-4-6 0 15,-7 6 1-15,-14 2-1 16,-14 3 0-16,-24-1 1 16,-18 2-1-16,-17-3 1 15,-14-4-1-15,-9-3 0 16,-4-11 1-16,4-7-2 15,9-13 1-15,12-9 0 16,31 0 0-16,3-28 0 16,30 1 1-16,25-10-1 15,18-8 0-15,21-8 0 16,16-7 1-16,18-10 0 15,7-6 0-15,3-6-1 16,-3-6 0-16,-13-1 0 16,-14-3 0-16,-21 4-1 15,-27 8 1-15,-32 14-1 0,-31 16 1 16,-30 19 0-16,-24 22 0 15,-14 26 1-15,-7 24 1 16,-6 28 1-16,8 18 0 16,14 9 0-16,21 9 0 15,27-2 1-15,26-6-2 16,25-11 0-16,19-13-1 15,25-27 0-15,15-19-1 16,12-17-2-16,3-19-2 16,3-1-8-16,-27-31-23 15,-2 1-3-15,-34-19-1 16,-18 5 0-16</inkml:trace>
  <inkml:trace contextRef="#ctx0" brushRef="#br0" timeOffset="9582.9582">15010 7889 71 0,'-121'-9'32'16,"36"-4"-28"-16,46-5-2 15,40-3-36-15,45 4-3 16</inkml:trace>
  <inkml:trace contextRef="#ctx0" brushRef="#br0" timeOffset="10170.0169">19318 8414 51 0,'3'62'34'0,"0"6"0"16,21 19-3-16,-11-9-18 15,15 12-3-15,-6-16-4 16,4-11-2-16,-4-19-1 15,-3-23-2-15,-5-26 0 16,-6-17-1-16,-7-19-1 16,0-15 1-16,1-20-2 15,4-16 2-15,4-12-1 16,7-1 0-16,9 3 0 0,9 13 2 15,7 18 0-15,7 22-1 16,4 32-1-16,-2 38 1 16,2 38-1-16,-5 25 1 15,-5 21 0-15,0 2-3 16,1 4-2-16,-11-19-26 15,15-10-1-15,-10-33-2 16,14-27 1-16</inkml:trace>
  <inkml:trace contextRef="#ctx0" brushRef="#br0" timeOffset="10491.049">20421 8321 65 0,'-63'69'36'0,"9"28"0"0,-5 2 1 16,24 9-33-16,15-7 0 15,26-11 0-15,25-24 0 16,23-22-3-16,22-29 0 16,13-29-3-16,6-24-1 15,4-21 2-15,-7-19-1 16,-15-15 0-16,-18-4 0 15,-22-5-1-15,-26 2 2 16,-25 9 0-16,-25 10 1 16,-22 18 0-16,-17 25 0 15,-13 20 0-15,-7 19 0 16,5 23 0-16,13 16-1 15,20 11-2-15,37 17-23 16,15-19-7-16,40-4-2 0,21-23 1 16</inkml:trace>
  <inkml:trace contextRef="#ctx0" brushRef="#br0" timeOffset="10937.0936">21325 8363 67 0,'-22'73'36'0,"7"14"2"16,-10-11 0-16,16 0-32 15,13-15-1-15,17-16-3 16,11-22-1-16,15-18 0 16,14-23-1-16,10-16-2 15,6-16 0-15,4-13 0 16,0-3-1-16,-1 0 2 0,-2 4 1 15,-3 11-1-15,-4 14 1 16,-5 18-1-16,-5 19 0 16,-4 20 1-16,-2 15-1 15,2 8 2-15,5 6-1 16,6-3 1-16,8-10 0 15,9-10 1-15,11-20 0 16,7-21 1-16,5-21-1 16,3-17 0-16,-8-12 1 15,-8-13-2-15,-19-7 0 16,-18-4 1-16,-32 1-2 15,-29 5-4-15,-20 19-30 16,-53 10-3-16,-28 22-2 16,-38 19 0-16</inkml:trace>
  <inkml:trace contextRef="#ctx0" brushRef="#br0" timeOffset="11479.1478">8274 11469 60 0,'10'63'37'0,"9"33"1"15,-11 21-16-15,7 38-20 0,3 21 2 16,8 15-1-16,0-8-2 16,-2-15-3-16,5-20 0 15,-5-30-10-15,10-20-23 16,-20-45-1-16,0-24-1 15,-14-29-1-15</inkml:trace>
  <inkml:trace contextRef="#ctx0" brushRef="#br0" timeOffset="11646.1645">7777 12607 44 0,'22'-13'38'15,"38"-8"2"-15,20-26-3 0,36-5-31 16,20-7-16-16,17-18-25 15,21 2-2-15,-8-7 0 16,8 17-2-16</inkml:trace>
  <inkml:trace contextRef="#ctx0" brushRef="#br0" timeOffset="12050.2049">11168 11510 45 0,'44'92'35'15,"10"16"1"-15,-4 1-7 0,1-8-56 16,4 8-6-16,-15-19-3 16,-12-13 3-16</inkml:trace>
  <inkml:trace contextRef="#ctx0" brushRef="#br0" timeOffset="12374.2373">10507 12039 33 0,'-17'-77'37'15,"25"-23"0"-15,45-7-3 16,38-19-28-16,52-3-1 0,28-7 0 16,30 17 0-16,11 20 0 15,6 39-1-15,-7 38-2 16,-19 40 1-16,-38 40-3 15,-43 43-2-15,-47 36 0 16,-50 23 2-16,-51 13-1 16,-40 12-3-16,-39 2 3 15,-26-4 0-15,-24-10 1 16,3-26 0-16,8-22-1 15,20-32-4-15,37-26-4 16,33-49-25-16,58-30-2 16,34-43-2-16,65-19 1 15</inkml:trace>
  <inkml:trace contextRef="#ctx0" brushRef="#br0" timeOffset="12705.2704">12866 11783 43 0,'-72'51'35'0,"10"17"2"16,3-3-3-16,32 8-33 15,14 3 0-15,25-3-1 16,22-14 2-16,22-13-3 15,15-16 2-15,11-20-4 16,4-19 4-16,-1-22-1 16,-8-18 0-16,-7-15 3 15,-16-11-1-15,-14-7 1 0,-18-4-2 16,-18 3 2-16,-25 6-2 15,-18 18 1-15,-22 19-1 16,-19 32-2-16,-19 42-2 16,-18 34 0-16,-4 53-28 15,-25 28-6-15,11 33-1 16,10 8 1-16</inkml:trace>
  <inkml:trace contextRef="#ctx0" brushRef="#br0" timeOffset="13200.3199">16474 11771 31 0,'-16'-33'32'16,"-26"-3"2"-16,-15 9-1 15,-24 8-26-15,-5 13-3 16,-5 7 1-16,3 21 0 16,-6 12-1-16,16 18 2 15,11 16-4-15,24 12-1 16,23-2 0-16,18-2 0 15,18-11-1-15,17-16-1 0,19-23 2 16,11-24-4-16,9-24 2 16,2-21 2-16,-3-16-2 15,-4-14 1-15,-8-8 0 16,-11-1 0-16,-12 8-1 15,-13 14 2-15,-14 16-1 16,-10 30 0-16,-9 28 0 16,-4 27 0-16,1 26 0 15,6 16-1-15,12 13 0 16,7 0-4-16,24 4-20 15,4-35-8-15,19-16-2 16,3-31 0-16</inkml:trace>
  <inkml:trace contextRef="#ctx0" brushRef="#br0" timeOffset="13493.3492">16942 11305 42 0,'-43'-3'32'15,"-5"15"2"-15,20 19 0 16,7 2-30-16,26 13-1 15,15-5 1-15,19 4-2 16,14-10 1-16,13 2-1 16,2-5 0-16,0 2 0 15,-9 4 0-15,-8 5 2 16,-19 1-1-16,-17 6 1 15,-20 3-1-15,-14 6 1 0,-21 0-2 16,-14 2-2-16,-10-5 0 16,-10-9-4-16,6 10-17 15,-9-25-17-15,15-4 1 16,3-22-4-16,27-8 2 15</inkml:trace>
  <inkml:trace contextRef="#ctx0" brushRef="#br0" timeOffset="14167.4166">19073 11456 65 0,'14'67'36'0,"17"24"1"16,-7-1-15-16,8 11-16 15,0-5-2-15,2-8-2 16,-11-21 0-16,-4-22 1 0,-2-34-3 16,0-25-1-16,-2-22 1 15,1-20-3-15,2-18 2 16,1-15 0-16,5-4-2 15,7-12-1-15,8 7 2 16,1 8 2-16,7 21-1 16,0 21 1-16,4 28-1 15,0 27 1-15,-3 29 1 16,-3 29 0-16,-5 17-1 15,-5 8-1-15,-4-3 1 16,-1-9 0-16,-7-15 0 16,0-18 2-16,-2-30-2 15,2-28 0-15,0-21 0 0,0-16 0 16,2-13 0-16,-1-8-1 15,2 0 1-15,-2 3-1 16,1 11 1-16,-4 18-1 16,1 17 2-16,2 19 0 15,-4 22-1-15,2 21 1 16,1 18 0-16,2 12 1 15,2 3-3-15,2-3 0 16,11-3-10-16,-5-20-21 16,13-13-1-16,-6-30-2 15,10-15 1-15</inkml:trace>
  <inkml:trace contextRef="#ctx0" brushRef="#br0" timeOffset="14492.4491">20926 11311 34 0,'-6'32'33'0,"-1"15"2"15,14 20-2-15,-7-14-14 16,7 16-15-16,11-11-1 16,12-7 1-16,2-20-2 15,9-14 1-15,6-23-3 16,0-19 0-16,3-15-2 15,-2-14 2-15,-5-7-1 16,-7-7 0-16,-8 4 2 16,-8 4 2-16,-5 10-2 15,-6 12 2-15,-8 18-1 16,-1 20 0-16,-3 13 0 15,3 17 0-15,0 17-2 0,5 12-3 16,8 16-1-16,2-7-12 16,17 9-19-16,-3-21 0 15,20-6-2-15,1-23 1 16</inkml:trace>
  <inkml:trace contextRef="#ctx0" brushRef="#br0" timeOffset="14747.4746">22156 11118 58 0,'-50'0'40'16,"-19"13"-6"-16,6 29-1 16,-6 14-30-16,14 24 1 15,8 7-1-15,17 10 0 0,18-8-1 16,28-5-2-16,21-16 0 15,16-14 0-15,15-23-2 16,8-29 0-16,6-22-1 16,-1-29-3-16,3-11 1 15,-13-25-5-15,1-4-18 16,-23-27-6-16,-4-5-1 15,-24-20 3-15</inkml:trace>
  <inkml:trace contextRef="#ctx0" brushRef="#br0" timeOffset="15034.5033">22490 10424 54 0,'14'103'37'0,"-8"31"-3"16,9 33 2-16,-12 0-25 16,8 6-7-16,4-10-1 0,10-12 0 15,3-31-1-15,11-34-2 16,6-41 1-16,7-33 0 15,5-32-1-15,4-22 0 16,2-16 0-16,-2-20-2 16,1-4 3-16,1 4 0 15,-2 10 0-15,-1 13 1 16,-6 22-1-16,-9 24 1 15,-9 22-1-15,-6 29 0 16,-11 28-4-16,-8 12-11 16,10 25-23-16,-9-2 1 15,18 9-5-15,1-14 0 16</inkml:trace>
  <inkml:trace contextRef="#ctx0" brushRef="#br0" timeOffset="15559.5558">25796 11237 39 0,'-50'-34'33'0,"0"7"1"16,-10 5-2-16,2 17-26 15,-5 15-3-15,7 22 0 16,5 13-1-16,11 14 0 15,14 5-1-15,22 5 0 16,20-11 1-16,20-10-3 16,16-16 1-16,13-21-2 15,8-22 2-15,2-14-1 16,-2-16 1-16,-7-9 0 15,-12-1-1-15,-15-6 1 0,-14 5-1 16,-13 4 2-16,-12 11-1 16,-9 11 1-16,-7 20-1 15,1 15 0-15,5 15 0 16,5 20-1-16,11 15 0 15,9 4-5-15,25 10-26 16,0-13-2-16,17-4 2 16,-1-25-2-16</inkml:trace>
  <inkml:trace contextRef="#ctx0" brushRef="#br0" timeOffset="15837.5836">26368 10955 25 0,'-41'30'29'0,"14"16"3"16,15 6-2-16,26 14-23 16,6-15 2-16,25 9-3 15,4-15 1-15,16 4-1 16,-4-11 0-16,2 4-2 15,-17-10 1-15,-12 4 1 16,-23-1-2-16,-16 5-2 16,-17-2-2-16,-15-3-3 15,-4 10-15-15,-16-21-17 16,8 8-1-16,-6-13-2 15,19 3 1-15</inkml:trace>
  <inkml:trace contextRef="#ctx0" brushRef="#br0" timeOffset="16371.637">28143 11240 66 0,'15'119'40'0,"-3"9"-3"15,16 22 2-15,-6-7-37 0,12 7 0 16,-2-16 0-16,6-11-2 16,-3-26 1-16,-4-29-2 15,-5-28 1-15,-4-26-2 16,-10-23 2-16,-10-18 0 15,-14-21-1-15,-14-18 2 16,-10-15-2-16,-9-21 0 16,-2-18 0-16,-6-13-2 15,8-7 1-15,6-4 1 16,17 4-1-16,16 7 0 15,25 12 1-15,20 20 0 16,19 28 2-16,15 32 1 16,8 31-1-16,-1 28 0 0,-8 21 0 15,-13 23 0-15,-23 17-1 16,-20 12 1-16,-28 4-1 15,-17-1-1-15,-15-8 0 16,-9-13-1-16,2-14-2 16,-2-30-11-16,23-7-19 15,8-32-1-15,33-14-2 16,9-27-1-16</inkml:trace>
  <inkml:trace contextRef="#ctx0" brushRef="#br0" timeOffset="16670.6669">29138 10894 52 0,'-4'24'36'0,"-28"12"-2"0,-7 23 1 16,-15 9-29-16,9 10-3 16,5-4 1-16,20-1-1 15,13-14-1-15,23-10-1 16,17-17 1-16,16-15-2 15,11-19 0-15,9-16-2 16,0-14 3-16,-2-11-1 16,-10-8 1-16,-15-8-1 15,-17-4 0-15,-19-4-1 16,-18 7 0-16,-22 5 0 15,-16 15-1-15,-15 11-1 16,-2 21-3-16,-6 3-5 16,20 24-23-16,4 3 1 15,29 7-1-15,17-6 0 0</inkml:trace>
  <inkml:trace contextRef="#ctx0" brushRef="#br0" timeOffset="17009.7008">29828 10698 45 0,'-18'-25'31'0,"-24"5"0"16,-9 12-1-16,-16 6-27 16,5 12 0-16,2 3 0 15,16 7-1-15,16 2-1 16,21 2 1-16,25 1 0 15,23 4 0-15,15 2 0 16,15 6 0-16,3 0 0 16,0 5 0-16,-14 6-1 0,-15 4 1 15,-28 6-1-15,-21 2-1 16,-27 0 0-16,-22 1 0 15,-20-6-1-15,-11-3 0 16,-2-12 1-16,6-10-1 16,17-14-1-16,14-13-1 15,30-12-2-15,15-23-27 16,40-8 0-16,16-21-2 15,31-7 1-15</inkml:trace>
  <inkml:trace contextRef="#ctx0" brushRef="#br0" timeOffset="17317.7316">30664 10384 60 0,'-23'2'36'0,"-30"6"-4"15,-1 13 0-15,-10 0-29 16,5 10-1-16,5 2 0 15,16 8-1-15,18 2-1 16,22 4 3-16,24 0-1 16,18 6 0-16,11 0 0 15,10 3 0-15,1-4 1 16,5 4 1-16,-10-4-1 15,-15 1 0-15,-21-5 0 16,-19-3-1-16,-24-4-1 16,-21-4-1-16,-22-1-2 15,-30-9-7-15,-8 5-29 0,-34-14-1 16,-10 1-1-16,-26-10-1 15</inkml:trace>
  <inkml:trace contextRef="#ctx0" brushRef="#br0" timeOffset="18052.8051">5743 14531 34 0,'22'-30'37'15,"-14"-24"-1"-15,5-1-1 16,-22-16-32-16,-2-8-2 16,-9-5 2-16,-10 1-2 15,-19-1 1-15,-10 5-1 0,-4 15-1 16,-5 23 1-16,-3 29-1 15,-1 27-1-15,4 36 1 16,8 32 0-16,19 31 0 16,15 31 0-16,16 22 0 15,11 12-1-15,16 2 1 16,10-9 0-16,7-16-2 15,-1-19-3-15,4-4-16 16,-19-42-14-16,1-14 0 16,-26-35-1-16</inkml:trace>
  <inkml:trace contextRef="#ctx0" brushRef="#br0" timeOffset="18715.8714">4828 15195 35 0,'26'-35'33'0,"26"7"2"15,4-14-2-15,26-4-31 16,10-5 0-16,11-3-1 16,3-4 1-16,-1 2-1 15,-10 3 0-15,-11 8-2 16,-16 8 1-16,-15 12 2 15,-23 13-2-15,-14 13 0 16,-19 16 1-16,-10 12 0 16,-7 16 0-16,-5 15 1 15,1 14 0-15,3 6-1 16,8 4 0-16,11-4 1 15,11-7-1-15,15-9-1 0,12-15 0 16,9-17 0-16,8-23 0 16,1-17-1-16,-1-20 1 15,-3-17-2-15,-6-15 1 16,-12-12 1-16,-10-7 0 15,-14-2 0-15,-13 2-1 16,-13 3 1-16,-11 13-1 16,-9 15 1-16,-5 18-1 15,-2 15-1-15,7 16-1 16,4 11 0-16,16 13-1 15,10 5-1-15,21 9-2 16,4-7-3-16,24 8 1 16,-4-17 1-16,19 3 2 15,-3-13 3-15,5-2 3 0,1 1 2 16,-7-3 3-16,9 14 4 15,-16-4 0-15,10 19 1 16,-16-3-1-16,5 12-1 16,-13-3-3-16,0 0 0 15,-12-10-1-15,-1-7 0 16,-18-27-1-16,17 5 0 15,-15-30 1-15,2-20-3 16,-1-19 1-16,3-17-2 16,12-13-1-16,4-12-4 15,23 11-18-15,-4-14-13 16,22 21-3-16,2 6 1 15</inkml:trace>
  <inkml:trace contextRef="#ctx0" brushRef="#br0" timeOffset="19383.9382">8987 13777 15 0,'0'37'31'16,"-2"14"1"-16,18 34-2 16,-3 8-21-16,19 25 0 0,-4-1-2 15,15 8-4-15,-1-6 0 16,4-7-1-16,0-20 0 15,-3-23-2-15,-4-27 1 16,-2-21-2-16,-3-24 2 16,0-18-1-16,-1-20 0 15,-1-14 1-15,-1-11-1 16,-3-3 0-16,2 8-1 15,-3 9 2-15,1 19-2 16,-4 16 2-16,1 24-1 16,-1 21 1-16,1 23 1 15,1 13-2-15,-1 9 1 16,2 7-1-16,4-5-1 15,-3-9-1-15,5-14-4 0,-10-33-24 16,13-11-5-16,-12-31 1 16,11-9 0-16</inkml:trace>
  <inkml:trace contextRef="#ctx0" brushRef="#br0" timeOffset="19804.9803">10144 14448 27 0,'11'55'33'16,"-5"-4"1"-16,13 11-1 15,-5-13-28-15,10-1-1 16,-2-17-1-16,10-12-2 16,3-15 0-16,4-14 0 15,1-15-2-15,0-7 2 16,-2-5-2-16,1-1 1 0,0 4-1 15,-6 9 1-15,2 9 0 16,-2 10 1-16,2 14-2 16,5 8 0-16,4 9 1 15,3 4-1-15,9 1 2 16,4-2-2-16,6-4 2 15,4-6-1-15,3-11 1 16,-1-11 0-16,-2-13 0 16,-3-10 3-16,-9-13-3 15,-8-4 1-15,-12-10-1 16,-10-5 1-16,-15-4-1 15,-14-2 1-15,-21-1-1 0,-14 6-2 16,-17 9 0-16,-7 6-1 16,0 28-8-16,-10 1-24 15,18 26-1-15,-2 4-1 16,28 23 1-16</inkml:trace>
  <inkml:trace contextRef="#ctx0" brushRef="#br0" timeOffset="20413.0411">11672 13606 35 0,'12'14'38'0,"-4"22"-3"15,17 33-2-15,-9 16-26 16,14 24 0-16,-4 4-3 16,2 6-1-16,-2-3-1 15,-3-4-3-15,-2-11 1 16,-6-15 0-16,-3-23 0 15,-6-24-1-15,-2-17 2 16,-4-22-3-16,4-11 1 16,-3-21 2-16,0-18-2 15,8-16 1-15,7-17-1 16,10-7 2-16,7-2-2 15,9 0 0-15,7 11 1 16,8 9-1-16,3 20 0 16,-3 17 1-16,-5 25 0 0,-10 19 0 15,-11 15-1-15,-13 20 1 16,-15 7 0-16,-16 7 0 15,-12 1-1-15,-7 1 0 16,-9-6-1-16,-7-8 1 16,1-9-1-16,-1-14 0 15,8-6 0-15,4-8 0 16,13-7 1-16,9-3 0 15,14 1 1-15,13-3 2 16,10 6 0-16,10 6 1 16,7 1 1-16,13 9 1 15,-2 4 0-15,9 7 0 16,-8-1 0-16,4 1-4 15,-6-1 1-15,-4-2-3 0,-3 3-2 16,-18-16-15-16,8 10-18 16,-33-24-3-16,20 17 0 15,-20-17 1-15</inkml:trace>
  <inkml:trace contextRef="#ctx0" brushRef="#br0" timeOffset="20586.0584">13078 14435 49 0,'-10'25'39'0,"-5"-14"-6"15,-2-2-31-15,5-4-32 16,1-7-10-16,11 2 0 0</inkml:trace>
  <inkml:trace contextRef="#ctx0" brushRef="#br0" timeOffset="21845.1843">15147 13424 40 0,'9'22'34'0,"14"34"1"16,-14 11-3-16,19 42-25 15,-1 15-2-15,8 18 0 16,-7-3-2-16,3-2 0 15,-6-13-2-15,-3-17-2 16,-7-23 2-16,-8-34-1 16,-9-32 1-16,2-18-2 15,-14-37 1-15,2-18-1 16,-3-25 1-16,-3-17 0 15,-4-21-1-15,0-14 1 16,6-11 0-16,9-11-2 16,16 1 2-16,12 9-1 15,15 18 1-15,6 21-1 0,14 29 1 16,7 32 0-16,-2 36 0 15,-7 37 1-15,-14 33-2 16,-15 22 2-16,-15 18-2 16,-11 7 0-16,-13-2 0 15,-11-3 0-15,-6-12 0 16,-1-18 0-16,-1-22 0 16,10-20 0-16,8-25 1 15,15-7-1-15,8-37 1 16,19-2 1-16,14-6 0 15,13-1 0-15,9 8-1 16,6 12 1-16,-1 18-1 16,-4 17 0-16,-8 20 1 0,-17 20-2 15,-12 20 0-15,-15 14 2 16,-16 7-1-16,-14 5 1 15,-14-4 1-15,-9-4 0 16,-11-9-1-16,-3-7 1 16,-8-21-1-16,-1-13 1 15,-2-19-2-15,0-14-1 16,3-16-1-16,0-16-3 15,21-2-12-15,-3-31-17 16,30 7-1-16,8-20-2 16,29 12 2-16</inkml:trace>
  <inkml:trace contextRef="#ctx0" brushRef="#br0" timeOffset="22123.2121">16299 14137 22 0,'19'57'33'15,"7"7"1"-15,-11-12-2 16,10-4-19-16,-7-9-11 16,2-6 2-16,-7-16 0 15,-1-7-1-15,-12-10 1 16,10-15-1-16,-11-14 1 15,0-8-1-15,-2-18 0 16,4-13-2-16,4-6 1 16,11-7-3-16,7 2-3 15,1-7-13-15,19 26-18 16,-8-3 0-16,15 33-1 0,-9 4 0 15</inkml:trace>
  <inkml:trace contextRef="#ctx0" brushRef="#br0" timeOffset="22304.2302">17067 13942 54 0,'14'27'38'16,"-11"-4"-1"-16,11 19-2 15,-9 2-33-15,4 7-2 16,3 5-4-16,-8-8-8 15,10 7-22-15,-9-18-2 16,10 1 1-16,-12-25-1 16</inkml:trace>
  <inkml:trace contextRef="#ctx0" brushRef="#br0" timeOffset="22649.2647">17340 14025 39 0,'21'55'36'0,"-14"-5"1"15,11 13-2-15,-11-13-27 16,6 3-1-16,-7-15-2 16,3-9-1-16,-9-29-3 15,12 6 0-15,-6-28-1 16,-1-13 0-16,0-11-1 0,2-12 0 15,3-7 0 1,3-4-1-16,8 0 1 0,4 3 1 16,8 14-1-16,1 16 2 15,5 15-1-15,2 18 1 16,3 18-1-16,0 22 2 15,-4 23-2-15,-4 17-3 16,-2 14 0-16,-4-13-9 16,11 12-22-16,-15-22-1 15,14-3-1-15,-9-30 0 16</inkml:trace>
  <inkml:trace contextRef="#ctx0" brushRef="#br0" timeOffset="23122.312">18562 13959 30 0,'24'-35'34'0,"-25"3"1"15,1 32-1-15,-38-21-20 16,11 32-10-16,-20 8-2 16,-5 14 1-16,-2 8 0 15,8 13 0-15,10 2-2 16,11 6 0-16,14-2-1 15,12-5 0-15,15-6 0 16,12-12 0-16,9-11-1 16,2-15 1-16,2-15-1 15,-2-14 1-15,-2-14-1 16,-6-10 0-16,-7-8 1 15,-4-5-1-15,-8 1 0 16,-3 0-1-16,0 8 1 0,-3 13 0 16,1 18 0-16,-7 15 1 15,18 18 0-15,-5 23 0 16,1 20 1-16,3 20 2 15,-3 17 0-15,0 15-1 16,-3 4 1-16,-4 10-1 16,-7-4 2-16,-2-5-1 15,-10-13 0-15,-6-13-3 16,-13-14 2-16,-9-15 1 15,-15-15-2-15,-12-17-1 16,-11-12-1-16,-10-13-1 16,-2-15-4-16,-12-29-15 15,21 0-17-15,-5-21-3 16,29 7 2-16</inkml:trace>
  <inkml:trace contextRef="#ctx0" brushRef="#br0" timeOffset="23535.3533">19971 13851 44 0,'6'49'35'16,"-11"-2"0"-16,8 18-2 15,-8-4-33-15,9-2-3 16,14 1-29-16,-12-22-2 15,13-5 1-15,-7-24-1 16</inkml:trace>
  <inkml:trace contextRef="#ctx0" brushRef="#br0" timeOffset="23880.3878">20285 13887 17 0,'-6'61'35'16,"6"16"0"-16,-11-15-1 15,11 3-14-15,-9-16-15 16,8-6 0-16,-4-20-1 16,5-23-2-16,0 0-1 15,5-32 0-15,3-5 0 16,2-8-1-16,5-7 0 0,9-5-1 15,8 1 1-15,8 3 0 16,12 14 0-16,8 9 0 16,5 12 0-16,6 15 0 15,1 15 0-15,-1 18 0 16,-9 10 0-16,-7 12-1 15,-10 4-1-15,-15-3-4 16,-1 10-22-16,-26-22-6 16,-2-2-1-16,-23-22 0 15</inkml:trace>
  <inkml:trace contextRef="#ctx0" brushRef="#br0" timeOffset="24061.4059">19326 13210 59 0,'-50'-39'37'16,"32"19"-6"-16,32 8-29 15,26 0-36-15,26 15-1 16,13-2-2-16</inkml:trace>
  <inkml:trace contextRef="#ctx0" brushRef="#br0" timeOffset="27163.7161">23378 13069 32 0,'-6'-36'31'0,"-19"7"1"15,-6 21-11-15,-22-2-16 16,-1 20 1-16,-15 10 0 16,2 22 0-16,-10 15-1 15,10 28 0-15,4 10-2 16,19 18 0-16,19 7-1 15,27 3 0-15,22-6-2 16,28-11 0-16,22-23-1 0,20-20 0 16,17-25 1-16,5-26-1 15,1-22 1-15,-6-22-1 16,-8-17 2-16,-15-11-1 15,-13-11 1-15,-20-4 0 16,-21-7 0-16,-23-7-1 16,-18 2 1-16,-23-1-1 15,-20 3 1-15,-17 6-3 16,-14 8 2-16,-9 12-1 15,-2 15 0-15,-4 18-2 16,12 26-3-16,2 15-26 16,29 34-2-16,11 10 0 15,27 24-2-15</inkml:trace>
  <inkml:trace contextRef="#ctx0" brushRef="#br0" timeOffset="27404.7402">23281 13655 49 0,'0'-18'38'15,"25"31"0"-15,2 3-2 16,14 16-31-16,12 9-1 15,10 11-2-15,3 5-7 16,-7-9-10-16,4 12-20 16,-19-18-2-16,3 1 0 15,-18-20 0-15</inkml:trace>
  <inkml:trace contextRef="#ctx0" brushRef="#br0" timeOffset="27763.7761">24045 13683 61 0,'13'39'36'0,"8"22"-1"16,-8-8-15-16,4 12-16 15,2-7 1-15,3-1-3 16,-4-9 0-16,-1-14-2 15,-3-12 0-15,-1-14 1 16,-13-8-1-16,21-29-1 0,-15-1 1 16,-1-11-1-16,3-11 1 15,0-6 0-15,3-7 0 16,7 0 0-16,7 4 1 15,4 8 0-15,5 10 1 16,6 16 0-16,1 15 0 16,1 20 0-16,-1 21-2 15,-6 16 0-15,-5 11-1 16,-4 6-2-16,3 5-5 15,-9-19-17-15,12 6-11 16,-9-24-1-16,15-9 1 16</inkml:trace>
  <inkml:trace contextRef="#ctx0" brushRef="#br0" timeOffset="28064.8062">25211 13422 48 0,'-22'-12'33'0,"0"26"1"16,-18 4 0-16,5 10-31 15,2 11-1-15,11 6 1 16,9-4-2-16,13-2 1 16,12-5-1-16,19 2 0 15,10-3-1-15,12 1-1 16,1-3 2-16,2 3-1 15,-3-2 1-15,1 5 0 16,-10 0 2-16,-11 0-2 16,-15-1 3-16,-10 5-2 15,-17 0-1-15,-13 1 0 0,-11 3-7 16,-26-13-30-16,8 8 0 15,-16-17-4-15,8 2 1 16</inkml:trace>
  <inkml:trace contextRef="#ctx0" brushRef="#br0" timeOffset="28493.8491">26535 13048 52 0,'29'55'36'0,"-6"24"-2"16,9 31-5-16,-4 22-27 15,8 18-1-15,0 10-3 16,-9-11-13-16,7 3-17 16,-21-32-4-16,3-17 3 15,-14-33-3-15</inkml:trace>
  <inkml:trace contextRef="#ctx0" brushRef="#br0" timeOffset="28914.8912">26508 13788 35 0,'41'-13'34'0,"21"15"1"16,4-15-2-16,17 4-28 15,-5-1-2-15,3 4 2 16,-7-1-3-16,-3-1-1 15,-17-1 1-15,-11 4-1 16,-20 5-1-16,-23 0 1 16,4 24 0-16,-18 2-1 15,-10 10 1-15,-4 11-1 16,1 10 1-16,1 9-1 15,11 2 0-15,11-4 0 16,14-6 0-16,14-9 0 16,10-16 1-16,10-15-1 15,6-19 0-15,4-20 0 16,0-12 0-16,-2-12 0 15,-10-6 1-15,-12-6-2 0,-13 2 0 16,-15-4-1-16,-16 9-1 16,-21 4 0-16,-7 14-1 15,-16 5-1-15,3 30-12 16,-11-1-16-16,14 20-1 15,1 8 1-15</inkml:trace>
  <inkml:trace contextRef="#ctx0" brushRef="#br0" timeOffset="29505.9503">27604 13763 44 0,'15'43'36'0,"9"21"0"15,-11-4-1-15,7 11-30 16,-10-5 0-16,3-1-3 15,-7-13-1-15,-2-8 0 16,-3-17-1-16,-1-27 1 16,0 0-1-16,6-21 0 15,-3-15 1-15,4-11-2 16,3-7 0-16,0-15-2 15,8 1 2-15,3 0 0 0,9 9 0 16,1 9 0-16,6 17 1 16,1 19 0-16,1 16 0 15,0 24 1-15,-1 16-1 16,-4 12-1-16,-6 6 1 15,-2 2 0-15,-4-9-1 16,-2-10 0-16,1-13 1 16,2-13 0-16,-1-19 0 15,2-15 0-15,2-13 0 16,1-9 0-16,1-11 0 15,2-9 1-15,1-5 0 16,1 0 0-16,3 7-1 16,-2 11 2-16,-2 13-1 15,-1 15 2-15,-4 18-2 0,-3 23 0 16,-8 19 0-16,-3 20-1 15,-7 11-1-15,-2 8-3 16,7 6-2-16,-6-18-15 16,16 9-13-16,-7-28-3 15,21-3 1-15</inkml:trace>
  <inkml:trace contextRef="#ctx0" brushRef="#br0" timeOffset="29836.9834">29063 13742 25 0,'-22'-26'34'0,"3"28"3"16,-12 10-3-16,9 29-14 0,-1 11-18 16,2 12 0-16,6 6 0 15,11 6 0-15,9-8-1 16,13-8-1-16,9-13 1 15,11-11 0-15,5-19-2 16,6-20 1-16,2-15 0 16,-3-16 0-16,-4-11 0 15,-8-9 0-15,-9-12 0 16,-15-6 1-16,-13 0-2 15,-17 3 1-15,-13 10-1 16,-17 9-1-16,-5 17-1 16,-9 10-1-16,11 35-14 15,-6 5-16-15,21 24-1 16,2 6 1-16</inkml:trace>
  <inkml:trace contextRef="#ctx0" brushRef="#br0" timeOffset="30116.0113">29385 13976 23 0,'42'-6'35'16,"-12"0"1"-16,5 20-1 16,-21-3-18-16,7 21-11 15,-10 4-1-15,2 10-1 16,-5 0-2-16,-2 3 1 15,-5-9 1-15,2-3-2 16,-4-13 0-16,2-10-1 0,-1-14 1 16,6-21-1-1,0-9-1-15,5-12 1 0,5-13 0 16,3-12-2-16,12-10-2 15,-2-15-3-15,25 15-24 16,-15-12-6-16,18 19-1 16,-15 2-1-16</inkml:trace>
  <inkml:trace contextRef="#ctx0" brushRef="#br0" timeOffset="30469.0466">30112 13980 39 0,'0'0'36'16,"0"0"1"-16,19 26-3 15,-21-2-25-15,10 20-1 16,-11-1-3-16,4 9 0 16,-3-7-2-16,2-6-1 15,-2-8-1-15,2-12 1 16,0-19-1-16,13-13-1 15,0-17 1-15,5-14-1 16,8-11 0-16,10-12 1 16,9-12-1-16,4-8-1 15,8 10-4-15,-11-6-25 0,20 24-6 16,-18 5-3-1,12 24-1-15</inkml:trace>
  <inkml:trace contextRef="#ctx0" brushRef="#br0" timeOffset="31069.1066">30713 13737 15 0,'-29'14'33'0,"-1"22"-1"0,-9 7 1 16,14 20-19-16,-4 0-11 16,16 9 1-16,6-11-1 15,16-3 0-15,6-12 0 16,14-14-1-16,4-23 0 15,9-15 1-15,6-20-1 16,4-10-1-16,-6-9 0 16,-5-5 0-16,-9 2-1 15,-9 3 0-15,-11 9 0 16,-15 9 0-16,-12 12-1 15,-11 11 1-15,-3 14 0 16,-4 12-2-16,6 14-4 16,-10-3-27-16,24 12-2 15,-1-13 1-15,23 1 0 0</inkml:trace>
  <inkml:trace contextRef="#ctx0" brushRef="#br0" timeOffset="31573.157">31135 14012 46 0,'-14'29'39'0,"9"10"-2"15,-10-9 0-15,15 2-32 16,-9 1-1-16,7-3 0 0,5-4-3 16,6-4-1-16,8-6 0 15,5-13 0-15,8-9-1 16,10-9 3-16,4-12-1 15,2-7-1-15,1-5 2 16,-5-5-2-16,-3 4 1 16,-7 3 0-16,-6 10 0 15,-15 8-2-15,-11 19 1 16,0 0-1-16,4 16 1 15,-6 9 0-15,0 7 0 16,4 4 0-16,7 1 0 16,5-3 0-16,8-8 0 15,5-5 0-15,6-12 0 16,7-9 0-16,3-9 0 0,0-9 0 15,0-9 1-15,-5-5-1 16,-5-3 1-16,-9-3-1 16,-6 0 0-16,-14-2-1 15,-10 1 0-15,-14-8-6 16,6 11-26-16,-19-13-3 15,6 10-1-15,-9-12 0 16</inkml:trace>
  <inkml:trace contextRef="#ctx0" brushRef="#br0" timeOffset="31791.1788">32031 12672 64 0,'72'14'41'15,"-72"-14"0"-15,34 62-4 16,-26-28-36-16,11 78-1 16,-17 12-1-16,-5 22-7 15,-3-75-28-15,1 6-1 16,4-1-2-16,-3 6 0 15</inkml:trace>
  <inkml:trace contextRef="#ctx0" brushRef="#br0" timeOffset="32003.2">32341 14206 81 0,'0'0'42'16,"0"0"-7"-16,0 0-33 16,0 0-41-16,0 0-1 15,0 0-1-15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Venn Diagrams with Probability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9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Notes from last week</a:t>
            </a:r>
            <a:endParaRPr lang="en-N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76656" y="5909735"/>
                <a:ext cx="10473944" cy="5334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𝐴𝑙𝑠𝑜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𝑖𝑛𝑑𝑒𝑝𝑒𝑛𝑑𝑒𝑛𝑡</m:t>
                      </m:r>
                      <m:r>
                        <a:rPr lang="en-NZ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NZ" sz="2800" b="1" i="1" smtClean="0">
                          <a:solidFill>
                            <a:schemeClr val="bg1"/>
                          </a:solidFill>
                        </a:rPr>
                        <m:t>𝑷</m:t>
                      </m:r>
                      <m:d>
                        <m:dPr>
                          <m:ctrlP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</m:ctrlPr>
                        </m:dPr>
                        <m:e>
                          <m: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  <m:t>𝑨</m:t>
                          </m:r>
                          <m: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  <m:t>∩</m:t>
                          </m:r>
                          <m: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  <m:t>𝑩</m:t>
                          </m:r>
                        </m:e>
                      </m:d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=</m:t>
                      </m:r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𝑷</m:t>
                      </m:r>
                      <m:d>
                        <m:dPr>
                          <m:ctrlP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</m:ctrlPr>
                        </m:dPr>
                        <m:e>
                          <m:r>
                            <a:rPr lang="en-NZ" sz="2800" b="1" i="1">
                              <a:solidFill>
                                <a:schemeClr val="bg1"/>
                              </a:solidFill>
                            </a:rPr>
                            <m:t>𝑨</m:t>
                          </m:r>
                        </m:e>
                      </m:d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×</m:t>
                      </m:r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𝑷</m:t>
                      </m:r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𝑩</m:t>
                      </m:r>
                      <m:r>
                        <a:rPr lang="en-NZ" sz="2800" b="1" i="1">
                          <a:solidFill>
                            <a:schemeClr val="bg1"/>
                          </a:solidFill>
                        </a:rPr>
                        <m:t>)</m:t>
                      </m:r>
                    </m:oMath>
                  </m:oMathPara>
                </a14:m>
                <a:endParaRPr lang="en-NZ" sz="2800" b="1" dirty="0">
                  <a:solidFill>
                    <a:schemeClr val="bg1"/>
                  </a:solidFill>
                </a:endParaRPr>
              </a:p>
              <a:p>
                <a:endParaRPr lang="en-NZ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76656" y="5909735"/>
                <a:ext cx="10473944" cy="533400"/>
              </a:xfr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390104"/>
            <a:ext cx="5486400" cy="4856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1054100"/>
            <a:ext cx="5133975" cy="3111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92900" y="5638800"/>
            <a:ext cx="4076700" cy="804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461840" y="5796720"/>
              <a:ext cx="6517080" cy="737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1400" y="5790600"/>
                <a:ext cx="653976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0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678794"/>
            <a:ext cx="4779963" cy="37535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81560" y="1521360"/>
              <a:ext cx="1273320" cy="19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000" y="1455840"/>
                <a:ext cx="13064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26240" y="311760"/>
              <a:ext cx="11167560" cy="5900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640" y="299160"/>
                <a:ext cx="11184840" cy="59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1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1" y="216960"/>
            <a:ext cx="5013089" cy="6310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41000" y="424440"/>
              <a:ext cx="10799640" cy="6267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40" y="413640"/>
                <a:ext cx="10816920" cy="62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263524"/>
            <a:ext cx="6131535" cy="3825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1760" y="642240"/>
              <a:ext cx="10622160" cy="5972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0" y="636480"/>
                <a:ext cx="10644480" cy="59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95" y="501650"/>
            <a:ext cx="5882955" cy="5213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6480" y="522360"/>
              <a:ext cx="10980360" cy="596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40" y="514080"/>
                <a:ext cx="10997280" cy="59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5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38080" y="1720440"/>
              <a:ext cx="9905040" cy="387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3760" y="1713240"/>
                <a:ext cx="9920880" cy="38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126</TotalTime>
  <Words>16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Cambria Math</vt:lpstr>
      <vt:lpstr>Metropolitan</vt:lpstr>
      <vt:lpstr>Venn Diagrams with Probability</vt:lpstr>
      <vt:lpstr>Notes from last week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Girls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 Diagrams with Probability</dc:title>
  <dc:creator>Tanya.Gwillim</dc:creator>
  <cp:lastModifiedBy>Tanya.Gwillim</cp:lastModifiedBy>
  <cp:revision>5</cp:revision>
  <dcterms:created xsi:type="dcterms:W3CDTF">2014-04-07T21:05:27Z</dcterms:created>
  <dcterms:modified xsi:type="dcterms:W3CDTF">2014-04-07T23:11:31Z</dcterms:modified>
</cp:coreProperties>
</file>