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2:24:47.6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12161 6942 42 0,'5'13'32'0,"-5"-13"0"0,15 26-3 0,-15-26-19 0,22 15 0 0,-5-15-1 16,11 4-3-16,1-12-2 15,8-2-2-15,-2-7 0 16,1-3 0-16,-2-7-1 16,-3-1-1-16,-4-3 1 15,-7 0-1-15,-9 3 0 16,-7 5 0-16,-9 4 0 15,-7 5 0-15,-8 9 0 47,-9 6 0-47,-5 9-1 0,-8 5 1 0,-4 10 0 0,-1 4 0 0,-2 10 0 0,5 2 0 16,3 2 0-16,8 2 1 15,12 0-1-15,13-3 2 16,10-5-1-16,15-5-1 16,12-11 2-16,9-6-1 15,10-7 1-15,5-8-1 16,4-6-1-16,0-7-2 15,2-3-5-15,-11-8-26 16,10 9 0-16,-18-11-3 16,6 7 1-16</inkml:trace>
  <inkml:trace contextRef="#ctx0" brushRef="#br0" timeOffset="155">12786 6823 54 0,'0'0'33'0,"-14"-8"-1"15,14 8-1-15,-12-10-23 16,12 10-1-16,0 0-2 16,-9-11-2-16,9 11-1 15,0 0-1-15,0 0 0 16,-11-11 0-16,11 11-1 15,0 0-1-15,0 0-6 16,0 0-26-16,0 0 1 16,0 0-2-16,0 0 1 15</inkml:trace>
  <inkml:trace contextRef="#ctx0" brushRef="#br0" timeOffset="1458">12430 7027 40 0,'0'0'31'16,"-18"6"1"-16,18-6-3 0,-16 5-15 15,16-5-2-15,0 0-3 16,0 0-1-16,-11 11-3 16,11-11-1-16,0 0 0 15,13 12-2-15,-13-12 1 16,23 6-2-16,-8-4 1 15,6-1-1-15,2-1 0 16,7-1-1-16,2-4 1 16,2-3-1-16,2 2 0 15,3-3 0-15,-2-3 0 16,-1 0 1-16,-2-2-1 15,-6-2 0-15,-5 1 0 16,-6-1-1-16,-7 0 1 16,-2-2-1-16,-8 2 1 0,-2 1-1 15,-4 3 1-15,1 1-1 16,5 11 1-16,-10-15 0 15,10 15 0-15,0 0 0 16,0 0 0-16,-12-4 0 16,12 4 0-16,0 0 0 15,0 0 0-15,0 0 0 16,2 11 0-16,-2-11 0 15,0 0-1-15,0 0 1 16,0 0 0-16,0 0 0 16,0 0 1-16,0 0-1 15,0 0 1-15,0 0-1 16,0 0 1-16,0 0-1 15,0 0 0-15,0 0 0 0,0 0 0 16,0 0 0-16,0 0 0 16,0 0 0-16,0 0 0 15,0 0 0-15,-12-1 0 16,12 1 0-16,0 0 0 15,0 0 0-15,0 0 0 16,4-12 0-16,-4 12 0 16,0 0 0-16,3-16 0 15,-3 16 0-15,1-18 0 16,-1 18 0-16,-8-17 0 15,8 17 0-15,-19-13 0 16,6 11 1-16,-5 3-1 16,-5 6 0-16,-3 8 0 0,-5 5 0 15,-1 10-1 1,0 4 1-16,0 9 0 0,2 0 0 15,7 5-1-15,6 2 0 16,9-4 1-16,8-5 0 16,9-7 0-16,8-8-1 15,8-12 1-15,4-7 0 16,6-13 0-16,0-9 1 15,-2-7-1-15,2-7 0 16,-6-7 0-16,0-1 1 16,-9 0 0-16,-4-3-1 15,-8 1 1-15,-5 4-1 16,-5 1 0-16,-5 7 0 15,0 6 0-15,-4 6-1 0,11 15 1 16,-16-1 0-16,9 15-1 16,5 8 1-16,3 6 0 15,5 4 0-15,2 7 0 16,5 3 0-16,0 0-1 15,1 3 0-15,0 0 1 16,-1-3-1-16,-3-1 1 16,-3-1-1-16,-5-4 1 15,-3-5-1-15,-4-3 1 16,-5-6 1-16,-5-4-2 15,-5-2 1-15,-5-6 1 16,-4-2-1-16,-6-4 0 16,-4-5 0-16,-2-7 0 15,-1-5 0-15,3-2 1 16,4-6-2-16,12 6-3 0,3-13-18 15,25 11-12-15,1-6-2 16,30 6-2-16,8-10 1 16</inkml:trace>
  <inkml:trace contextRef="#ctx0" brushRef="#br0" timeOffset="2201">13732 7036 21 0,'-7'14'32'0,"7"-14"0"16,0 0 0-16,0 0-12 15,11 9-6-15,-11-9-2 16,23-10-4-16,-9-1-2 15,13 5-1-15,-1-4-2 16,6 2-1-16,2-2 0 16,3 2-1-16,4 4-5 15,-7-3-30-15,11 8 0 16,-14-5-3-16,4 5 1 15</inkml:trace>
  <inkml:trace contextRef="#ctx0" brushRef="#br0" timeOffset="4199">14766 6808 1 0,'-3'-13'26'0,"3"13"1"15,0 0 1-15,0 0-9 16,0 0-3-16,3 17-4 0,6 9-2 15,-10-1-2-15,8 16-1 16,-7-1-3-16,5 8 0 16,-6 6-1-16,2 2-2 15,-2-6 1-15,0-2 0 16,-2-8-2-16,1-10 0 15,-1-9 1-15,1-10-2 16,2-11 2-16,-3-21 0 16,0-5-1-16,2-6 1 15,-1-7-1-15,-1-5 1 16,2-8-1-16,1-4 1 15,1-4-1-15,5 1-1 16,3 0 2-16,7 1-2 16,4 3 2-16,6 9-1 0,4 9 1 15,1 12-1-15,0 14 1 16,-4 12 0-16,-3 9 0 15,-5 12 0-15,-10 12 0 16,-6 5 0-16,-11 5-1 16,-6 2 1-16,-8 1-2 15,-5 1 1-15,-6-3-1 16,-2-6 1-16,3-8-2 15,0-8 1-15,7-6-1 16,7-8 1-16,18-9-1 16,0 0 0-16,0 0-2 15,12-21 0-15,10 15-1 16,-1-4 0-16,6 7 1 15,-6 1 0-15,2 7 0 16,-7-3 1-16,0 8 1 0,-3 2 2 16,-5 0 2-16,1 2 2 15,-9-14 0-15,17 19 0 16,-17-19 1-16,26 10 1 15,-11-12-1-15,9 0-1 16,1-5 0-16,6-1-2 16,-3-2 0-16,3-2-1 15,-1-2 0-15,-5 0-1 16,-3-1 1-16,-4-1-1 15,-7 1 0-15,-8 1 0 16,-3 0 0-16,-5 2 0 16,-8 3 0-16,-5 3 0 15,-5 6 0-15,-4 4 0 16,0 6 0-16,0 6 0 0,0 6-1 15,3 5 2-15,6 3-1 16,5 5-1-16,10 0 2 16,8-2-1-16,8-6 1 15,10-5-1-15,11-7-1 16,7-13 0-16,9-4-3 15,-2-15-1-15,11 6-14 16,-13-16-14-16,6 6 1 16,-12-9-3-16,0 6 3 15</inkml:trace>
  <inkml:trace contextRef="#ctx0" brushRef="#br0" timeOffset="4514">15552 6967 46 0,'-24'-11'30'0,"10"17"3"16,-12 0-1-16,7 16-18 15,-8-7-6-15,11 12-1 16,-2-3-3-16,8 6-2 15,6-7 0-15,8 5-2 16,6-10 1-16,8-5 0 16,5-7-1-16,4-6 1 15,3-6-1-15,1-7 1 16,-2-4-1-16,-3-6 1 15,-4 0-1-15,-4 0 0 16,-6-1-1-16,-8 1 0 16,-7 1 1-16,-6 3-1 15,-8 5 0-15,-5 1-1 16,-1 9 0-16,-4 0-2 0,7 13-3 15,-6-5-2-15,17 16-7 16,-8-11-6-16,22 11-9 16,-1-6-1-16,13 0 2 15</inkml:trace>
  <inkml:trace contextRef="#ctx0" brushRef="#br0" timeOffset="4931">15686 7070 21 0,'23'13'26'16,"-1"4"0"-16,-4 7 2 15,1 12-11-15,-11-6-8 16,9 8-4-16,-8-3-1 15,3 0-1-15,-9-4 0 16,4-1 2-16,-7-14-1 16,1 1 1-16,-1-17 0 0,-11 6 0 15,-1-17 0-15,3-1-1 16,-4-11-1-16,3-9 0 15,-2-7-2-15,4-9 0 16,1-4-1-16,4-6 0 16,7 0 0-16,5-1 0 15,6 7 0-15,6 11 0 16,2 10 0-16,7 12 0 15,-1 12 0-15,0 14 1 16,-3 8-1-16,-3 10 1 16,-7 4-1-16,-4 6 0 15,-9-1 1-15,-10 1-1 16,-4-1 0-16,-6 1 0 15,-5-4 0-15,-6-4 0 0,-2-9 0 16,-1-8-1-16,4-6-3 16,0-12-3-16,27 8-26 15,-28-38 1-15,25 6-2 16,1-13 0-16</inkml:trace>
  <inkml:trace contextRef="#ctx0" brushRef="#br0" timeOffset="5311">16120 6749 63 0,'5'45'33'0,"-14"-2"-1"16,6 16-3-16,-6-9-23 0,12 5 1 15,-3-11-2-15,14-2-3 16,3-10 0-16,10-5-1 15,1-10 0-15,8-7 0 16,2-11-1-16,2-7 1 16,-3-6-1-16,-2-7 2 15,-3-4-2-15,-4-5 2 16,-3-3-2-16,-7-3-1 15,-6 1 1-15,-6 5-1 16,-5 4 1-16,-8 8-1 16,-5 10 1-16,-6 12 0 15,-3 13 1-15,0 10 0 16,2 7 0-16,6 9-1 15,5 0 1-15,10 3 0 16,8-6 0-16,14-8 0 0,15-7-5 16,2-22-31-16,24-5 2 15,2-21 0-15,21-7-3 16</inkml:trace>
  <inkml:trace contextRef="#ctx0" brushRef="#br0" timeOffset="6085">17271 6956 60 0,'-15'-1'32'0,"-1"0"-1"15,11 14 0-15,-1-2-26 16,12 12 0-16,0 3-1 15,8 6 0-15,2 4-2 16,3 0-1-16,-1-11-1 16,2-4 1-16,2-12 0 15,-1-11 0-15,1-10-1 16,-2-10 1-16,1-14-1 15,1-6 1-15,0-1-1 16,-2 0 0-16,2 3 0 16,-1 6 0-16,-2 9 0 15,-1 12 0-15,-1 15 0 16,-2 10 0-16,0 10 1 15,-3 10-1-15,0 3 0 16,0 1 1-16,-1-3-1 0,3-6 1 16,2-9 0-16,2-8-1 15,1-10 1-15,3-6-1 16,1-7 0-16,3-4 0 15,-2-4 1-15,1-1-1 16,-1 3 0-16,-1 2 0 16,-2 8 0-16,0 6-1 15,-2 7 1-15,0 8 0 16,1 6 0-16,0 1 0 15,1 1 0-15,2 0-1 16,5-4-3-16,-1-11-5 16,9 3-23-16,-7-14 0 15,8-1 0-15,-8-13-1 16</inkml:trace>
  <inkml:trace contextRef="#ctx0" brushRef="#br0" timeOffset="6460">18389 6863 54 0,'-26'4'29'15,"4"8"1"-15,-7-3-1 16,6 13-22-16,-4-5-2 16,7 7-1-16,1-1-1 15,9 4 0-15,5-2 0 16,7-1 0-16,5-6-1 15,8-3-1-15,4-7-1 16,6-7 1-16,1-6-1 16,2-6 1-16,-4-6-1 0,2-4 0 15,-4-2 0-15,-1 2 0 16,-5-1 0-16,-4 3 0 15,-4 3 0-15,-8 16 0 16,5-14 0-16,-5 14 0 16,-4 14 0-16,3 2 0 15,-1 3 0-15,4 3 0 16,1 1 0-16,5-3-1 15,4-2-2-15,-12-18-8 16,32 13-18-16,-17-18-2 16,12-4 0-16,-7-13-1 15</inkml:trace>
  <inkml:trace contextRef="#ctx0" brushRef="#br0" timeOffset="6873">18704 6564 65 0,'2'34'32'0,"-4"5"-1"16,9 19-1-16,-7 0-26 16,11 8 1-16,-5-4-1 15,5-1-2-15,-1-9-1 16,2-6-1-16,-2-13 0 15,2-13 0-15,1-11-1 16,0-11 0-16,2-10 0 16,-2-8-3-16,2-6 2 0,-3-7-1 15,1-3 1-15,-5-4-1 16,1 6 0-16,-6 0 2 15,0 13 0-15,-3 9 2 16,0 12 2-16,0 0 0 16,-15 28 1-16,12 3 0 15,-3 2 1-15,7 8-1 16,-1-6-1-16,9-3 0 15,2-8-2-15,7-4 0 16,7-6-1-16,1-11-2 16,5 0-4-16,-8-16-24 15,12 3-1-15,-10-11-3 16,7 5 2-16</inkml:trace>
  <inkml:trace contextRef="#ctx0" brushRef="#br0" timeOffset="7046">19231 6915 67 0,'-5'20'33'15,"6"9"0"-15,-6-6-1 16,10 10-24-16,-5-9-3 16,8-1-3-16,-1-7-3 15,-7-16-5-15,29 16-25 16,-29-16-1-16,28-11 0 15,-14-7-1-15</inkml:trace>
  <inkml:trace contextRef="#ctx0" brushRef="#br0" timeOffset="7390">19483 6926 48 0,'-2'33'32'16,"-9"-5"0"-16,9 7 0 15,-11-15-19-15,13 11-4 16,-12-12 0-16,11 0-5 15,-3-7-2-15,4-12 0 16,0 0-1-16,0 0-1 16,19-10 0-16,-7-7-1 15,3-2 1-15,2-3-1 16,4 0 0-16,-1-1 0 15,3 4 0-15,1 5 0 16,-1 6 1-16,0 7 1 0,-1 5-1 16,1 7 1-16,-2 3-1 15,-1 4 1-15,2 2-2 16,-1-5-2-16,7 7-12 15,-5-16-17-15,9 4 0 16,-7-13-1-16,10 0 1 16</inkml:trace>
  <inkml:trace contextRef="#ctx0" brushRef="#br0" timeOffset="7879">19999 6955 62 0,'-19'15'31'0,"-3"0"-2"16,7 9 0-16,-1 0-27 0,7 4 0 15,3-1-1 1,6 2 1-16,4-3-3 0,3-4 0 16,5-3-1-16,2-7 0 15,3-4 1-15,-2-10-1 16,5-3 1-16,-4-6 0 15,2-7 0-15,-2-1 2 16,-1-6 1-16,-2 2 0 16,-4-2 0-16,0 1-1 15,-6 1 2-15,1 7-1 16,-6 0 0-16,2 16 0 15,-4-12 0-15,4 12 1 16,-1 16-1-16,2 2 0 16,2 7 0-16,3 4 0 0,1 8-1 15,3 7 1-15,-1-1-2 16,3 6 1-16,-2 2-2 15,0 3 2-15,-6 4-2 16,-1 1 2-16,-5-6 0 16,-3 1 0-16,-9-4 1 15,-6-2 0-15,-11-9 0 16,-8-3 0-16,-9-13 1 15,-2-10-2-15,-1-14 0 16,2-16-3-16,10-10-4 16,1-20-28-16,32-3 0 15,10-14-2-15,32 5 0 16</inkml:trace>
  <inkml:trace contextRef="#ctx0" brushRef="#br0" timeOffset="8353">21150 6769 69 0,'-9'-11'33'0,"9"11"-1"0,-23 0 0 15,18 13-28-15,-17-1-1 16,0 6-1-16,-8 2 0 16,2 8-1-16,-3 0 0 15,7 4 0-15,4 0-1 16,11 1 1-16,8 1-2 15,7-2 1-15,11-3 0 16,9-1 0-16,6-3 0 16,3-2 0-16,-2 2-1 15,-2 1 2-15,-8-2-1 16,-6 2 1-16,-13-3-1 15,-7-1 1-15,-11-4-1 16,-8-3 0-16,-5-8-2 16,-5-11-4-16,12-1-27 15,-13-20-2-15,15-4 3 0,0-17-2 16</inkml:trace>
  <inkml:trace contextRef="#ctx0" brushRef="#br0" timeOffset="8721">21348 6721 67 0,'3'48'34'16,"-8"0"-2"-16,5 9 0 15,-3-5-29-15,6 3 2 16,-2-8-2-16,4-1-1 0,0-10-1 15,2-5 1 1,-2-8-2-16,0-4 1 0,0-7 0 16,-5-12-1-16,0 0 1 15,19-5-1-15,-8-10 0 16,3-2 0-16,3-7-1 15,4 0 1-15,4 0 0 16,1 3-1-16,-1 7 1 16,0 7 0-16,-2 7-1 15,-1 6 2-15,-3 5-1 16,-2 6 0-16,0 4-1 15,-3-5-2-15,6 7-8 16,-8-14-22-16,9 3 2 16,-7-13-3-16,10 2 1 15</inkml:trace>
  <inkml:trace contextRef="#ctx0" brushRef="#br0" timeOffset="8912">21929 7024 71 0,'-4'23'36'15,"-10"-6"-2"-15,12 9 1 16,-9-12-30-16,11 8-3 16,4-5-4-16,-4-17-18 15,16 13-12-15,-4-15-2 16,11-2 0-16,-5-10-1 15</inkml:trace>
  <inkml:trace contextRef="#ctx0" brushRef="#br0" timeOffset="9246">22171 7040 56 0,'-2'21'33'16,"11"9"0"-16,-7-7-1 15,12 6-23-15,-10-11 1 16,10 3-6-16,-4-7-1 15,2-2-1-15,-12-12 0 16,20 6-2-16,-20-6 1 16,14-12-1-16,-10-2 1 15,3-1 0-15,-6-7 0 16,4-2 0-16,0-3 0 0,-1-1 0 15,5-2 1-15,-1 3-2 16,6 3 1-16,-1 1-1 16,6 8 1-16,-1 4-2 15,4 7-3-15,-5-5-12 16,11 15-18-16,-11-8 0 15,10 9-2-15,-10-12 0 16</inkml:trace>
  <inkml:trace contextRef="#ctx0" brushRef="#br0" timeOffset="9464">22582 6686 67 0,'-3'32'35'15,"10"21"-2"-15,-5-3 0 16,17 10-26-16,-10-1-3 16,9 0-1-16,0-6-5 15,-1-10-4-15,12-1-29 16,-13-19 1-16,7-4 0 15,-11-15 1-15</inkml:trace>
  <inkml:trace contextRef="#ctx0" brushRef="#br0" timeOffset="9891">22631 6935 47 0,'24'-2'30'15,"0"-5"1"-15,13 3 0 16,-2-8-24-16,13 6-1 15,-7-11 0-15,8 4-3 16,-9-3 0-16,-2 2-1 16,-9 0-1-16,-5 3 0 15,-10 2 1-15,-14 9-2 16,0 0 0-16,0 0 1 15,-20 21-1-15,2-6 0 16,0 3 0-16,1 3 1 16,3-1-2-16,6-1 1 15,7-1 0-15,5 0 0 0,6-2 0 16,5 0 0-16,3-2 0 15,3 3 1-15,-3-2-1 16,1 5 2-16,-6-4-1 16,-3 3 1-16,-6-1-1 15,-4 0 1-15,-6-1-1 16,-4-3 0-16,-7-2-1 15,-8-6-3-15,1 9-11 16,-15-17-21-16,5 2 3 16,-15-9-3-16,1 0 1 15</inkml:trace>
  <inkml:trace contextRef="#ctx0" brushRef="#br0" timeOffset="10051">21799 6567 83 0,'-24'10'35'16,"12"4"-32"-16,12-14-2 16,2 16-36-16,14-14-1 15</inkml:trace>
  <inkml:trace contextRef="#ctx0" brushRef="#br0" timeOffset="10974">24077 6924 22 0,'0'0'27'0,"0"0"2"0,-1 14 1 15,2 6-10 1,-9-9-8-16,17 15-3 0,-6-4-3 16,8 6-2-16,0-6-1 15,3 1-1-15,-1-5 0 16,3-7-1-16,-1-6 0 15,0-5 1-15,-2-9-1 16,2-4 0-16,1-4-1 16,-3-5 0-16,3-3 0 15,0 1-1-15,3 1 0 16,-1 2-1-16,1 6 2 15,2 4-1-15,0 5 1 16,2 8 0-16,0 5 1 16,0 5-1-16,-1 3 2 15,0 2-1-15,-4-2 0 0,-1-1-1 16,-3-2 1-16,-1-6 0 15,-2-6-1-15,-11 0 0 16,22-11 0-16,-12-3 0 16,2-2 0-16,1 0 0 15,0-1 0-15,0 2-1 16,1 1 1-16,-3 3 0 15,1 6 0-15,1 7 0 16,-2 1 1-16,5 8 0 16,-3-1 0-16,2 4 1 15,-1 0-2-15,2 1 2 16,-1-2-3-16,-1-4-1 15,3 4-7-15,-17-13-22 16,19 3 0-16,-19-3-3 0,26-12 2 16</inkml:trace>
  <inkml:trace contextRef="#ctx0" brushRef="#br0" timeOffset="11186">25089 6906 53 0,'0'0'28'16,"6"21"3"-16,-6-21-2 15,5 23-24-15,-4-11 0 16,7 4-1-16,-1-2-2 16,4 2-1-16,6-4-2 15,0-4-4-15,13 4-10 16,-4-12-14-16,8-2-1 0,-3-9 0 15,7 1 1-15</inkml:trace>
  <inkml:trace contextRef="#ctx0" brushRef="#br0" timeOffset="11605">25489 6853 44 0,'-5'-12'27'15,"-9"3"2"-15,-3 10-7 16,-14-3-10-16,8 13-4 16,-12 0-2-16,4 9-1 15,-8 1-2-15,7 8 1 16,-2-2-1-16,8 4 0 15,4-4-1-15,12-2 2 16,6-7-3-16,13-5 0 16,7-9 0-16,12-7-1 15,2-7 0-15,6-4 1 0,3-7-1 16,-2 1 0-16,-1 1 0 15,-2 2 0-15,-3 8 0 16,-3 5-1-16,0 11 1 16,-1 7-1-16,-2 9 0 15,-3 6 1-15,0 12-2 16,-4 3 2-16,-4 2-3 15,-3 0 3-15,-8 0-2 16,-4-3 3-16,-10-4-1 16,-3-3 1-16,-6-10 1 15,-4-6 0-15,-5-4 0 16,-3-7-1-16,-4-9 0 15,-2-7-3-15,7-3-5 16,-10-18-26-16,18-8 3 0,-3-18-4 16,16-9 2-16</inkml:trace>
  <inkml:trace contextRef="#ctx0" brushRef="#br0" timeOffset="11951">25742 6682 71 0,'0'44'34'0,"6"8"-2"16,-9-8-1-16,6 5-26 16,-1-8-2-16,7-3 0 15,-2-11-2-15,4-8 1 0,1-10-1 16,4-6 0-16,2-7 0 15,2-4-1-15,2-6 1 16,1 0-1-16,4 0 1 16,1 1-1-16,0 4 0 15,3 6 0-15,0 6 0 16,1 2 0-16,1 5 0 15,-2 5 1-15,-2 0-2 16,-2-2 1-16,1-2-2 16,-7-8-3-16,9 4-13 15,-15-14-15-15,8 2 0 16,-12-15-1-16,8 4 2 15</inkml:trace>
  <inkml:trace contextRef="#ctx0" brushRef="#br0" timeOffset="12146">26430 6667 82 0,'7'23'36'0,"13"17"-2"16,-7-8-3-16,7 16-27 15,-1-2-1-15,6-2-1 16,1 0-4-16,-3-14-2 15,8 1-25-15,-18-18-4 16,6 0 0-16,-19-13-3 16</inkml:trace>
  <inkml:trace contextRef="#ctx0" brushRef="#br0" timeOffset="12289">26398 6899 65 0,'0'0'34'15,"0"0"0"-15,34 13-4 16,11-11-26-16,15 6-32 15,15-8-4-15,19 2-2 16,2-5 0-16</inkml:trace>
  <inkml:trace contextRef="#ctx0" brushRef="#br0" timeOffset="13153">27230 6613 38 0,'29'1'31'0,"-15"15"1"15,10 20-1-15,-6 1-15 16,11 18-8-16,-11-3-2 15,5 10-1-15,-7-6-1 16,1-3 0-16,-5-11-2 16,-2-9 0-16,-3-12-1 15,-4-8 1-15,-3-13-2 16,0 0 0-16,6-22-1 15,-4 0 0-15,3-4 0 16,0-6-2-16,7 3 1 16,2-3-1-16,7 8 0 15,1 3 1-15,6 11 1 16,0 7 0-16,2 11 0 15,-2 7 1-15,-5 7 1 0,-5 5 0 16,-7 0 0-16,-7 1 0 16,-11-1-1-16,-3-3 1 15,-10-4-1-15,0-4 2 16,-2-4-2-16,0-3 0 15,5-4 0-15,6-3-2 16,11-2 2-16,0 0-1 16,17-6 1-16,3 1-1 15,11-2 1-15,5-1 0 16,7-3 0-16,3 1 1 15,4-5-1-15,0-1 0 16,-3 0 1-16,-4-2-1 0,-4-3 2 16,-7 1-2-1,-6 0 1-15,-8 1-1 0,-10 3 0 16,-8 4 0-16,0 12 0 15,-25-9 0-15,3 14 1 16,-1 9 2-16,-4 4-1 16,4 8 1-16,4 1 0 15,12 4 0-15,8-3 0 16,19-3-1-16,12 0-7 15,4-13-30-15,27-4 2 16,5-13-3-16,22-3 1 16</inkml:trace>
  <inkml:trace contextRef="#ctx0" brushRef="#br0" timeOffset="18135">13865 7541 42 0,'0'0'32'16,"2"19"0"-16,-3-4-3 16,11 15-21-16,-10-3-2 15,8 11-2-15,-3 2-4 16,3-6-7-16,7 4-23 15,-6-10-1-15,8-7-1 16,-17-21 0-16</inkml:trace>
  <inkml:trace contextRef="#ctx0" brushRef="#br0" timeOffset="18491">14079 7715 42 0,'-2'24'30'0,"5"6"2"15,-7-7-2-15,8 5-22 16,-9-9-2-16,9 2-2 16,-8-9-2-16,4-12 0 15,-3 12 0-15,3-12-1 16,0 0-1-16,5-23 1 15,-1 5 0-15,4-2-1 16,2-4 0-16,3 0 0 16,2 4 0-16,3 3 0 15,4 7 0-15,1 8 0 0,5 6 0 16,0 7 0-1,3 4 0-15,-3 4 0 0,0 0 0 16,-2-3-1-16,1-1-3 16,-13-12-21-16,6 0-5 15,-20-3-3-15,10-15 1 16</inkml:trace>
  <inkml:trace contextRef="#ctx0" brushRef="#br0" timeOffset="18679">13837 7307 65 0,'-31'-5'36'0,"16"10"-2"15,4-3-1-15,11-2-34 16,31 14-28-16,-5-9-3 15,13 6-3-15,3-7 0 16</inkml:trace>
  <inkml:trace contextRef="#ctx0" brushRef="#br0" timeOffset="23322">15064 7869 15 0,'0'0'29'16,"0"0"0"-16,18-7-4 15,-18 7-5-15,21 9-7 16,-21-9-3-16,26 23-2 15,-16-9-3-15,8 7-1 16,-4-4-1-16,2-1-1 0,-6-2-1 16,-10-14 0-16,14 9 0 15,-14-9 0-15,3-14-1 16,-5-1 0-16,-3-7 1 15,0-2-1-15,-3-5 0 16,3 1 0-16,0 3 0 16,3 3 0-16,0 8 0 15,2 14 0-15,14-7 0 16,4 14-1-16,11 7 1 15,6 4 0-15,7 1 0 16,3-1 1-16,4-4-1 16,1-1 0-16,-4-7 2 15,-6-3-2-15,-7-7 0 16,-9-2 0-16,-6-5 0 0,-5 0 0 15,-9-3 0-15,-4-3 0 16,-5 0 0-16,-6 1 0 16,-2 2 0-16,-3 5 0 15,-5 5 0-15,-1 8 0 16,0 7 0-16,2 7 0 15,3 8-2-15,5 5 4 16,9 2-2-16,6 4 0 16,9-4 1-16,9-5-1 15,8-3-3-15,2-17-6 16,13-2-22-16,-8-14-1 15,8-2-1-15,-7-17 0 16</inkml:trace>
  <inkml:trace contextRef="#ctx0" brushRef="#br0" timeOffset="23540">15909 7583 42 0,'-16'-15'30'16,"16"15"3"-16,-27 3-2 15,20 24-22-15,-10-2-1 16,13 19-1-16,-5 1-3 15,10 10 0-15,1-3-2 16,5-2-2-16,6 0 0 16,5-15-4-16,10 3-4 15,-4-26-17-15,16-1-5 16,-7-16-4-16,12-2 2 15</inkml:trace>
  <inkml:trace contextRef="#ctx0" brushRef="#br0" timeOffset="23886">16267 7797 26 0,'0'0'28'0,"-27"-5"0"15,2 11 2-15,5 12-17 16,-14-4-3-16,12 13-2 16,-7-4-3-16,12 7-1 15,1-6 0-15,10 0-2 16,3-8 0-16,14-5-1 15,4-8 0-15,6-8-1 16,4-7-1-16,1-6-1 16,4-4 0-16,-2-4 1 15,2 1 0-15,-7 2-1 16,0 5 1-16,-4 4 0 0,-3 9 1 15,-3 6 0-15,-2 8 0 16,0 7 1-16,-2 0-1 16,0 3 1-16,2 1-1 15,2-5 0-15,2-3-1 16,-2-12-4-16,13 1-14 15,-9-15-11-15,7-3 0 16,-4-10-1-16,4-2 2 16</inkml:trace>
  <inkml:trace contextRef="#ctx0" brushRef="#br0" timeOffset="24082">16666 7445 34 0,'0'0'28'0,"0"0"-3"15,3 37-3-15,-5-5-4 0,13 22-7 16,-7-4-2-16,11 10-3 15,-4-6-3-15,5-1 0 16,0-4-4-16,0-12-1 16,3-2-5-16,-13-17-22 15,9-3-1-15,-15-15-3 16,0 0 2-16</inkml:trace>
  <inkml:trace contextRef="#ctx0" brushRef="#br0" timeOffset="24375">16677 7748 39 0,'30'-7'27'0,"2"0"1"15,4 5-8-15,0-10-14 16,7 8 0-16,-6-4-2 15,0 6-1-15,-6 2-1 16,0 8 1-16,-10-1 0 16,-2 13 0-16,-10 0 0 15,-1 8 0-15,-7 0 0 16,0 6 1-16,-3-5-2 15,3 1-1-15,3-3-2 16,-2-12-5-16,15 0-24 16,-17-15-1-16,26 3-1 15,-12-16 0-15</inkml:trace>
  <inkml:trace contextRef="#ctx0" brushRef="#br0" timeOffset="24697">17267 7728 25 0,'-8'27'28'0,"2"3"0"16,0 0 0-16,8 7-17 16,-2-14-4-16,14 5 1 15,0-10-5-15,10-4-1 16,0-7 0-16,4-3 0 15,-1-11-1-15,0-3 0 16,-3-9-1-16,-2-2 1 0,-6-3-1 16,-7-4 1-16,-5-2 0 15,-7-1-1-15,-6-2 1 16,-6 2-1-16,-7 4 1 15,-5 6-1-15,-3 8-1 16,-1 5-1-16,5 16-5 16,-6 1-21-16,14 14 0 15,3 4-3-15,11 5 1 16</inkml:trace>
  <inkml:trace contextRef="#ctx0" brushRef="#br0" timeOffset="25085">17618 7724 43 0,'0'0'31'0,"18"14"3"15,-17-1-2-15,11 12-22 16,-16-7-1-16,11 14 0 15,-10-7-4-15,3 2-1 16,-4-6-2-16,2-1 0 16,-2-8-1-16,4-12 0 15,0 0-1-15,0 0-1 16,6-21 1-16,3 0-1 15,5-8 0-15,3-5 0 16,5 0 0-16,1-3-1 16,4 5 1-16,0 6 0 15,-1 9 1-15,0 10 1 0,-3 10-1 16,0 13 1-16,-4 8 0 15,-1 7 0-15,-4 4-1 16,1-2-2-16,3 3-4 16,-13-15-28-16,15 1 3 15,-8-14-4-15,11-4 3 16</inkml:trace>
  <inkml:trace contextRef="#ctx0" brushRef="#br0" timeOffset="25416">18276 7635 51 0,'-1'-25'32'15,"1"9"1"-15,-12 0-1 0,0 9-22 16,-10 1-6-16,3 11-1 16,-4 5-2-16,1 3 0 15,2 5-1-15,1 1 0 16,8 2 0-16,6-1 0 15,6 1 1-15,7-3-1 16,6-3 0-16,5 1 0 16,3-4 0-16,3 1 2 15,-2 3-2-15,1-1 1 16,-4 0-1-16,-4 2 2 15,-8 1-1-15,-4-1 0 16,-7 0 0-16,-4-1-1 16,-8-2-1-16,-5-6-2 15,4 6-12-15,-8-17-18 0,8 3 2 16,-5-13-4-16,14 2 3 15</inkml:trace>
  <inkml:trace contextRef="#ctx0" brushRef="#br0" timeOffset="25778">18398 7546 59 0,'9'28'34'15,"7"12"-2"-15,-11-4 0 16,11 7-25-16,-9-4-1 15,4 2-1-15,-3-8-3 16,1-5-1-16,-4-7 0 0,-1-5 1 16,-4-16-2-16,0 0 1 15,0 0-1-15,0 0 0 16,14-18 0-16,-7 2 0 15,2-1 0-15,5 2-1 16,5 0 1-16,2 3-1 16,2 4 2-16,3 5 0 15,3 3 0-15,1 6 0 16,-2 0 0-16,1 2 0 15,-4 1-1-15,-3-3-2 16,1 8-12-16,-23-14-20 16,27 4 1-16,-27-4-3 15,16-6 2-15</inkml:trace>
  <inkml:trace contextRef="#ctx0" brushRef="#br0" timeOffset="26014">19039 7683 41 0,'0'0'31'16,"16"13"1"-16,-16-13-1 15,18 32-16-15,-17-19-5 16,9 8-5-16,-5-1-3 15,0-1-2-15,2 4-3 16,-7-10-12-16,8 8-15 16,-8-8-2-16,6 3 0 15,-6-16-1-15</inkml:trace>
  <inkml:trace contextRef="#ctx0" brushRef="#br0" timeOffset="26433">19219 8106 16 0,'3'20'29'16,"-7"-8"2"-16,4 2 0 15,0-14-10-15,0 0-8 16,-14 5-3-16,14-5-3 0,-3-18-1 15,6 0-3 1,-3-9-2-16,4-4 2 0,2-8-3 16,3-6 0-16,4-4-1 15,2-1 1-15,5 1-3 16,3 6 4-16,3 4-1 15,2 9 2-15,2 9-1 16,0 12 1-16,-4 8 0 16,0 10 1-16,-5 6 0 15,-3 10-1-15,-8-1 1 16,-6 5-1-16,-9 0-1 15,-4-1 0-15,-7-4 0 16,-4-3-1-16,-2-6-1 16,-3-7-2-16,5-3-3 15,-9-18-15-15,15 4-12 16,-12-13-1-16,15 1-1 0,-12-15 1 15</inkml:trace>
  <inkml:trace contextRef="#ctx0" brushRef="#br0" timeOffset="26568">19089 7478 77 0,'-11'-16'36'0,"22"20"-1"16,-11-4-1-16,31 3-33 16,5 5-31-16,-7-10-2 15,9 7-3-15,-7-10-2 16</inkml:trace>
  <inkml:trace contextRef="#ctx0" brushRef="#br0" timeOffset="27485">20131 7729 72 0,'-17'-12'32'0,"19"34"0"16,0 9-8-16,5 14-22 15,9 12 1-15,4 11-2 16,1-1 1-16,1-4-2 15,1-9 3-15,-2-12-4 16,-2-14 3-16,2-11-3 16,-1-19 0-16,1-15 1 15,3-13-3-15,2-8 3 0,2-5-2 16,1-3 1-16,3 3-1 15,-4 2 1-15,0 11-1 16,-4 12 2-16,-8 12 0 16,-16 6-1-16,14 16 1 15,-15 5 1-15,-8 6 1 16,-5 4-2-16,-5-2 1 15,-3-1 0-15,-1-5 1 16,-1-3-3-16,3-5 3 16,3-4-3-16,3-4 1 15,15-7 0-15,0 0 0 16,0 0 1-16,24 1-1 15,3-2 0-15,7-4 0 16,9-8 0-16,4-1-2 0,4-5 2 16,-2-3-1-16,-2-4 1 15,-4-3-1-15,-3-3 1 16,-8 0-1-16,-8 4 2 15,-7-1-1-15,-8 6 0 16,-9 3 0-16,-5 4 0 16,-8 10-1-16,-4 6 2 15,-3 10-1-15,-1 8 1 16,2 8 0-16,3 6 2 15,6 9 0-15,6 2-2 16,8-3 2-16,9-1-2 16,6-9 1-16,7-5-2 15,6-10 1-15,5-10-3 16,8-18-1-16,-1-11-2 0,8 0-4 15,-14-21-11-15,11 6-12 16,-14-9-2-16,5 2 1 16,-16-11 2-16</inkml:trace>
  <inkml:trace contextRef="#ctx0" brushRef="#br0" timeOffset="27665">21235 7542 32 0,'0'0'30'0,"-16"-1"0"16,16 29 1-16,-3 4-19 15,15 23-3-15,-6-1-2 16,10 9-2-16,-4-5-2 15,5-1-1-15,-2-6-1 16,-1-10-4-16,4-2-2 0,-13-24-15 16,10 3-10-16,-15-18-4 15,0 0 3-15,0 0-2 16</inkml:trace>
  <inkml:trace contextRef="#ctx0" brushRef="#br0" timeOffset="28965">21297 7889 25 0,'0'0'27'16,"23"-19"1"-16,0 20-6 15,-8-7-5-15,18 16-4 16,-11-7-4-16,8 12-2 16,-8-3-1-16,8 8-1 15,-8-3-1-15,4 6-1 16,-3 1-1-16,1 0-2 15,-2-1 3-15,2-3-3 0,1-5 1 16,2-5-2-16,1-7 1 16,1-6-1-16,-1-7-2 15,-2-4 3-15,1-4-2 16,-2-1 1-16,0 3-1 15,-3 0 1-15,-3 8-1 16,-2 3 1-16,-2 5 1 16,1 3 0-16,-1 4 1 15,3 2-1-15,3 0 1 16,2 1 0-16,4-4 0 15,3-4-1-15,2-3 0 16,0-6 1-16,-4-3-2 16,-2-4 1-16,-7-1-1 15,-7-3 0-15,-7 0-2 0,-8 1 2 16,-3 2 0-16,-6-1-1 15,1 5 1-15,-3 2 0 16,14 9 0-16,-17-6 1 16,17 6 1-16,0 0 0 15,8 12 1-15,5-1 0 16,5-2 0-16,6 2 0 15,4-7 1-15,8 0 0 16,3-8-1-16,6-1 1 16,3-7-1-16,-1-2 0 15,-4-5-1-15,-3-2-1 16,-8 1 0-16,-9-1 0 15,-9 2-1-15,-10 4 0 0,-8 2 0 16,-9 2 0-16,-3 7-1 16,-8 5 0-16,0 5 1 15,-1 6 0-15,2 5 0 16,1 6 1-16,3 4 0 15,5 5 1-15,5 0-1 16,4 6 1-16,5-2 0 16,8-3-1-16,7-2 3 15,7-4-2-15,9-8 1 16,7-5-2-16,9-14 0 15,5-10 1-15,5-9-2 16,1-6 3-16,-1-7-3 16,-3-5 2-16,-8-1-2 15,-10-3 1-15,-11 4 0 0,-11 2-1 16,-10 6 1-1,-12 3-1-15,-6 9 0 0,-8 7 1 16,-3 9-1-16,-3 8 1 16,1 10 0-16,1 6 1 15,2 7-1-15,3 4 1 16,3 1 0-16,5 2 1 15,7-4 0-15,6 1 0 16,8-10 0-16,6 2-1 16,6-15 1-16,7-6-1 15,7-7-1-15,6-9-1 16,2-4 0-16,-1-12-2 15,3 4-1-15,-7-15-5 16,7 16-14-16,-18-14-11 0,5 10 0 16,-20-3 1-16,10 17 19 15,-20-4 6-15,-1 16 6 16,0 0 6-16,0 0 14 15,-7 25 14-15,-4-6 1 16,10 11-1-16,-14-7-19 16,15 9-4-16,-7-6-3 15,6-1-2-15,-2-5-1 16,5-5-1-16,-2-15-2 15,6 14 1-15,-6-14 0 16,14-10-1-16,-5-3-1 16,1-5 1-16,3-4 0 15,3-2-1-15,2-4 2 16,6-2-1-16,5 2 0 15,1 4 1-15,4 2 1 0,5 8-1 16,-1 5 1-16,2 11 1 16,-1 7 0-16,-2 9 0 15,-7 4-1-15,-2 4 0 16,-6 1-2-16,-9-6-2 15,1 8-20-15,-14-29-15 16,4 15 1-16,-9-27-3 16,8-3 1-16</inkml:trace>
  <inkml:trace contextRef="#ctx0" brushRef="#br0" timeOffset="31129">24310 7729 30 0,'0'0'30'0,"-5"14"1"16,5-14 0-16,4 30-20 15,-7-16-2-15,12 14-2 16,-6-4-2-16,9 7-1 15,-5-4-2-15,3 0-1 16,-2-4 0-16,0-4 0 0,-2-7-1 16,-6-12 1-16,0 0-1 15,14-3 0-15,-10-10 0 16,0-5 0-16,2-5 0 15,1-2 0-15,-1-5 0 16,2-2-1-16,0 3 1 16,-2-1-1-16,3 6 1 15,-1 3-1-15,0 8 1 16,-8 13 0-16,16 0 0 15,-5 13 1-15,1 6-1 16,5 6 1-16,1 2-1 16,4 2 1-16,3-2 0 15,0-1-1-15,5-6 1 16,1-4-1-16,1-4 1 15,-1-5-1-15,0-6 1 0,-3-3-1 16,-1-9 0-16,-1-2 0 16,-4-4 0-16,-6-3 0 15,-3-3-1-15,-5-2 0 16,-4 0 1-16,-7 0 0 15,-3 2 0-15,-6 3-1 16,-6 5 1-16,-2 9 0 16,-3 7 0-16,-1 9 1 15,4 8-1-15,3 10 1 16,5 4 0-16,11 4-1 15,6 3 2-15,11-5-1 16,7-3 0-16,9-7 0 16,7-7-1-16,3-9 0 15,6-6-3-15,-3-9-2 0,10 0-9 16,-14-13-18-16,8 2 0 15,-14-9-1-15,4 5 1 16</inkml:trace>
  <inkml:trace contextRef="#ctx0" brushRef="#br0" timeOffset="31458">25253 7716 45 0,'0'0'32'16,"-23"-5"1"-16,23 5 0 15,-37 1-22-15,23 8-2 16,-12-1-4-16,7 9 0 15,-3 1-2-15,4 7-1 16,4 1-1-16,7 3 0 16,7 2 0-16,10-3-1 15,8-2 0-15,9-7 0 16,8-4-2-16,4-9-1 15,8-1-5-15,-12-19-16 16,17 3-8-16,-16-10-3 16,6 3 3-16</inkml:trace>
  <inkml:trace contextRef="#ctx0" brushRef="#br0" timeOffset="31864">25544 7375 45 0,'-6'29'31'15,"10"17"0"-15,-6 7 0 16,18 15-23-16,-10-4-2 16,10 6-1-16,-6-6-2 15,5-3 0-15,-3-12-2 16,2-11 0-16,-2-13-2 15,-3-14-1-15,-9-11-1 16,16-4 0-16,-4-7-1 16,-6-11 0-16,6-4 1 15,-6-8-1-15,6 1 1 0,-4-10 1 16,1 4 1-16,-4 1 1 15,-1 9 1-15,-3 8 2 16,-1 21 0-16,0 0 2 16,-13 9-1-16,11 21 2 15,-4 1-1-15,9 10 1 16,0-7 0-16,12 2-2 15,4-10-1-15,12-8-1 16,10-3-7-16,1-18-28 16,19 0 0-16,-1-17-3 15,17 1 1-15</inkml:trace>
  <inkml:trace contextRef="#ctx0" brushRef="#br0" timeOffset="32501">26283 7635 60 0,'-21'21'33'0,"12"15"-1"15,-4 2-5-15,10 8-22 16,0-5 0-16,8 6-2 15,3-9 0-15,6-3 0 16,7-11-1-16,6-5-1 16,1-12 1-16,3-6-2 15,2-9 1-15,1-3-1 16,-1-5 1-16,-1-3-2 15,-2 1 1-15,-4 0-1 16,-2 4 0-16,-2 5 0 16,-3 6 1-16,-1 7-1 0,-1 5 1 15,1 4 0-15,0 2-1 16,3 3 2-16,1-1-2 15,3-2 2-15,5-4-2 16,0-5 1-16,2-5 0 16,-3-2 0-16,0-5-1 15,-3-5 1-15,-3 0 0 16,-4-3 0-16,-4-2 0 15,-3 0 0-15,-6-2 1 16,-3-1-1-16,-6-1-1 16,-3 0-3-16,6 20-25 15,-14-27-4-15,14 27 0 16,-18-18-1-16</inkml:trace>
  <inkml:trace contextRef="#ctx0" brushRef="#br0" timeOffset="32706">27149 7753 67 0,'14'21'36'15,"-12"-7"-4"-15,5 10 1 16,-8-2-31-16,9 2-4 15,6 8-11-15,-4-11-19 16,12 3 0-16,-1-11-2 16,12 0 2-16</inkml:trace>
  <inkml:trace contextRef="#ctx0" brushRef="#br0" timeOffset="33141">27755 7721 46 0,'-12'-21'28'16,"-10"3"1"-16,-8 7-2 15,-2 7-26-15,-5 11 1 16,1 11 0-16,-3 6 1 16,9 13 0-16,2-1 0 15,11 5 1-15,6-6-1 16,12-1 0-16,5-5-1 15,10-9-1-15,6-8 0 0,6-9 0 16,4-9-1-16,4-7 1 16,0-9 0-16,3-3-1 15,-3-7-1-15,-3-10-2 16,1 2-4-16,-15-17-4 15,6 9-2-15,-23-15 1 16,7 7 5-16,-14-5 2 16,0 10 5-16,-2 14 3 15,-5 5 5-15,12 32 6 16,-17 4 0-16,19 38 1 15,-12 8-5-15,14 20-2 16,-3 1-4-16,8 5-1 16,3-5-3-16,5-7 0 15,7-7-6-15,-8-24-28 0,18-9 1 16,-5-17-2-16,7-6 1 15</inkml:trace>
  <inkml:trace contextRef="#ctx0" brushRef="#br0" timeOffset="33352">28152 7441 61 0,'9'11'34'15,"6"21"-1"-15,-6 7-1 16,5 11-28-16,-5 7-1 15,3 6 0-15,-4-3-3 16,1-6-3-16,5 6-13 16,-6-21-17-16,3-5 0 0,-11-16-1 15,5-5 2-15</inkml:trace>
  <inkml:trace contextRef="#ctx0" brushRef="#br0" timeOffset="33907">28012 7711 47 0,'12'-13'32'16,"1"0"2"-16,16 12-1 16,-6-8-21-16,19 13-2 15,-7-12-4-15,7 2-3 16,0-9 0-16,-1-1-1 15,-4-8 0-15,1 1-2 0,-5-4-1 16,-6 0-1-16,-4 3 0 16,-7-1-2-16,-2 9 1 15,-6 0-2-15,-8 16 2 16,0 0 0-16,0 0 1 15,-7 36 2-15,-3 1 0 16,-3 12 2-16,-3 3 0 16,5 7 0-16,-3-1 0 15,7-3 2-15,1-7-2 16,7-7 0-16,6-15-1 15,7-8 0-15,1-10-1 16,7-8 1-16,0-8-1 16,2-3 1-16,1-6-1 15,-3-1-1-15,0-2 2 0,-3 1-2 16,-1 1 2-16,-1 4-1 15,-3 5 2-15,1 5 0 16,-1 5 0-16,3 5 0 16,-1 3 1-16,3 4 0 15,0 3-1-15,4-1 0 16,-1-2 0-16,1 1-1 15,1-5 0-15,-3-4-1 16,-1 1-1-16,-7-6-1 16,-13 0-4-16,0 0-28 15,0 0-1-15,-8-18-1 16,-4 11-1-16</inkml:trace>
  <inkml:trace contextRef="#ctx0" brushRef="#br0" timeOffset="34108">26921 7507 74 0,'0'0'35'0,"26"8"-33"16,1 1-2-16,8 13-35 16,7-9-1-16</inkml:trace>
  <inkml:trace contextRef="#ctx0" brushRef="#br0" timeOffset="34846">29588 7594 38 0,'0'0'30'16,"-23"-11"0"-16,6 13 0 16,-14 1-21-16,11 19-1 15,-11-3-3-15,10 13-1 16,1 0-1-16,10 4 0 15,6-4 0-15,14 0-1 16,8-9 0-16,9-8-2 16,4-6 1-16,4-7-1 15,2-9 2-15,-1-4-2 16,-4-6 0-16,-3-3 0 15,-8-1 1-15,-3-1-2 16,-6 1 2-16,-4 4-1 16,-7 4 0-16,-1 13 1 15,0 0 0-15,-14 3 0 0,6 8 1 16,4 10 0-16,2 2 0 15,3 4-1-15,3-2 0 16,4 0-1-16,6-2-3 16,-14-23-12-16,32 23-17 15,-18-22-2-15,11 2 0 16,-10-12 0-16</inkml:trace>
  <inkml:trace contextRef="#ctx0" brushRef="#br0" timeOffset="35214">29920 7630 49 0,'0'0'32'0,"2"22"0"0,4 5 1 16,-8-6-23-16,12 16-1 15,-9-9-3-15,7 5-1 16,-4-8-2-16,3-4-1 15,0-8 0-15,-7-13-1 16,18 10 0-16,-18-10 0 16,17-14-1-16,-6 0 0 15,2-4 1-15,2-4-1 16,2-1 0-16,3 0 0 15,-1 2 0-15,1 3 0 16,1 5 0-16,-3 6 0 16,-1 9 0-16,-2 8 0 15,-1 7 0-15,1 6 0 16,-1 4 0-16,2-3 0 0,5 3-2 15,-2-8-3-15,19 4-18 16,-10-15-10-16,12-2 0 16,-8-11-2-16,11 2 2 15</inkml:trace>
  <inkml:trace contextRef="#ctx0" brushRef="#br0" timeOffset="35627">30623 7683 57 0,'-14'-28'32'15,"1"7"0"-15,-13 2-1 16,10 16-22-16,-20 1-2 15,10 16-3-15,-2 9-1 16,4 12-1-16,1 2 1 16,9 5-1-16,4-2-1 0,11-4 1 15,8-6 0-15,6-4 0 16,3-11-1-16,7-7 0 15,3-8 0-15,4-8 0 16,1-3-1-16,-4-8-1 16,1-4-1-16,-4-9-4 15,4 6-6-15,-21-19-19 16,12 4-2-16,-17-17-2 15,13 8 19-15,-25-14 6 16,8 7 7-16,-4 5 3 16,-9 1 11-16,18 26 19 15,-16 4 4-15,11 21 0 16,-12 22-15-16,24 23-7 15,-14 3-5-15,18 15-2 0,-3-3-2 16,11 3 0-16,-1-5-4 16,3-11-3-16,13-2-32 15,-16-18 0-15,8-5 0 16,-13-16-3-16</inkml:trace>
  <inkml:trace contextRef="#ctx0" brushRef="#br0" timeOffset="46698">24549 8352 20 0,'0'0'31'0,"0"0"0"16,16-2-2-16,-16 2-10 15,0 0-5-15,-3-11-6 16,3 11-2-16,0 0-2 15,0 0 0-15,-10-12-2 16,10 12 0-16,-21-5 0 16,6 4-2-16,-6 2 1 15,-5 7-1-15,-3 2 0 16,-3 6 0-16,1 3-1 15,2 0 1-15,6 1 0 16,10 0 0-16,11-5 0 16,2-15 0-16,35 17-1 15,-1-15 1-15,6 0 1 0,5 1-1 16,2 3 0-16,-5 4 0 15,-6 6 0-15,-9 9 0 16,-9 4 0-16,-10 6 0 16,-9-1 0-16,-8 2 0 15,-7 0-1-15,-4-5 4 16,-4-5-3-16,0-7 0 15,1-9 0-15,1-6 0 16,4-8-1-16,2-11-2 16,14 1-9-16,-7-21-24 15,15 0 3-15,-2-15-2 16,14 4 0-16</inkml:trace>
  <inkml:trace contextRef="#ctx0" brushRef="#br0" timeOffset="47094">24816 8327 60 0,'0'32'35'16,"6"16"0"-16,-8-5-2 15,4 10-29-15,1-2 0 16,3 2-2-16,-2-3-1 15,2-6 1-15,0-11-1 16,-1-9 0-16,0-9-1 16,-5-15 1-16,13 5 0 15,-13-5-1-15,19-27 0 0,-7 6-1 16,3-6 1-16,0-4 0 15,4-2-1-15,0 3 1 16,0 3 0-16,0 7-1 16,-1 8 1-16,-1 7 0 15,-1 10 1-15,-4 8 0 16,-1 8-1-16,0 3 1 15,0 2 0-15,-1 2 0 16,0-4-1-16,2-5-1 16,2-2-2-16,-2-16-5 15,15 6-26-15,-16-19-1 16,12 4 0-16,-10-13-1 15</inkml:trace>
  <inkml:trace contextRef="#ctx0" brushRef="#br0" timeOffset="47285">25367 8496 66 0,'0'18'36'16,"9"14"-1"-16,-8-8 1 16,5 6-32-16,1-5 0 15,4-2-3-15,1-3-2 16,-1-10-2-16,9 1-7 15,-20-11-24-15,27-12 0 16,-16-6-1-16,11 5 0 16</inkml:trace>
  <inkml:trace contextRef="#ctx0" brushRef="#br0" timeOffset="47554">25619 8513 59 0,'2'21'34'0,"9"12"0"15,-7-10 0-15,7 9-29 16,-2-6 1-16,5 3-2 15,-2-8-1-15,2-2 0 16,-2-9 0-16,0-5-1 16,-12-5-1-16,16-2 0 15,-11-10 0-15,0-3-1 16,-1-4 0-16,3-6 0 15,-1-4 1-15,3-3-2 16,3-4 0-16,2-1-2 0,8 10-7 16,-10-9-26-16,16 12 1 15,-13-6-1-15,11 13 0 16</inkml:trace>
  <inkml:trace contextRef="#ctx0" brushRef="#br0" timeOffset="47772">26044 8299 67 0,'-3'18'36'16,"11"18"0"-16,-11-7-1 15,12 14-31-15,1 2 0 16,6 3-2-16,2-3-1 15,2-5-1-15,2-6-3 0,-4-16-4 16,11 0-27-16,-16-13-1 16,3-1-1-16,-16-4 0 15</inkml:trace>
  <inkml:trace contextRef="#ctx0" brushRef="#br0" timeOffset="47948">25925 8578 71 0,'0'0'36'0,"36"-2"-1"16,0-12 0-16,22-3-33 16,13 4-9-16,5-14-27 15,13 6-1-15,-8-8-1 0,8 8 0 16</inkml:trace>
  <inkml:trace contextRef="#ctx0" brushRef="#br0" timeOffset="48483">27024 8500 43 0,'20'-11'33'16,"-10"-6"1"-16,7 3-2 16,-22-8-24-16,5 22 0 15,-22-24-2-15,2 16 0 16,-13-1-3-16,-3 12-1 15,-5 2 0-15,2 6 0 16,4 5-1-16,10 6 0 16,9-1 0-16,16 6-1 15,14 0 1-15,13-2-1 16,11 0 0-16,8 1 1 15,2-4-1-15,-1-1 0 0,-4 0 0 16,-10 1 1-16,-8-3-1 16,-11 0 0-16,-9-4 0 15,-9 0 0-15,-9-4 0 16,-5-1 0-16,-2-2 0 15,-4-5 0-15,3-2-2 16,0-10-4-16,21 9-17 16,-17-15-12-16,24 2 1 15,-4-10-2-15,18 5 1 16</inkml:trace>
  <inkml:trace contextRef="#ctx0" brushRef="#br0" timeOffset="48666">27289 8577 72 0,'24'26'37'15,"-17"-12"-1"-15,9 12 1 16,-11-9-33-16,8 7-1 16,-3-1-4-16,-3-5-1 15,5 5-9-15,-12-23-25 16,9 16 2-16,-9-16-3 15,0 0 2-15</inkml:trace>
  <inkml:trace contextRef="#ctx0" brushRef="#br0" timeOffset="49245">27484 8553 40 0,'11'4'33'0,"-11"-4"0"16,15 0-1-16,-10-13-21 15,18 12-2-15,-5-13-2 16,13 6-1-16,-2-5-2 16,7 4 0-16,-1-1-2 15,-1 8 0-15,-3 5-1 16,-6 7 0-16,-7 7-1 15,-10 6 0-15,-7 7 0 16,-5 2 0-16,-3 6 0 16,-1 0 1-16,2 0 0 15,4-5 0-15,7-4 0 0,10-3 0 16,8-8 0-16,10-7 0 15,8-9 0-15,6-7-2 16,4-6 0-16,2-7 1 16,-1-2-1-16,-4-6 0 15,-1-3 0-15,-10-4-1 16,-6 0 1-16,-9 0 0 15,-9 1 1-15,-11 4-1 16,-8 2 1-16,-7 6-1 16,-8 7 1-16,-2 10 1 15,-1 6-1-15,-1 10 2 16,2 6 0-16,5 8 0 15,3 9 0-15,7 2 1 16,4 1 0-16,7 0 1 0,3-1-1 16,10-4-1-16,3-4 0 15,9-5 0-15,7-13 0 16,2-6-3-16,4-6 0 15,2-9-5-15,11 4-30 16,-19-15-2-16,6 6 0 16,-17-13-2-16</inkml:trace>
  <inkml:trace contextRef="#ctx0" brushRef="#br0" timeOffset="49914">28707 8808 55 0,'12'8'35'0,"-12"-8"-3"16,18 3 1-16,-18-3-30 16,12 4 1-16,-12-4-2 15,0 0 1-15,0 0 0 16,12 4-1-16,-12-4 0 15,0 0 0-15,0 0 0 16,-2-14 0-16,2 14-1 16,-5-12-1-16,5 12 0 15,0 0 2-15,-18-5-2 16,18 5 1-16,-15 8 0 15,15-8 0-15,-16 17 1 0,10-6-1 16,6-11 0-16,-5 21 0 16,5-21 0-16,6 15-1 15,-6-15 0-15,21 8 1 16,-8-10-1-16,3-3 0 15,0-2 1-15,-1-1 0 16,-2-1-2-16,-13 9 1 16,12-18 0-16,-12 18-1 15,0 0-14-15,-20-3-22 16,5 11 1-16,-7-5-2 15,4 8 2-15</inkml:trace>
  <inkml:trace contextRef="#ctx0" brushRef="#br1" timeOffset="56574">1911 9309 27 0,'0'0'29'0,"0"0"2"15,0 0 0-15,0 0-14 16,0 0-2-16,13 1-5 16,-1 11 0-16,-12-12-3 0,23 14-1 15,-23-14-2-15,26 19-1 16,-2-11-1-16,3 1 0 15,2-8-1-15,3-5 0 16,2-5-1-16,1-5 1 16,0-9 0-16,-3-4 0 15,-7-1-1-15,-7-4 1 16,-6 2 0-16,-4 5-1 15,-6 0 0-15,-9 5 0 16,-5 7 0-16,-9 7 0 16,-10 4-1-16,4 6 1 15,-4 5 0-15,-7 7-1 16,2 5 1-16,-1 4 0 15,4 4 0-15,4 7 0 16,7-1 0-16,3 2 0 0,1 4 0 16,9-2 1-16,8 0 0 15,5-3 0-15,6-5 0 16,9-6 0-16,8-4 0 15,14-9 0-15,10-9 0 16,1-7-2-16,5-4-2 16,0-15-9-16,12 8-25 15,-10-12 2-15,10 9-3 16,-22-7 1-16</inkml:trace>
  <inkml:trace contextRef="#ctx0" brushRef="#br1" timeOffset="57129">2733 9241 31 0,'-7'-12'31'16,"-7"-7"1"-16,14 19 0 15,-34-28-19-15,23 29 1 16,-23-8-3-16,11 17-3 15,-5 3-2-15,2 7-2 16,-1 10-1-16,0 5 0 16,3 5-1-16,3 4 0 15,11-3-1-15,6-2-1 16,4-5 0-16,6-9 1 15,7-9-1-15,9-11-1 16,4-10-1-16,2-11 1 0,1-7-1 16,-1-9 1-16,-1-6 0 15,-3-4-1-15,-2 1 1 16,-6 1 1-16,-3 4 0 15,-7 8 0-15,-2 5-1 16,-4 10 1-16,0 13-1 16,-5 15 1-16,3 11 0 15,0 9-1-15,-1 7 1 16,3 6 0-16,0 8 0 15,3-1 0-15,2-3 1 16,-1-2 0-16,-3-4 0 16,-1-6-1-16,-5-3 1 15,-3-4-1-15,-2-6 1 16,-3-2-1-16,-11-5 2 0,-1-3 1 15,-3-4-1-15,-3-3 1 16,0-6-1-16,-2-7-2 16,3 2-2-16,-3-14-17 15,14 7-17-15,-1-7 2 16,8 4-2-16,1-8 1 15</inkml:trace>
  <inkml:trace contextRef="#ctx0" brushRef="#br1" timeOffset="57499">1991 9751 52 0,'9'11'34'0,"-9"-11"1"16,23 3-8-16,-7-17-8 16,19 16-4-16,-2-16-5 15,11 8-3-15,2-4-3 16,4-2-1-16,3 1-2 15,-3-1 0-15,-1 1-1 16,0 0-2-16,-4 6-6 0,-13-5-29 16,2 7 0-16,-7-4-1 15,-4 5-2-15</inkml:trace>
  <inkml:trace contextRef="#ctx0" brushRef="#br1" timeOffset="61978">3592 9140 50 0,'4'-17'33'15,"-4"17"2"-15,0 0-1 16,14 23-25-16,-16-5 1 16,11 17-4-16,-7-1-2 15,7 8-1-15,-3 1-2 16,1-1 0-16,0 0 0 15,-1-6-1-15,1-8 0 16,-2-7 1-16,-5-21-1 0,6 11 1 16,-6-11-1-16,8-26 0 15,-7-3 1-15,3-5-1 16,1-7 0-16,3-4 0 15,3-5 0-15,2 3-1 16,4 4 1-16,4 4 0 16,2 10 0-16,3 10 0 15,3 11 0-15,1 11 0 16,-2 15 0-16,-1 11 0 15,-1 10 0-15,-6 6 0 16,0 0 0-16,-7-1 0 16,-4-3 0-16,-3-5 1 15,-1-13-1-15,-5-23 0 16,0 0 0-16,0 0 0 0,12-30 0 15,-7-4 1 1,3-5-1-16,1-5 0 0,2 2 0 16,0 2-1-16,1 9 1 15,1 11 0-15,1 11 0 16,1 7 0-16,-1 14 0 15,1 11 1-15,1 5-1 16,-1 8 0-16,1 0 0 16,-2 0 0-16,0-2-1 15,-1-5-2-15,2 3-8 16,-10-21-25-16,7 3 2 15,-12-14-3-15,12-2 2 16</inkml:trace>
  <inkml:trace contextRef="#ctx0" brushRef="#br1" timeOffset="62429">4379 9261 56 0,'8'38'35'15,"-6"-10"0"-15,10 8-1 16,-7-17-24-16,10 9-2 15,-3-16-3-15,8-3-3 16,0-11-1-16,2-4 0 16,-2-7 0-16,1-4-1 15,-2-7 1-15,-1-5-2 16,-5-3 2-16,-3 1-1 15,-5 0 0-15,-2 5 0 16,-3 5 0-16,-3 7 0 0,3 14-1 16,0 0 1-16,-15 33 0 15,12 1-1-15,3 13 1 16,2 8-1-16,0 6 2 15,2 7-1-15,1-1 1 16,-2-2-1-16,-3 0 1 16,-5-4-1-16,-3-6 1 15,-5-7 0-15,-6-8 1 16,-3-8 0-16,-6-9-1 15,-2-10 2-15,-1-13-2 16,3-12 1-16,-2-9-1 16,3-11-3-16,10 5-12 15,-1-17-23-15,18 11-1 16,3-7 0-16,23 12-1 0</inkml:trace>
  <inkml:trace contextRef="#ctx0" brushRef="#br1" timeOffset="63060">5233 9363 55 0,'0'0'36'0,"0"0"-3"15,8 15 1-15,-17 4-25 16,12 15-4-16,-1 4-1 16,5 11-2-16,-2 2 0 15,1 5-1-15,1-4 1 16,-2-4-2-16,-3-7 1 0,0-10 0 15,-1-13-1 1,-1-18 0-16,0 0 0 0,-1-21 0 16,1-8-1-16,2-12 1 15,2-14-1-15,1-9 0 16,3-9 0-16,1-3-1 15,5 7 1-15,3 9 0 16,4 8 0-16,0 17 1 16,1 22-1-16,0 19 1 15,-5 22 1-15,-3 16 0 16,-7 5 0-16,-7 3 0 15,-8 5-1-15,-4-6 2 16,-3-9-2-16,-3-7 1 16,1-10-2-16,-1-11-3 15,10 3-10-15,-6-21-20 0,14 4 1 16,-6-24-2-16,16 8 1 15</inkml:trace>
  <inkml:trace contextRef="#ctx0" brushRef="#br1" timeOffset="63397">5723 9390 60 0,'0'0'34'0,"-13"6"-2"15,4 16-7-15,-13-17-17 16,6 15-3-16,-4 1-1 15,4 6-2-15,3 3-1 16,6 4 0-16,7-2 0 0,5-3 0 16,8-6 0-16,6-7 1 15,5-11-2-15,2-9 1 16,3-9-1-16,-2-6-1 15,-3-10 1-15,0-2 0 16,-6-4-1-16,-6 3 0 16,-5 0 1-16,-9 5-1 15,-6 5 0-15,-7 3-1 16,-2 15-5-16,-14-5-6 15,13 20-19-15,-9-6-2 16,13 11 1-16,-3-4 0 16</inkml:trace>
  <inkml:trace contextRef="#ctx0" brushRef="#br1" timeOffset="63819">5977 9401 34 0,'24'13'28'15,"-3"10"3"-15,-3 4-2 16,3 9-22-16,-11-4 0 15,6 6-3-15,-10-5 1 16,2 3-2-16,-7-9 2 16,2 1-1-16,-10-10 1 15,4-1-2-15,3-17 2 16,-21 14-1-16,7-19-2 15,1-5 1-15,0-8-2 16,3-8 0-16,2-10-1 16,4-6 0-16,4-8-1 0,8-5 1 15,7 1-1-15,7 2 0 16,6 2 1-16,9 9-1 15,2 14 2-15,5 13-1 16,-1 12 0-16,-5 14 1 16,-7 8-1-16,-5 11 1 15,-12 8 0-15,-10 2 0 16,-9-2-1-16,-11 1 1 15,-8-5-1-15,-3-3 0 16,-4-8-2-16,-2-12-3 16,13 3-23-16,-9-23-7 15,17 1 0-15,-2-22 0 16</inkml:trace>
  <inkml:trace contextRef="#ctx0" brushRef="#br1" timeOffset="64246">6464 9350 52 0,'1'15'33'16,"4"11"-1"-16,-12-8-2 16,7 5-25-16,-3-4-1 15,4 4-2-15,1-2 0 16,1 0-1-16,3-1 0 15,3 0 0-15,1-3 0 16,3-1 1-16,1-5-1 16,5-5 2-16,-1-6-2 15,5-6 0-15,1-8 0 0,-2-4-1 16,1-5 0-16,-3-6-1 15,-2 0 0-15,-4-1 0 16,-1 1-1-16,-6 5 1 16,-1 4 0-16,-2 9 1 15,-4 11-1-15,0 0 2 16,0 0 0-16,4 28 2 15,-4-7-1-15,4 3 0 16,0 2 0-16,2 2 0 16,1-7 0-16,2 0 0 15,0-3-2-15,0-5 0 16,1 0-3-16,-10-13-25 15,14 0-5-15,-14 0-3 16,10-13 1-16</inkml:trace>
  <inkml:trace contextRef="#ctx0" brushRef="#br1" timeOffset="65027">6977 9082 42 0,'0'0'33'16,"0"0"0"-16,13 50-6 15,-18-13-15-15,14 26-2 16,-9-3-3-16,10 9-1 16,-2-2-3-16,5-3-1 15,3-9-2-15,4-14-2 16,8-6-4-16,-7-26-19 15,13-2-8-15,-6-18-1 16,10-1 0-16</inkml:trace>
  <inkml:trace contextRef="#ctx0" brushRef="#br1" timeOffset="65397">7441 9318 52 0,'-14'13'35'0,"-15"-2"-2"15,6 15 0-15,-15-6-26 16,12 16-1-16,-8-5-2 15,9 5-2-15,1-3-1 16,8-3 0-16,8-7-1 16,8-7 0-16,0-16 1 15,24 8-1-15,-2-14 0 16,4-9 0-16,1-6 0 15,3-5-1-15,-3-2 1 16,0 1-1-16,-4 3 1 0,0 3 0 16,-4 6 0-16,-2 7-1 15,-1 11 2-15,-5 8-1 16,-1 6 1-16,-1 8-1 15,0 2 1-15,-3 3-1 16,1-2 0-16,1-5 0 16,4-6-3-16,-12-17-3 15,29 14-19-15,-17-27-9 16,8 1 0-16,-7-17-1 15</inkml:trace>
  <inkml:trace contextRef="#ctx0" brushRef="#br1" timeOffset="65583">7745 9128 11 0,'-3'-17'30'0,"3"17"1"0,-1 13 2 16,7 26-15-16,-10-2-4 16,16 23-3-16,-11-6-4 15,8 11-2-15,-2-6-3 16,0-4-2-16,1-2-3 15,-8-21-18-15,8 1-11 16,-8-16-2-16,5-3 1 16</inkml:trace>
  <inkml:trace contextRef="#ctx0" brushRef="#br1" timeOffset="65839">7759 9436 37 0,'5'-26'31'15,"15"12"3"-15,-1-5-2 0,14 17-22 16,-6-9 0-16,13 13-4 15,-5 0-3-15,3 5-1 16,-3 1 0-16,-3 6-1 16,-5 4 1-16,-5 4-1 15,-8 5-1-15,-5 2 1 16,-2 1 0-16,-5-1-1 15,0-1 0-15,-1-5-2 16,5 2-6-16,-6-25-25 16,8 18 0-16,-8-18-3 15,28-16 3-15</inkml:trace>
  <inkml:trace contextRef="#ctx0" brushRef="#br1" timeOffset="66144">8350 9402 51 0,'-17'21'32'15,"7"11"3"-15,-7-8-3 16,10 6-28-16,2-5 0 16,8 1-1-16,1-9-2 15,10-5 0-15,4-8-1 16,5-5 0-16,3-5 0 15,1-6 0-15,0-6 0 16,0-5 0-16,-3 0 0 16,-2-3-1-16,-4-1 2 15,-8 1-2-15,-6-1 1 0,-6 2-1 16,-9 10 0-16,-8 1-2 15,-1 15-4-15,-13-5-8 16,11 18-16-16,-6-1-3 16,13 11 2-16,-2-4-1 15</inkml:trace>
  <inkml:trace contextRef="#ctx0" brushRef="#br1" timeOffset="66522">8846 9496 39 0,'21'15'32'0,"-21"-15"1"16,21 25 0-16,-21-25-26 15,6 18 1-15,-6-18-2 16,0 0-1-16,0 0-2 15,-12-4-1-15,10-8 1 16,2-1-2-16,2-5 0 16,6-1-1-16,4-5 0 15,3 1 0-15,6 2 0 16,4 5 0-16,3 3 1 15,1 8 0-15,2 9 1 16,0 7-1-16,-4 6 1 16,0 6 0-16,-4 0-1 15,-5 2-1-15,-4-1 0 16,-6-4-1-16,-3-2-3 15,-5-18-10-15,-10 14-19 0,-12-18-3 16,0 5 0-16,-16-13 0 16</inkml:trace>
  <inkml:trace contextRef="#ctx0" brushRef="#br1" timeOffset="66679">8362 9092 64 0,'-30'-1'37'16,"-4"-2"-2"-16,17 24-1 15,7 20-56-15,0-9-11 16,16 8-1-16,-1-8-2 16</inkml:trace>
  <inkml:trace contextRef="#ctx0" brushRef="#br1" timeOffset="67099">9711 9373 63 0,'-1'-19'36'0,"1"19"-1"15,0 0-5-15,-3 12-22 16,2 6-2-16,9 11-3 15,2 1-2-15,6 2-1 16,3 0-1-16,3-7-3 16,10 3-8-16,-13-20-23 15,16-1 2-15,-9-18-4 16,7 1 3-16</inkml:trace>
  <inkml:trace contextRef="#ctx0" brushRef="#br1" timeOffset="67416">10070 9296 37 0,'-7'-15'32'16,"7"15"2"-16,-25-4-2 15,16 17-21-15,-15-11-2 16,8 14-3-16,-6-8-2 16,7 7-1-16,1-5 0 15,5 1-1-15,9-11 0 16,0 16-1-16,13-10 0 15,5 2 0-15,5 2-1 16,4 2 1-16,3 0-1 16,-1 4 0-16,-1 2 0 0,-3 0 0 15,-7 0 1-15,-5 2-1 16,-7-3 1-16,-3-4-1 15,-7-1 1-15,4-12-1 16,-21 11-1-16,3-14-1 16,2 4-6-16,-19-13-26 15,12 6 0-15,-13-12-2 16,3 6 1-16</inkml:trace>
  <inkml:trace contextRef="#ctx0" brushRef="#br1" timeOffset="67582">9576 9177 66 0,'-17'-19'38'16,"17"19"-1"-16,0 0 0 16,0 0-33-16,18 1-8 15,-2 3-30-15,13 2-1 16,0-10-3-16,18 3-1 15</inkml:trace>
  <inkml:trace contextRef="#ctx0" brushRef="#br1" timeOffset="69490">11150 9200 21 0,'0'0'24'15,"8"-21"-9"-15,-8 21 0 0,-4-11 1 16,4 11-2-16,0 0-2 15,0 0 0-15,-8-13-2 16,8 13-2-16,0 0-1 16,3 17-2-16,-3-4-1 15,8 12-1-15,1 5-1 16,4 7 0-16,2 2-1 15,6 2-1-15,2-1 0 16,1-8 0-16,3-5 0 16,0-13 0-16,0-11 0 15,-1-10 0-15,-3-12-1 16,-1-9 1-16,-3-5-2 15,-3-7 1-15,-3-2 1 16,-4-1-1-16,-5 4 1 16,-4 0 0-16,-5 7 0 0,-3 8 0 15,-1 7 1-15,9 17 0 16,-20 0-1-16,13 14 2 15,0 12-1-15,6 14 1 16,4 8-1-16,3 10 0 16,0 2 0-16,6-1 0 15,-2-1 0-15,2-4 0 16,1-10-2-16,-2-10-1 15,7-1-21-15,-10-20-10 16,10 1-1-16,-18-14-2 16,27-3 2-16</inkml:trace>
  <inkml:trace contextRef="#ctx0" brushRef="#br1" timeOffset="69880">11636 9534 54 0,'0'0'33'16,"9"16"0"-16,-9-16-1 16,27-7-25-16,-8-11-1 15,11 0-1-15,-3-7-3 16,2-3 0-16,-1-8-1 15,-1-1-1-15,-2-1 0 16,-7 5 0-16,-9 5 0 16,-6 7 0-16,-3 21-1 15,-21-10 1-15,2 23 0 0,-5 11 0 16,-4 10 0-16,1 5 1 15,4 6-1-15,2 3 0 16,8-4 0-16,7-4 1 16,7-5-1-16,11-10 0 15,10-8-1-15,6-12 0 16,9-6-3-16,3-13-3 15,17 5-13-15,-11-18-12 16,11 5-1-16,-12-11 0 16,4 7 2-16</inkml:trace>
  <inkml:trace contextRef="#ctx0" brushRef="#br1" timeOffset="70241">12220 9361 63 0,'-19'-11'32'0,"3"18"1"16,-16-8-7-16,6 19-18 0,-10-2-3 15,5 13 0-15,-1-1-2 16,5 5-2-16,5 2 0 15,11-2 0-15,8-2-1 16,12-5 1-16,8-10-1 16,7-8 0-16,5-5 0 15,4-10 0-15,2-7 0 16,0-8-1-16,-2-5 1 15,-1-3-1-15,-4 0 0 16,-2 0 1-16,-4 1 0 16,-4 8-1-16,-4 4 1 15,-14 17 1-15,13-8-1 16,-13 8 1-16,-1 25-1 15,-3-2 0-15,-2 2 1 0,2 2-1 16,0 1 0-16,1-2 0 16,5-7-1-16,-1-5-1 15,5-2-3-15,-6-12-20 16,18-5-7-16,-11-9-2 15,15 3 1-15</inkml:trace>
  <inkml:trace contextRef="#ctx0" brushRef="#br1" timeOffset="70474">12521 9413 42 0,'17'28'32'16,"-13"-9"1"-16,6 12 0 16,-11-8-22-16,12 10-1 15,-9-14 0-15,8 3-3 0,-10-22-1 16,13 19-1-16,-13-19-1 15,14-9-1-15,-5-10 0 16,6-5-1-16,2-8-1 16,2-9-2-16,10-3-2 15,-2-11-19-15,19 13-14 16,-6-6-2-16,14 15-1 15,-4 0 1-15</inkml:trace>
  <inkml:trace contextRef="#ctx0" brushRef="#br1" timeOffset="70782">13194 9117 52 0,'-4'44'37'15,"-7"1"-1"-15,12 19-2 16,-10-12-13-16,10 16-20 16,2-6-1-16,0-5-2 15,7-4-10-15,-10-20-22 16,13-7 1-16,-13-26-2 0,20 8 0 15</inkml:trace>
  <inkml:trace contextRef="#ctx0" brushRef="#br1" timeOffset="70983">13413 9065 60 0,'0'0'38'15,"13"32"-1"-15,-12 2 0 16,11 21-21-16,-8 5-12 15,6 9 0-15,-5 4-4 16,-5-11-15-16,10 6-21 16,-11-18 0-16,10-3-4 0,-5-21 1 15</inkml:trace>
  <inkml:trace contextRef="#ctx0" brushRef="#br1" timeOffset="73793">14421 9222 42 0,'5'30'31'0,"8"13"1"16,-5-4-2-16,11 10-22 16,-5-10-1-16,11 4-2 15,-6-11-2-15,5-8-2 16,-3-12 0-16,-1-9 0 15,0-14-1-15,0-9 1 16,-2-7-1-16,0-6 0 16,0-8 1-16,-1-2-1 15,-3 4 0-15,2 1-1 16,-3 6 1-16,-2 11 0 15,-11 21 0-15,23-4-1 0,-11 20 1 16,2 11 0-16,4 8 0 16,3 3 1-16,1 3-1 15,3-2 1-15,1-7-1 16,1-8 1-16,-1-7-1 15,-2-8 0-15,-6-12 1 16,-1-4-1-16,-3-8 1 16,-3-4 0-16,-5-6 2 15,-3-2-1-15,-6-7-1 16,0 1 1-16,-3-1 0 15,1 3-2-15,1 4-2 16,-2 3-5-16,12 12-25 16,-10-2 0-16,4 14-1 15,13-4 0-15</inkml:trace>
  <inkml:trace contextRef="#ctx0" brushRef="#br1" timeOffset="74430">15299 9120 49 0,'0'25'31'16,"-8"-3"2"-16,13 19-4 15,-14-4-21-15,16 17 0 16,-10-4-2-16,7 7 0 15,-2-6-4-15,2-3 0 16,-1-10-1-16,2-10 0 16,-2-11-1-16,-3-17 0 0,0 0 0 15,12-15 0-15,-12-7 0 16,3-6 0-16,-4-9 0 15,2-11 0-15,-4-6-1 16,2-7 1-16,2-1-1 16,3-2 0-16,9 5 1 15,5 4-1-15,7 10 1 16,3 11 0-16,4 15 1 15,3 14-1-15,-3 11 1 16,-5 12-1-16,-9 10 0 16,-6 5 1-16,-12 8-2 15,-8 5 2-15,-7 1-1 16,-6-3-1-16,-2-1 1 15,-4-7 0-15,2-7 0 0,2-8 0 16,10-11-1-16,13-10 1 16,0 0-1-16,0 0 1 15,12-14 0-15,6 6-1 16,4 5 1-16,0 7-1 15,-2 8 1-15,-2 6 0 16,-4 5 0-16,-5 5 0 16,-3 2 0-16,-5 0 1 15,-6 0-1-15,-4-3 1 16,-5-6-1-16,-1-3 1 15,-4-4-1-15,1-5 1 16,-4-5-1-16,0-5 0 16,6-3-4-16,-8-16-21 15,19 6-6-15,-8-16-2 16,17 6 1-16</inkml:trace>
  <inkml:trace contextRef="#ctx0" brushRef="#br1" timeOffset="74695">15860 9141 53 0,'0'0'35'0,"5"-17"-1"16,-5 17-1-16,3 13-15 15,2 14-13-15,-3 8-1 16,3 12 0-16,-1 7-2 16,0 2-1-16,3-1-1 0,-2-1-1 15,4-5-4-15,-7-22-13 16,13 1-14-16,-15-28-3 15,20 8 1-15,-11-24-1 16</inkml:trace>
  <inkml:trace contextRef="#ctx0" brushRef="#br1" timeOffset="74906">16027 9076 70 0,'12'51'35'16,"-10"4"-1"-16,18 19-1 15,-13-6-28-15,11 6 0 0,-5-9-3 16,3-4-1-16,3-8-4 16,-7-23-13-16,4-1-17 15,-16-29 0-15,15 14 0 16,-15-14-2-16</inkml:trace>
  <inkml:trace contextRef="#ctx0" brushRef="#br1" timeOffset="75101">15820 9420 76 0,'0'0'36'0,"15"5"-3"0,12-6-1 15,-2-10-27-15,12 2-3 16,4 0-4-16,-2-12-12 15,13 12-18-15,-10-11-1 16,8 9-1-16,-9-5 0 16</inkml:trace>
  <inkml:trace contextRef="#ctx0" brushRef="#br1" timeOffset="75424">16516 9151 65 0,'0'0'34'15,"-13"-23"-1"-15,13 23-1 16,-41-8-25-16,13 14-2 15,-8-1-2-15,2 14-1 16,5 1-1-16,4 9 0 0,6 4-1 16,9 3 0-16,8 0 0 15,11-2 1-15,10 0-1 16,5-5 0-16,4-2-1 15,6-4 2-15,-2-4-1 16,3-1 0-16,-7-2 1 16,-2-2-1-16,-6 0 1 15,-7 1 0-15,-5-2 1 16,-8 0-2-16,-9 1 1 15,-9 0-2-15,0 13-21 16,-18-14-11-16,4 7-1 16,-12-7-2-16,9 2-1 15</inkml:trace>
  <inkml:trace contextRef="#ctx0" brushRef="#br1" timeOffset="76130">17444 9233 37 0,'-22'8'29'16,"2"-3"0"-16,1 12 0 16,-16-10-17-16,9 19-2 15,-11-4-3-15,8 14-2 16,-1-4-1-16,10 2-1 15,5-3-1-15,11-4 1 16,6-8-1-16,11-5-1 16,7-11 0-16,5-8-1 15,5-9 1-15,1-7-1 16,-3-5 0-16,-2 0 0 15,-4 0 0-15,-5 2 0 16,-6 8-1-16,-11 16 1 16,0 0 1-16,0 0-1 0,8 26 0 15,-11 2 0-15,1 5 0 16,0 2 0-16,4 1-1 15,0-8-1-15,6 1-6 16,-8-29-17-16,18 24-6 16,-18-24-1-16,26-9 0 15</inkml:trace>
  <inkml:trace contextRef="#ctx0" brushRef="#br1" timeOffset="76475">17632 9397 52 0,'0'27'31'16,"9"10"2"-16,-9-14-7 0,11 9-12 16,-17-18-3-16,13 3-3 15,-7-17-4-15,0 0-2 16,0 0-1-16,14-20 0 15,-8-1 0-15,5-2-1 16,2-8 0-16,2 1 0 16,3 1 0-16,0 6 1 15,1 4-1-15,2 9 0 16,0 9 1-16,0 8-1 15,1 12 0-15,0 7 0 16,4 4 0-16,0-2-1 16,3 1-2-16,0-7-2 15,12 2-19-15,-13-19-9 16,12-1 1-16,-9-14-3 0,10-1 3 15</inkml:trace>
  <inkml:trace contextRef="#ctx0" brushRef="#br1" timeOffset="76843">18335 9243 53 0,'-17'-23'32'15,"2"13"1"-15,-16 2-1 16,5 23-21-16,-12-3 0 16,7 19-5-16,-7 4-2 15,10 7 0-15,1 3-2 16,8 2 0-16,7-6-1 15,10-6 0-15,7-10-1 16,8-9 1-16,5-11-1 16,6-9-1-16,3-10 1 0,1-9-1 15,3-5 0-15,-1-6 0 16,-2-5 1-16,-2-6-2 15,-3 1 2-15,-6-3-2 16,-4 6 2-16,-6 4-1 16,-1 10 1-16,-5 10 0 15,-1 17-1-15,0 0 2 16,-5 25-1-16,5 10 0 15,0 10 1-15,1 9 0 16,3 2-3-16,1-7-2 16,17 8-28-16,-12-20-1 15,15-3 0-15,-6-17-1 16</inkml:trace>
  <inkml:trace contextRef="#ctx0" brushRef="#br1" timeOffset="77294">18874 9208 73 0,'-1'15'35'0,"-12"2"-1"16,11 12 0-16,-10 3-28 15,9 3-2-15,1-3 0 16,7-3-2-16,3-4-1 15,2-9-1-15,5-8 0 16,5-6 0-16,0-8 0 16,2-5-1-16,1-4 0 0,1-3-1 15,-1 3 1-15,0 2 0 16,0 4 0-16,-1 7 0 15,2 9 0-15,1 8 1 16,3 2 0-16,4 8 0 16,2-1 0-16,4-1 0 15,5-2 0-15,2-6 0 16,0-7 0-16,1-9 0 15,1-7 0-15,-5-8 0 16,-2-5 0-16,-5-5 0 16,-7-6 1-16,-7-1-1 15,-7-4 1-15,-8 1 0 16,-8 5-1-16,-6 5 0 15,-5 7 0-15,-9 0-6 16,8 21-27-16,-14 0 0 0,10 19-2 16,-7 4 1-16</inkml:trace>
  <inkml:trace contextRef="#ctx0" brushRef="#br1" timeOffset="78007">20004 9234 48 0,'-1'-11'31'0,"-14"-4"1"16,15 15-1-16,-40-18-19 15,14 27-3-15,-14 2-1 16,4 13-4-16,-5 11 0 16,5 6-1-16,2 3-1 15,10 7 0-15,8-2-1 16,14-6 0-16,11-8-1 15,12-8 0-15,8-11 0 16,6-9-1-16,1-7 1 16,1-8-1-16,-2-6 0 15,-4-5 0-15,-2-1 0 16,-9-1 0-16,-3 1 0 15,-5 1 1-15,-3 3-1 16,-3 3 1-16,-6 13 0 0,0 0 0 16,0 0 0-16,3 19 1 15,-4-1-1-15,1 5 1 16,1 3-1-16,1-1 1 15,2 1-2-15,-1-7-1 16,12 2-6-16,-15-21-24 16,21 14 1-16,-9-22-3 15,10 3 2-15</inkml:trace>
  <inkml:trace contextRef="#ctx0" brushRef="#br1" timeOffset="78234">20322 9151 79 0,'0'0'34'0,"-1"19"-5"16,6 22-3-16,-10-2-18 16,9 16-2-16,-9 1-2 15,6 2-1-15,-2-4-2 16,2-4-1-16,3-8-1 15,-2-14-3-15,10-2-5 16,-12-26-24-16,22 9 1 16,-12-22-3-16,12 3 2 15</inkml:trace>
  <inkml:trace contextRef="#ctx0" brushRef="#br1" timeOffset="78436">20505 9150 73 0,'0'0'33'16,"0"0"-7"-16,4 49 5 15,-8-8-23-15,11 18-1 16,-6 1-4-16,4 5 0 16,-2-6-2-16,2-6-2 15,2-6-3-15,-9-16-19 16,11-2-9-16,-12-16 0 15,8-1-1-15,-5-12 0 16</inkml:trace>
  <inkml:trace contextRef="#ctx0" brushRef="#br1" timeOffset="78637">20136 9484 81 0,'32'-4'36'0,"-5"-6"-3"15,27 9 1-15,-4-13-32 16,9-3-3-16,11 10-21 16,-8-18-11-16,7 10 0 15,-12-7-3-15,5 10 1 16</inkml:trace>
  <inkml:trace contextRef="#ctx0" brushRef="#br1" timeOffset="79074">20981 9173 63 0,'-24'-28'34'0,"12"25"-2"16,-16-1-1-16,9 10-23 16,-11-1 0-16,3 14-4 15,-4 1-2-15,4 6-1 16,4 1 0-16,4 4 0 0,6-6-1 15,8 1 0-15,8-3 0 16,9-6 0-16,7 1 0 16,6-4 0-16,2-4 0 15,6-1 0-15,-2 2 0 16,3 2 0-16,-6 1 1 15,-5 2-1-15,-6 0 1 16,-7 5 0-16,-9-1 0 16,-6 1 1-16,-8-2 0 15,-5 0-1-15,-6-2 0 16,-4-4-1-16,-2 0-5 15,-9-12-28-15,14 4 0 16,-4-15-3-16,22-2 0 16</inkml:trace>
  <inkml:trace contextRef="#ctx0" brushRef="#br1" timeOffset="80013">21935 9159 55 0,'-15'-4'30'16,"-11"-2"-1"-16,8 7-8 15,-12-6-11-15,11 12-2 16,-9-7-3-16,4 8 0 16,-4-4-2-16,6 4 1 15,-2-2-1-15,1 4-1 0,1-1-1 16,1 2 1-16,3-1-2 15,4 0 1-15,4 3-1 16,2 2 1-16,5-2-1 16,5 0 1-16,4 2-1 15,4-1 0-15,5 2 0 16,3-1 1-16,3 0-1 15,3-2 0-15,0 3 0 16,-1-1 0-16,0-2 0 16,-5 1 0-16,-3-1 0 15,-5 1 0-15,-8 0-1 16,-7 1 2-16,-6-1-1 15,-6 1 0-15,-6-1 0 16,-4-2 0-16,-1 0 0 0,-5-3 0 16,4-4 0-16,0-4 0 15,9-1-2-15,6-5 0 16,14 5-4-16,1-16-5 15,26 9-20-15,1-11-2 16,20 8 0-16,1-11 0 16</inkml:trace>
  <inkml:trace contextRef="#ctx0" brushRef="#br1" timeOffset="80275">22168 8997 38 0,'-13'-12'31'0,"-6"3"3"16,10 21-1-16,-4 10-13 15,16 23-12-15,-5 11-1 16,11 16-1-16,-1 8-5 15,6 3 1-15,0-4-2 16,0-6-3-16,6-2-8 16,-12-22-20-16,10-10-1 15,-15-18-2-15,10-6 1 16</inkml:trace>
  <inkml:trace contextRef="#ctx0" brushRef="#br1" timeOffset="80757">22007 9442 53 0,'22'3'32'16,"1"-7"-2"-16,17 8 0 15,-4-12-23-15,14 7-1 16,-6-6-3-16,2 2-2 15,-3-1 0-15,-6 1-1 16,-6 3 0-16,-5 2 0 16,-8 7 1-16,-5 3-1 15,-6 5 1-15,-1 3 0 16,-4 4 0-16,-1 4 0 0,1-3 1 15,-1 2-2-15,3-3 1 16,1-4-1-16,3-3 0 16,-8-15 0-16,22 12 0 15,-8-16 0-15,3-4 0 16,2-7 0-16,-2-4 1 15,2-4-1-15,0-4 0 16,-1 0 0-16,-4 1 0 16,-2 6 0-16,-3 2 0 15,-9 18 0-15,12-10 0 16,-12 10 1-16,3 21-1 15,-1 0 1-15,2 5-1 16,2-2 0-16,4 3-1 16,1-8-2-16,9 3-6 15,-8-16-18-15,17 3-4 0,-7-14-3 16,13 3 2-16</inkml:trace>
  <inkml:trace contextRef="#ctx0" brushRef="#br1" timeOffset="81403">23028 9405 45 0,'-4'-32'31'0,"-1"9"1"15,-14-5-1-15,6 16-21 16,-21-2-3-16,8 20-2 16,-10 7-1-16,4 12-1 15,0 8 0-15,6 8 0 16,4 0-1-16,10 2 0 15,8-4-1-15,9-7-1 16,10-8 0-16,6-6 0 0,5-13 0 16,3-9 0-16,5-6 0 15,-2-9 0-15,0-5 0 16,-1-3-1-16,-3-7 1 15,-5-5-1-15,-2-2-1 16,-6-7 0-16,-4 2 0 16,-7-1-1-16,-3 4 1 15,-6 5 0-15,1 12 1 16,-3 12 1-16,7 14 0 15,-11 17 1-15,6 11-1 16,3 16 2-16,1 7-2 16,5 7 1-16,1-3 0 15,5-3 1-15,3-2-2 0,3-9 0 16,3-9 0-16,3-10-2 15,5-10 0-15,-1-12 0 16,3-6 0-16,0-6 0 16,2-4-1-16,-4-6 1 15,0-2 1-15,-7-4-1 16,-2 1 1-16,-6 0 2 15,-8 3 0-15,-4 6 0 16,-7 1 1-16,7 17 0 16,-27-10 0-16,10 19 1 15,-2 5-1-15,0 10 1 16,0 5-1-16,3 1-1 15,3 4 0-15,6-2 0 16,3-5 0-16,6-6-1 0,7-1-1 16,5-11 0-1,7-3-3-15,0-10-1 0,9 3-5 16,-8-16-22-16,13 7 0 15,-10-11-2-15,9 5 2 16</inkml:trace>
  <inkml:trace contextRef="#ctx0" brushRef="#br1" timeOffset="81756">23598 9473 45 0,'5'11'29'0,"-10"1"2"16,6 11-5-16,-15-13-15 16,17 13-3-16,-10-10-3 15,9 6 0-15,-2-19-1 16,1 22-1-16,-1-22 1 0,11 1-3 15,-11-1 0-15,21-14 0 16,-8 1-1-16,4-3 0 16,2-6 0-16,2-1 0 15,0 0 0-15,3 2 0 16,-3 1 0-16,0 3-1 15,-3 8 2-15,1 5-1 16,-6 10 0-16,1 8 1 16,-6 5 0-16,0 4 0 15,-4 4 0-15,2 0 0 16,-1 0-1-16,-3-2 0 15,3-4 0-15,-4-5-1 16,4-3-3-16,-5-13-8 16,12 8-20-16,-12-8-1 15,11-12 0-15,-7-6-1 0</inkml:trace>
  <inkml:trace contextRef="#ctx0" brushRef="#br1" timeOffset="81975">24015 9333 49 0,'6'14'32'0,"-11"9"0"16,9 20 1-16,-9-10-25 16,10 13-1-16,-6-8-2 15,5 3 0-15,-3-7-2 16,4-6-3-16,0-4-1 15,-3-11-5-15,5 5-7 16,-7-18-19-16,0 0 0 0,0 0-2 16,0 0 1-16</inkml:trace>
  <inkml:trace contextRef="#ctx0" brushRef="#br1" timeOffset="82424">23958 9502 38 0,'12'-7'29'15,"1"0"-1"-15,7 6 1 16,0-6-21-16,13 9-2 15,2-9-2-15,6 4-2 16,3-6 0-16,6-2 0 16,0-3-1-16,3 0 1 15,-3-1-2-15,-3-3 0 16,-7 2 0-16,-6 4 1 0,-9-1 0 15,-9 5 0-15,-16 8 1 16,0 0 0-16,-15-4 0 16,-4 13 0-16,-6 0 0 15,2 3 0-15,0 3-1 16,5 0 0-16,4 2-1 15,7 1 2-15,9-1-2 16,4-1 0-16,4 2 0 16,6 2 0-16,1-4 1 15,3 2-1-15,-1 0 1 16,2 1 1-16,-2-1-1 15,1 1 1-15,-5-2 1 16,1 1-1-16,-7-4 2 16,-3 0-1-16,-7-2 0 15,1-12-2-15,-18 15 2 0,-2-8-3 16,-8 0-2-16,-16-9-30 15,6 11-3-15,-18-12-1 16,6 8-3-16</inkml:trace>
  <inkml:trace contextRef="#ctx0" brushRef="#br1" timeOffset="110171">1712 11859 5 0,'64'-3'19'0,"-2"-10"1"0,15 11-1 15,-29 0-6-15,10-5-1 16,0 9-3-16,-7-7-2 15,2 5 0-15,0-4-2 16,1 6 0-16,-3-6 0 16,3 5 0-16,-1-4-3 15,0 6 0-15,0-4 0 16,6 6-1-16,4-3 0 15,6 3 0-15,4 1-1 16,4 1 0-16,-5 0 1 16,4-1 1-16,0-1-1 15,-3 2 1-15,-2-4-2 16,-3 3 0-16,-5-4 0 15,-2 1 0-15,-3-2 0 0,2 0-1 16,1 1 1-16,0 0-1 16,2 1 2-16,-1-1-1 15,1 2 1-15,4 1-1 16,1 0-1-16,1 2 1 15,-1-2 0-15,3 0-1 16,-2 0 1-16,6-1-1 16,2-1 1-16,3-3-1 15,3-2 2-15,4-2-2 16,-1 1 1-16,0-3 0 15,2 0-1-15,-5 0 1 16,0-1-1-16,-2 1 1 16,-4-1-1-16,-1 2 1 15,-3 1 0-15,2 1 0 16,-2-1 0-16,-1 0-1 0,-1 3 1 15,1-1 0-15,0 1-1 16,-1 0 1-16,3-3 0 16,0 0 0-16,2 0 0 15,1-1 0-15,4-3 0 16,2-1 0-16,1 1 0 15,0-3 0-15,4 1 0 16,0 0 0-16,2-2 0 16,1 1-1-16,2-1 2 15,2 2-1-15,1 1 0 16,2-1 0-16,3 1-1 15,0 1 1-15,1 3 0 16,0 1 0-16,-3 2 0 16,1 2 0-16,-1 2 0 0,-1 2 0 15,-1 2-1-15,-1 5 2 16,-2-1-2-16,-2 3 2 15,-2-1-2-15,-4 1 1 16,-4 0 0-16,-2 0 0 16,-5-3 0-16,-4-1 0 15,-3-1 0-15,-3-3 0 16,-3 0 0-16,-3-2 0 15,-3 2-2-15,-16-9-24 16,1 9-4-16,-18-10-1 16,-8 2-1-16</inkml:trace>
  <inkml:trace contextRef="#ctx0" brushRef="#br2" timeOffset="121573">13985 16148 14 0,'0'0'29'0,"0"0"0"15,0 0-10-15,5 13-6 16,-5-13-2-16,-7 42-3 16,1-13-1-16,6 19-2 15,-4 6-1-15,7 8-1 16,-3 3 0-16,3 4-1 15,1 0-1-15,3-3 0 16,-1-7-1-16,3-12 0 16,1-10-1-16,3-14-2 15,7-4-6-15,-20-19-23 16,24-9-1-16,-21-14 0 15,10 7 1-15</inkml:trace>
  <inkml:trace contextRef="#ctx0" brushRef="#br2" timeOffset="122211">13728 16517 5 0,'-7'19'28'0,"-11"-8"2"16,13 18-8-16,-10-20-8 16,17 18-3-16,-8-15-2 15,17 7-2-15,-11-19-2 0,33 16-1 16,-3-19-2-16,10-10 0 15,4-12-1-15,10-7 0 16,1-10 0-16,0-5-2 16,-2-6 1-16,-4-2-1 15,-8 3-1-15,-6-2 1 16,-9 10-2-16,-12 3 2 15,-6 13-2-15,-10 9 2 16,2 19-1-16,-15-5 2 16,2 20 1-16,-1 15-1 15,1 8 2-15,1 13-1 16,3 8 2-16,7 6-1 15,0 1 0-15,6 3 1 16,1-6-2-16,4-6 1 0,2-7-1 16,0-11 0-16,2-12-1 15,0-11 1-15,1-9-1 16,3-8 1-16,-2-11-1 15,5-6 0-15,-1-4 1 16,2-3-1-16,-1-3 0 16,1-1 0-16,-2 2 0 15,-1 6 0-15,-1 7 0 16,-2 6 0-16,-2 9-1 15,1 6 2-15,1 7-1 16,0 6 0-16,3 4 0 16,0 0 0-16,5-1-1 15,2-3-1-15,3 1-1 16,-5-11-7-16,16 9-21 0,-17-16-3 15,11 9 1-15,-12-14 0 16</inkml:trace>
  <inkml:trace contextRef="#ctx0" brushRef="#br2" timeOffset="122667">14963 16621 8 0,'0'0'29'16,"-12"-27"1"-16,12 27-3 15,-22-14-15-15,7 17-6 16,-8-1-1-16,2 17 0 16,-5 2-2-16,2 8 0 0,-2 5-1 15,3 0-1 1,5 0 0-16,8-2 1 0,5-8-1 15,7-6-1-15,-2-18 1 16,27 9-1-16,-2-18 0 16,4-8 0-16,2-6 1 15,-1-5-1-15,1-1 0 16,-4-4 0-16,-3 3 0 15,-3 0 1-15,-8 5-1 16,-3 7 1-16,-4 6 0 16,-6 12 0-16,0 0 1 15,0 0-1-15,3 27 0 16,-6-5 1-16,1 5-1 15,-1-3 0-15,2 0-1 0,2-2 0 16,2-4 0-16,1-5-1 16,-4-13-1-16,14 5-3 15,1-4-6-15,-11-17-20 16,14 5-2-16,-12-15 0 15,12 6 0-15</inkml:trace>
  <inkml:trace contextRef="#ctx0" brushRef="#br2" timeOffset="122873">15192 16256 29 0,'-5'13'33'0,"10"24"0"15,-12-4-1-15,10 18-25 16,-4-3-2-16,5 6-1 0,-3-2-3 15,3-3 0-15,-2-3-1 16,1-8-2-16,3-2-8 16,-10-22-22-16,10 7-2 15,-6-21 0-15</inkml:trace>
  <inkml:trace contextRef="#ctx0" brushRef="#br2" timeOffset="123068">15134 16528 50 0,'13'-6'36'0,"14"3"-3"16,4-17-33-16,-2-9-33 15,19 10-2-15,-7-16 0 16</inkml:trace>
  <inkml:trace contextRef="#ctx0" brushRef="#br2" timeOffset="130604">16358 16215 1 0,'8'-13'31'15,"-10"-7"-1"-15,2 20 1 16,9-20-18-16,-9 20-3 16,12 11-1-16,0 14-3 15,-5 6 0-15,9 24-3 16,-5 9 1-16,5 12-2 15,-2 3 0-15,1 4-1 16,-2-1-1-16,-1-5-2 16,2 0-7-16,-13-36-24 15,13 5 0-15,-15-32-2 16,13-1 1-16</inkml:trace>
  <inkml:trace contextRef="#ctx0" brushRef="#br2" timeOffset="131324">16174 16685 17 0,'-12'4'33'15,"23"11"0"-15,-11-15 1 16,38-2-20-16,-7-14-9 15,13 1 0-15,2-16-1 16,7-8-2-16,0-8-1 16,-2-3-1-16,-4-3 0 15,-6 0-1-15,-6 2 0 0,-8 3 0 16,-7 11-1-16,-10 12 1 15,-4 11 0-15,-6 14 0 16,0 0 1-16,-8 35 0 16,3 3 0-16,3 15 1 15,4 9-1-15,3 6 1 16,1-2-1-16,5-1 1 15,0-5-1-15,5-12 0 16,-2-8 0-16,1-17 1 16,-1-11-1-16,1-8 0 15,-3-10 0-15,3-3 0 16,-3-7 0-16,1 2 0 15,0-2 1-15,0 4-1 0,0 3 0 16,5 2 0-16,3 3 0 16,2 4 0-16,4 3 1 15,2 3-1-15,4-1 0 16,1 4 1-16,1-2-1 15,-3 0 0-15,-1 0 0 16,-3 2 1-16,-4-4-1 16,-4-4-1-16,-2 1 1 15,-5-9 0-15,-1-1-1 16,-5-7 0-16,1-4-1 15,-5-9 0-15,2-3 0 16,-5-4-1-16,-1 1 1 16,-6 3 0-16,-1 5 1 15,-4 8 1-15,-4 13 1 0,-1 14 0 16,-2 14 3-16,4 14 0 15,0 7-1-15,10 7 2 16,5-2-1-16,13-3-1 16,9-7 0-16,15-16-2 15,20-7-9-15,5-27-26 16,32-2-2-16,1-29 0 15,29 2-2-15</inkml:trace>
  <inkml:trace contextRef="#ctx0" brushRef="#br2" timeOffset="132168">18451 16453 24 0,'9'-18'32'16,"-14"-11"2"-16,5 29-6 15,0-14-20-15,6 30 0 16,-5 7-3-16,7 20-1 16,0 5-1-16,2 6-1 15,0 6-1-15,5-2 1 16,-1-5-2-16,1-12 1 15,-1-12-1-15,3-15 0 16,-4-11 1-16,2-12-1 0,-2-12 0 16,-2-3 0-16,-2-8 0 15,-4-5 0-15,-3 1 0 16,0 4 0-16,-4 4 0 15,1 5 0-15,2 7 0 16,-1 16 0-16,16-4 0 16,1 15 0-16,8 3 0 15,7 1 0-15,8 2 0 16,7-2 0-16,4-2 0 15,1-7 1-15,0-1-1 16,-3-5-1-16,-4-3 1 16,-5-5-1-16,-8-4 0 15,-8 2 1-15,-10-4-1 16,-8-1 0-16,-8-2 0 0,-9 0 0 15,-5 3 1-15,-8 3-1 16,-1 4 1-16,-1 3 0 16,-1 13 0-16,6 6 1 15,5 4-1-15,9 9 1 16,8 1-1-16,11 3 1 15,9-2-1-15,8-4 0 16,9-7-1-16,3-8-1 16,10 3-8-16,-11-24-23 15,15 5-2-15,-16-21 1 16,9 8 0-16</inkml:trace>
  <inkml:trace contextRef="#ctx0" brushRef="#br2" timeOffset="132740">19414 16240 32 0,'0'0'32'0,"-27"16"3"16,25 22-3-16,-11 2-26 16,17 16-1-16,3 7-2 15,8 5-1-15,6-1-1 16,5-4-1-16,7-7 0 15,3-13-1-15,5-11-2 16,0-15-1-16,8-8-5 16,-11-20-3-16,9 2-2 15,-16-21 1-15,6 7 1 16,-13-13 6-16,-4 4 3 15,-8 0 4-15,-12-5 5 16,1 13 5-16,-19-10 2 0,18 34-1 16,-33-30-2-16,15 30-4 15,-8 1-1-15,4 12-3 16,-2 7 0-16,3 12-1 15,4 4 0-15,4 1 0 16,6 4-1-16,5-6 1 16,6-4 0-16,6-5-1 15,5-9 0-15,6-10 0 16,5-9-1-16,0-8 1 15,2-8 0-15,-1-4 0 16,-1-5-1-16,-1-3 1 16,-4 1 0-16,-4 4 0 15,-4 2 0-15,-4 9 1 16,-9 14 0-16,12-5-1 0,-12 5 1 15,2 29 0-15,-2-6 1 16,0 3-1-16,1 3-1 16,1-3 0-16,0-6-1 15,1-3-2-15,6-4-3 16,-9-13-12-16,17-9-16 15,-13-14-1-15,14 5 2 16</inkml:trace>
  <inkml:trace contextRef="#ctx0" brushRef="#br2" timeOffset="132934">20082 16205 27 0,'-3'21'33'15,"17"33"1"-15,-13-1-2 0,12 22-25 16,-5-8-1-16,6 3-2 15,-1-4-3-15,0-9-1 16,2-5-4-16,-9-22-7 16,12-1-22-16,-18-29-1 15,0 0 0-15</inkml:trace>
  <inkml:trace contextRef="#ctx0" brushRef="#br2" timeOffset="133106">19986 16594 38 0,'-11'5'35'0,"24"16"2"16,-13-21-2-16,43-3-28 0,2-11-3 16,17-13-8-16,19 4-29 15,-3-24-3-15,22 13 0 16,-5-12-1-16</inkml:trace>
  <inkml:trace contextRef="#ctx0" brushRef="#br2" timeOffset="133528">20438 16508 36 0,'5'-36'34'0,"13"25"1"16,-14-13-5-16,9 22-23 0,-13 2-1 16,18 32-3-16,-9 3-2 15,1 7 0-15,3 8-3 16,-2-5-5-16,13 11-27 15,-15-18 0-15,15 0-1 16,-8-25 0-16</inkml:trace>
  <inkml:trace contextRef="#ctx0" brushRef="#br2" timeOffset="133860">20739 16522 37 0,'-9'35'32'0,"-7"-8"1"0,14 19-12 15,-7-17-16-15,17 2-1 16,2-9-1-16,8-3 0 16,4-11-2-16,5-4 1 15,2-12-1-15,0-6-1 16,-2-7 0-16,-2-3 1 15,-7-4-1-15,-7 0 0 16,-8 1 0-16,-8-1 0 16,-9 5 0-16,-6 2 0 15,-6 3 0-15,-1 7 0 16,0 4 0-16,3 5-2 15,6 6 0-15,5-1-2 16,14 15-7-16,-1-18-21 16,16 20-1-16,-1-23 1 15</inkml:trace>
  <inkml:trace contextRef="#ctx0" brushRef="#br2" timeOffset="134149">21137 16565 11 0,'10'27'30'15,"8"16"1"-15,-16-11 1 16,11 13-18-16,-16-19-7 15,9-2-2-15,-4-9-1 16,3-3-1-16,-5-12-1 16,0 0 0-16,15-14 0 15,-6-3 0-15,-1-8-1 16,2-4 0-16,1-7 0 15,3-2 0-15,0 1-1 0,1 1 1 16,2 9 0-16,0 12 0 16,0 8 0-16,1 15 0 15,-2 11 0-15,0 9 0 16,-1 10-6-16,-11-10-28 15,18 8-2-15,-12-16-1 16,15 3-2-16</inkml:trace>
  <inkml:trace contextRef="#ctx0" brushRef="#br2" timeOffset="134707">21694 16356 29 0,'16'0'31'0,"-15"-16"3"16,-1 16-2-16,0-16-23 0,0 16-2 16,-9-12-2-16,9 12-2 15,-22 3-1-15,8 8 0 16,-3 6-2-16,3 7 1 15,1 5-1-15,6 3 0 16,5-3 0-16,7 2 0 16,8-4 0-16,8-6 0 15,6-3 0-15,1 0 0 16,2-4-1-16,-2 3 1 15,-5 0 0-15,-5 1 0 16,-6 1 0-16,-9 3-1 16,-6 1 1-16,-2-3 0 15,-5-2 0-15,-5-5-1 16,1-3-1-16,-3-6-1 15,3-4-2-15,-2-20-9 0,14 8-19 16,-11-25-1-16,19 7 0 16</inkml:trace>
  <inkml:trace contextRef="#ctx0" brushRef="#br2" timeOffset="135109">21935 16322 32 0,'12'34'33'0,"-14"-6"1"15,17 21-2-15,-14-8-26 16,12 7-2-16,0 1-2 16,2-2-1-16,0-2 0 15,1 0 0-15,-2-8-1 0,0-10 1 16,0-6-1-16,-1-12 0 15,0-11 0-15,0-5 0 16,0-7 0-16,0-7 0 16,0-3 0-16,-2-3-1 15,2-1 1-15,-3 8 0 16,-1 4 0-16,-1 4 0 15,-8 12 1-15,14 0-1 16,-14 0 1-16,16 22 0 16,-7-5 1-16,1-2-1 15,0 6 0-15,2-2 0 16,-1-5 0-16,1 0 0 15,-2 0-3-15,-10-14 0 16,18 21-4-16,-18-21-23 0,12-2-6 16,-13-10 0-16,12 9 0 15</inkml:trace>
  <inkml:trace contextRef="#ctx0" brushRef="#br2" timeOffset="135308">22486 16593 30 0,'0'0'34'16,"13"19"0"-16,-13-19-2 16,19 21-25-16,-9-9-6 15,1 0-2-15,0 7-3 16,-11-19-7-16,21 35-21 15,-21-35-1-15,10 29 1 0</inkml:trace>
  <inkml:trace contextRef="#ctx0" brushRef="#br2" timeOffset="135774">22657 16770 30 0,'4'34'31'15,"-12"-13"-10"-15,13 21 10 16,-11-21-23-16,12 9-1 15,-8-7-1-15,8 3-2 16,-4-9-1-16,3-2 0 0,-5-15-1 16,0 0 0-16,0 0 0 15,0 0-1-15,5-31 0 16,-6 9 0-16,-1-8 0 15,1-10-1-15,2-11 0 16,-1-11 0-16,4-1 0 16,3-3 0-16,2 3 0 15,1-1 0-15,5 10 0 16,3 9 0-16,3 13 0 15,3 16 0-15,1 12 0 16,-1 11 1-16,1 6-1 16,-2 9 1-16,-4 2 0 15,-3 7 0-15,-6 4 0 16,-2-2 0-16,-8 2 0 15,-3-2 0-15,-5-1-1 0,-2-5 1 16,-4-7-1-16,-3-4 0 16,1-5-2-16,-5-8-1 15,7 3-10-15,-15-24-22 16,17 8-1-16,-18-23 0 15,15 6-1-15</inkml:trace>
  <inkml:trace contextRef="#ctx0" brushRef="#br2" timeOffset="135959">22373 16219 61 0,'-12'-5'37'16,"12"5"-3"-1,-8-15-18-15,-19-6-48 0,31 8-1 16,-15-8-2-16,11 21 0 16</inkml:trace>
  <inkml:trace contextRef="#ctx0" brushRef="#br2" timeOffset="136253">20589 16175 40 0,'0'0'3'15,"-8"-22"-2"-15,22-6-16 16</inkml:trace>
  <inkml:trace contextRef="#ctx0" brushRef="#br2" timeOffset="137295">23674 16019 21 0,'5'-19'31'16,"-5"19"2"-16,4 21-5 15,1 19-19-15,-10 5-2 16,6 22-3-16,-3 6-1 15,3 9-1 63,-1 1-1-78,3-2 0 0,0-8-1 0,5-14 0 0,2-16 0 0,5-20 0 0,4-18 0 16,3-17-1-16,5-17 1 0,4-8 0 0,1-9 1 0,0-3-2 0,0 5 1 16,-1 8 0-16,-4 9 0 15,-4 16 0-15,-5 15 0 0,-6 16 0 16,-6 12 0-16,-4 10 0 15,-6 7 0-15,-5-1 0 16,-5 5 0-16,-6-3 0 16,-3-9 0-16,-1-4 0 15,-2-9-1-15,0-6 1 16,3-7 0-16,4-7-1 15,6-8 1-15,13 0 0 16,10-12 0-16,11 0-1 16,12-2 2-16,12-6-2 15,9-1 1-15,8-1 0 16,5-4 0-16,0 0 0 15,-5-2 0-15,-6-2 0 16,-9-2 0-16,-10 1 0 0,-12 0 0 16,-13 0 0-16,-13 4 0 15,-13 2 0-15,-11 0 1 16,-8 9-1-16,-6 5 0 15,-2 8 0-15,1 9 1 16,3 15 0-16,7 8-1 16,11 9 1-16,14 10 0 15,13 2-1-15,15-1 1 16,15-7-1-16,11-6 0 15,9-13-1-15,8-7-2 16,-6-18-5-16,12 1-24 16,-20-25-3-16,2 9 2 15</inkml:trace>
  <inkml:trace contextRef="#ctx0" brushRef="#br2" timeOffset="137501">24574 16111 15 0,'-4'15'31'15,"10"12"0"-15,16 26 1 16,-8 2-25-16,13 17-1 16,-4-2-4-16,2 5-2 15,-1-5-2-15,-9-8-2 16,1 0-5-16,-16-23-2 15,11 0-20-15,-19-23-1 16,3-1 2-16</inkml:trace>
  <inkml:trace contextRef="#ctx0" brushRef="#br2" timeOffset="139327">24597 16589 7 0,'-14'-51'28'15,"14"12"1"-15,-4-9-12 16,22 26-4-16,-4-6-3 16,21 25-2-16,-3 1-2 15,10 17 0-15,-4 2-2 16,2 6-1-16,-7 0-2 15,1 2 1-15,-6 1-2 16,-6 0 1-16,-6-1-1 16,-3 0 0-16,-1 0 0 15,-2 3 0-15,2 1 0 16,-1-4 0-16,5 1 0 15,1-8 1-15,2-3-1 0,5-5 0 16,2-3 0-16,2-9-1 16,2-5 1-16,0-9-1 15,-3-4 0-15,0-3 0 16,-2-4 1-16,-7-6-1 15,-2-2 0-15,-6-1 1 16,-5 2 0-16,-5 5-1 16,-2 6 1-16,-3 8 0 15,5 15 0-15,-13 4 1 16,8 11-1-16,5 11 0 15,3 7 0-15,6 0 0 16,4 2 0-16,7-3 0 16,3-4 0-16,5-5 0 15,2-6 1-15,2-6 0 0,-2-9-1 16,0-2 1-16,-4-9 0 15,-1-3 0-15,-7-3 0 16,-3-4-1-16,-5-6 1 16,-3-5-1 46,-3-4 1-62,-4-3-1 0,-4-1 0 0,1 3 0 0,-3 2 1 0,-1 7-2 0,1 9 2 0,6 17-1 0,0 0 0 16,0 0 0-16,-5 24 0 15,10-5 0-15,6 3 0 16,6 1 0-16,3-4 0 15,4-3 0-15,3-4 0 16,1-9 0-16,5-5 0 16,0-3 1-16,0-5-2 0,-3-8 1 15,-3-1 0-15,-1-6 0 16,-6 0 0-16,-2-3 0 15,-6-1 0-15,-3 0 0 16,-5-1 0-16,2 2 0 16,-4 0 0-16,-2 2 0 15,-3 5-1-15,-1 4 2 16,0 4-1-16,4 13 0 15,-14-15-1-15,14 15 2 16,-13-1-1-16,13 1 1 16,-14 3-1-16,14-3 0 15,-14 6 0-15,14-6 0 16,-14 6 0-16,14-6 0 15,-14 4 1-15,14-4-1 0,-15 1 0 16,15-1 2-16,-12 3-2 16,12-3 2-16,-13 1-1 15,13-1 0-15,0 0 0 16,-17 8 0-16,17-8 1 15,-12 9-2-15,12-9 1 16,-11 23-1-16,3-7 1 16,3 5 0-16,-1 4 0 15,2 4-1-15,0 3 1 16,3 6-1-16,1 0 1 15,3 6-1-15,5-4 0 16,2-2 0-16,3-3 0 16,1-2 0-16,3-7 0 15,1-8 0-15,2-7-1 0,1-9 1 16,4-8-1-16,-1-5-1 15,3-11 1-15,0-7 0 16,4-5-1-16,0-4 1 16,0-4 0-16,-3-2-1 15,-1 3 2-15,-3 0-1 16,-5 5 0-16,-4 4 1 15,-3 5 0-15,-4 4 0 16,-5 6 0-16,-3 2 0 16,0 15-1-16,-6-17 1 15,6 17 0-15,-13-9 0 16,13 9 0-16,-17 2 1 15,17-2 0-15,-18 9-1 16,18-9 2-16,-19 16-2 0,9-3 2 16,-1 0-1-16,0 4-1 15,-1 1 1-15,-1 1-1 16,2 4 1-16,-1 0-1 15,1 3 1-15,2-3-1 16,4 4 1-16,2-3-1 16,4 2 0-16,4-5 0 15,3 0 0-15,5-2 0 16,1-7 0-16,3-6 0 15,2-5 0-15,2-3 0 16,-1-7-1-16,2-3 0 16,-1-6-1-16,-2-1 1 15,-2-4-2-15,1 5 0 0,-6-5-1 16,3 6-1-16,-6-6-1 15,5 13 0-15,-9-5 0 16,7 9 2-16,-12 6 0 16,13-5 2-16,-13 5 2 15,7 12 1-15,-1 5 1 16,-6-3 2-16,5 9 0 15,-5-2-1-15,7 8 0 16,-4-5-1-16,6 7 1 16,-3-4-1-16,5-2-1 15,-1-2 1-15,3-5-1 16,-1-5 0-16,0-3 0 15,0-6 0-15,0-8-1 16,-12 4 1-16,20-23-1 16,-8 3 0-16,1-5 1 0,1-7-1 15,4-2 0-15,1 1 0 16,2 2 0-16,-2 3 2 15,2 4-1-15,-5 9 1 16,0 10 0-16,-5 10 0 16,0 10 0-16,-5 6 1 15,3 8 0-15,-1 2-1 16,3 3 0-16,1-1 0 15,5-2-1-15,-1-4 0 16,0-8-3-16,8 5-14 16,-24-24-20-16,27-4-2 15,-20-19 0-15</inkml:trace>
  <inkml:trace contextRef="#ctx0" brushRef="#br2" timeOffset="148822">27524 16042 18 0,'0'0'31'16,"9"20"1"-16,-11-3-1 0,10 15-24 16,-4-1-1-16,8 15-1 15,-2 6-1-15,4 11-2 16,-4 4 0-16,2 3 0 15,-3-3-1-15,1-4 0 16,-2-7-1-16,0-6 0 16,-3-17 1-16,1-9-1 15,-6-24 0-15,21 1 0 16,-7-20 0-16,3-8 0 15,2-9 0-15,2-4 1 16,1 0-2-16,-2 1 1 16,1 5 1-16,-3 10-1 15,0 11 0-15,-1 12 0 16,-1 11-1-16,1 9 1 0,1 8 0 15,0 5 0-15,1 0 1 16,3 2-1-16,5-5 1 16,0-5-1-16,3-6 1 15,2-4 0-15,2-7-1 16,0-7 1-16,1-5-1 15,0-5 0-15,-6-6 0 16,-2-3 0-16,-5-5 1 16,-5-3-1-16,-7-3 0 15,-5 1-1-15,-8-1 2 16,-6 2-1-16,-4 2 0 15,-5 6 0-15,-2 8 0 16,-1 9 0-16,-1 5 0 16,2 13 0-16,4 10 0 15,3 8 0-15,5 8 0 0,5 3 0 16,9-2 0-16,8-1 0 15,8-4-1-15,9-7 0 16,10-10-2-16,4-13-2 16,17 4-17-16,-10-28-12 15,14 8 0-15,-15-21 0 16</inkml:trace>
  <inkml:trace contextRef="#ctx0" brushRef="#br2" timeOffset="149181">28767 16483 21 0,'-27'-12'32'0,"13"19"1"15,-14-14 0-15,7 19-27 16,-9-5-1-16,5 13-1 0,-6-1-2 16,6 8 0-16,2-2 0 15,6 4 0-15,7-3-1 16,9 0 0-16,9-7 0 15,8-7 0-15,9-8-1 16,4-9-1-16,4-6 1 16,0-7 0-16,-1-6 0 15,-4-2 0-15,-2-2-1 16,-6-1 0-16,-6 2 1 15,-4 10 0-15,-5 4 0 16,-5 13 0-16,0 0 1 16,-2 23-1-16,-1 3 0 15,2 5 1-15,1 2 0 16,4-1-2-16,5 0 0 0,2-8-2 15,15 5-19-15,-11-25-11 16,18 4-1-16,-13-23-1 16</inkml:trace>
  <inkml:trace contextRef="#ctx0" brushRef="#br2" timeOffset="149601">29225 16338 32 0,'0'0'34'16,"-41"-1"1"-16,19 21-2 15,-14-6-28-15,3 14 0 16,-5 6-2-16,5 8-1 0,2 4 0 16,9 4 0-16,7-1-1 15,11-2 0-15,9-10-1 16,9-8 0-16,11-13 0 15,7-11 0-15,4-11-1 16,4-8 0-16,0-14 0 16,0-11 0-16,-2-6 0 15,-4-7-1-15,-3-5-1 16,-11-8-1-16,-4-3 0 15,-10-10 0-15,-5 1 0 16,-10-5 1-16,2 10 0 16,-4 12 3-16,0 10 1 15,3 23 2-15,8 27 1 16,-9 12 2-16,8 30-1 15,8 27 0-15,-4 9 0 0,7 15-2 16,-1-1 0-16,4-1-3 16,8 4-14-16,-14-29-22 15,15 0-2-15,-8-25 0 16</inkml:trace>
  <inkml:trace contextRef="#ctx0" brushRef="#br2" timeOffset="150622">29812 16338 25 0,'-19'-7'31'0,"19"7"1"16,-34 12-13-16,14 7-13 15,-15 2 0-15,8 17-1 16,-5 2-2-16,6 9 1 15,6-2-2-15,9 4 0 0,10-5 0 16,16-5-1-16,12-7-2 16,10-16-1-16,14 3-16 15,-7-27-17-15,12 6 2 16,-11-21-1-16</inkml:trace>
  <inkml:trace contextRef="#ctx0" brushRef="#br2" timeOffset="150850">30099 16367 20 0,'-15'14'34'15,"21"15"0"-15,-15-8 0 0,14 18-28 16,-8-2-1-16,6 9-1 15,-3-1-2-15,2 0-1 16,0-4-1-16,1-9-3 16,10 8-19-16,-13-40-13 15,16 23 1-15,-16-23 0 16</inkml:trace>
  <inkml:trace contextRef="#ctx0" brushRef="#br2" timeOffset="151150">30364 16484 27 0,'-14'41'33'15,"17"13"1"-15,-19-20-3 16,15 6-27-16,0-8-2 15,2-2 0-15,-1-11-1 16,1-6 1-16,-1-13-1 16,0 0 0-16,6-21 0 15,-3-2-1-15,3-10 1 16,6-8 1-16,5-5-1 15,4-2 0-15,6 1 0 16,5 3-2-16,8 17-6 16,-9-2-26-16,19 22-2 15,-17-2-1-15</inkml:trace>
  <inkml:trace contextRef="#ctx0" brushRef="#br2" timeOffset="151758">30888 16415 20 0,'-13'7'34'15,"-10"-1"2"-15,12 19-3 16,-14 2-28-16,11 10-1 15,-4 0 0-15,6 8 0 16,2-4-2-16,8 0 0 16,4-7-1-16,8-6-1 15,6-10 0-15,8-8-1 0,6-7-1 16,1-11-1-16,6-2-2 15,-5-15-1-15,6 3 1 16,-10-11-1-16,4 4 1 16,-10-10 1-16,-1 8 1 15,-6 3 3-15,-6 1 3 16,-9 27 1-16,8-18 1 15,-8 18 0-15,-4 21-1 16,3 6 1-16,-6 0-1 16,5 6 0-16,-1 3-2 15,6-4-1-15,1-1 1 16,2-4-1-16,3-8-1 15,5-5 0-15,2-6 0 0,2-8 0 16,1-8 0-16,0-4 0 16,3-8 0-16,4-3 2 15,-6-5-2-15,5-2 1 16,-5-2 1-16,-3 5 0 15,-7 4-1-15,3 8 1 16,-13 15-2-16,0 0 1 16,0 15 0-16,-11 11-2 15,-1 6 0-15,-1 5 0 16,7 0 2-16,-7-2-3 15,9-2-1-15,-7-20-17 16,23 7-14-16,-12-20-5 16,24-1 3-16</inkml:trace>
  <inkml:trace contextRef="#ctx0" brushRef="#br2" timeOffset="153007">31263 16671 29 0,'0'0'31'16,"0"0"-1"-16,0 0-19 15,0 0-3-15,0 0-4 16,11-17-1-16,-11 17-1 16,11-14 0-16,3 8 1 15,-6-7-3-15,8 0 3 16,1-2-1-16,2-1 0 15,2 1 0-15,0 4 1 16,0 0-1-16,-3 6-1 16,4 6 2-16,-5 6-2 15,-3 4 0-15,0 9 0 16,-2 1 0-16,0 4-1 15,-5 2 1-15,-2-2-1 0,-1 1 0 16,-2-3 0-16,-4-4 0 16,1-2 1-16,1-17-1 15,-5 18 0-15,5-18 0 16,0 0 1-16,0 0-1 15,-10-22 1-15,11 5-1 16,1-4 0-16,4-6 1 16,1-3-2-16,5-1 2 15,1 2-1-15,1 2 0 16,3 4-1-16,-2 6 1 15,4 11 0-15,1 9 0 16,-2 7 0-16,-2 6-1 16,-1 7 1-16,-1 3 0 15,0-2 0-15,-1 3 0 0,-3-2 1 16,0-7-1-16,-1-3 1 15,-9-15 0-15,21 14-1 16,-21-14 1-16,14 4-1 16,-14-4 1-16,16-13-1 15,-16 13 0-15,11-17 0 16,-11 17 0-16,12-16 1 15,-12 16-1-15,11-5 0 16,-11 5 0-16,0 0 0 16,12 18 0-16,-10-7 0 15,0 1 0-15,-1 1 0 16,-1-13-1-16,1 16-1 15,-1-16-2-15,0 0-9 16,20 4-23-16,-14-16-2 0,-6 12 1 16</inkml:trace>
  <inkml:trace contextRef="#ctx0" brushRef="#br2" timeOffset="153463">32200 16383 45 0,'35'-57'37'15,"-35"57"1"-15,0 0-1 16,15-55-35-16,-15 55 1 15,-9-24-3-15,-12 9 0 16,-12 6 1-16,-7 19-2 16,0 9 2-16,3 19-2 15,0 6 1-15,7 11-1 16,9-1 2-16,10 5 0 15,2-1-2-15,4-2 2 16,14-5-2-16,3-6 1 0,6-7-1 16,2-8 1-1,-2-6-2-15,-1-7 1 0,2-2-2 16,-6-10-3-16,-13-5-19 15,0 0-11-15,24 15-3 16,-24-15 1-16</inkml:trace>
  <inkml:trace contextRef="#ctx0" brushRef="#br2" timeOffset="153641">31857 16677 34 0,'0'0'38'16,"15"3"1"-16,4-17-1 15,17 10-33-15,0-6-1 16,-36 10-2-16,0 0-31 0,71-13-7 16,-71 13-2-16,55-13-1 15</inkml:trace>
  <inkml:trace contextRef="#ctx0" brushRef="#br2" timeOffset="154329">30045 15909 31 0,'-58'-17'40'16,"27"16"0"-16,8-6-5 15,23 7-60-15,38 17-11 16,4-9-3-16,16 10-1 16</inkml:trace>
  <inkml:trace contextRef="#ctx0" brushRef="#br2" timeOffset="155639">1996 17614 20 0,'0'0'32'15,"0"0"1"-15,0 0 0 16,-7-15-22-16,7 15-2 15,-16-21-4-15,16 21 0 16,-26-19-2-16,10 15-1 16,-2 5-1-16,-6 8 0 0,-1 9 0 15,2 4-1-15,-2 10 0 16,7 4 0-16,5 6-1 15,8 3 2-15,8-1-2 16,7-6 1-16,3-7 0 16,9-8 1-16,6-14-1 15,0-3 0-15,-1-12 0 16,0-10-1-16,-3-5 1 15,-6-7-1-15,-3-2 0 16,-2-1 0-16,-7 8-1 16,-2-1 1-16,1 6 0 15,-5 18 1-15,4-15 0 16,-4 15 0-16,0 0 0 15,13 28 1-15,-3-6 0 0,2 3 1 16,5 2-1-16,1 4 0 16,0-2-1-16,1 2 0 15,4-3-2-15,-5-20-14 16,5 2-16-16,-23-10-2 15,25-19 0-15,-19-9 0 16</inkml:trace>
  <inkml:trace contextRef="#ctx0" brushRef="#br2" timeOffset="155991">2294 17691 37 0,'10'31'33'0,"-2"-12"0"16,3 8-4-16,-11-27-21 15,17 25-2-15,-17-25-3 16,9 18-1-16,-9-18 0 16,0 0-1-16,12 4 0 15,-12-4 0-15,1-24-1 16,-1 5 1-16,4-3-1 15,2-8 0-15,3 0 0 16,0-2 0-16,3-3 1 16,3 11-1-16,3 8 0 15,3 10 1-15,-2 11-1 16,6 14-2-16,-1 12 0 15,-2 6 0-15,0 13-1 0,-2-9 0 16,-2 6-2 0,-3-12-6-16,9 0-23 0,-24-35-1 15,19 20 1-15</inkml:trace>
  <inkml:trace contextRef="#ctx0" brushRef="#br2" timeOffset="156517">3070 17535 9 0,'-4'-18'35'0,"9"2"-2"15,-18-12 2-15,16 9-17 0,-17-9-13 16,3 3 0-16,-5 1-2 15,1 10 0-15,-4-1-2 16,1 12 0-16,-4 11-1 16,2 10 1-16,-2 3-2 15,1 13 1-15,4 7 0 16,2 0 0-16,5 11-1 15,1-3 1-15,10-2 0 16,9-3 0-16,3-6 0 16,4-11 0-16,5-6-1 15,2-8 2-15,2-15-2 16,2-11 1-16,-2-5-1 15,-7-12 0-15,2-5 0 16,-7-3 1-16,-1-8 0 16,-7-8-2-16,1 0 2 15,-6 3-1-15,-3-4 1 0,-2 8 0 16,-3 6 0-16,5 7-1 15,-5 12 1-15,7 22 1 16,0 0 0-16,-8 37 1 16,12 9 0-16,5 8 0 15,-2 6 0-15,3 7 1 16,0-2-2-16,3-8 0 15,1-9-3-15,-7-17-18 16,11 3-15-16,-18-34-3 16,13 12 2-16</inkml:trace>
  <inkml:trace contextRef="#ctx0" brushRef="#br2" timeOffset="157674">4159 17091 9 0,'0'0'32'16,"0"0"-1"-16,0 0 2 16,15 28-21-16,-14-7-6 15,12 17-2-15,-2 14 0 16,4 9-2-16,2 10-1 15,1 2 0-15,-1 1-1 0,-1-4 0 16,0-4 0-16,-3-11 0 16,-3-18 0-16,-1-19 0 15,-9-18 0-15,13-8 0 16,-8-15 0-16,0-8-1 15,0-10 1-15,0-6-2 16,2 0 1-16,0 9 0 16,3 8 0-16,0 8 0 15,4 16 0-15,1 12 1 16,6 13 0-16,1 8 1 15,4 12-1-15,5-1 1 16,3 2 0-16,5-1 0 16,2-7 0-16,2-2-1 15,-1-10 0-15,3-4 1 16,-4-11-1-16,-3-6 0 0,-2-5 1 15,-4-6-1-15,-3-4 0 16,-2-4 0-16,-1-2 1 16,-4-2-2-16,-1 2 1 15,-3-4-1-15,-4-2 2 16,-3-1-1-16,-2 2 0 15,-6-5-1-15,-3 6 1 16,-4 4 0-16,-4 0 0 16,-2 5 0-16,-3 10 0 15,0 8 0-15,-3 10 0 16,1 10 1-16,1 4-1 15,3 4 0-15,3 10 1 0,4 2-1 16,4-3 1-16,7 3 0 16,5-5-1-16,6-5 0 15,7-2 0-15,2-12-1 16,6-3-3-16,-3-15-15 15,15 7-13-15,-17-21 0 16,11 3 0-16</inkml:trace>
  <inkml:trace contextRef="#ctx0" brushRef="#br2" timeOffset="157885">5428 17451 22 0,'0'0'32'16,"-8"14"1"-16,13 7-1 0,-18-6-24 15,16 3-5-15,2 8-1 16,7 1-1-16,4 7-3 16,1 0-1-16,10-4-4 15,-10-13-16-15,16 6-9 16,-12-14 1-16,9 0 0 15</inkml:trace>
  <inkml:trace contextRef="#ctx0" brushRef="#br2" timeOffset="158297">5723 17389 11 0,'0'0'28'0,"-20"0"0"16,15 19 1-16,-16-5-20 0,15 20-2 15,-8 0-1-15,11 5-2 16,-2-1-1-16,8 0-1 15,2-3 0-15,4-5-1 16,4-12-1-16,2-7 1 16,3-14-1-16,0-7 0 15,0-3-1-15,2-5 1 16,-1-1 0-16,-1-3-1 15,0 12 0-15,-3 5-1 16,2 14 1-16,-1 7 0 16,-1 9 0-16,0 5 1 15,-3 14-1-15,1 6 2 16,-5 5 0-16,1 12 2 0,-3-1-2 15,-2 5 3-15,-4-2 1 16,-1-5-2-16,-6-8 2 16,-1-6-3-16,-2-9 2 15,-3-20-2-15,-3-7-1 16,-2-20-4-16,7-12-17 15,-12-20-13-15,8-10-3 16,-9-23 1-16</inkml:trace>
  <inkml:trace contextRef="#ctx0" brushRef="#br2" timeOffset="158696">6053 17266 6 0,'16'17'31'0,"-12"0"2"0,8 20-1 15,-12-9-17-15,8 15-9 16,-3-1-1-16,6 0-1 16,-6-1-1-16,4-2-2 15,-1-7 0-15,-2-5 0 16,0-11-1-16,-6-16 0 15,13 3 1-15,-13-3-1 16,11-30 0-16,-5 6 0 16,0-8 0-16,3 4-1 15,3-2 1-15,1 7 0 16,2 4-1-16,3 10 1 15,0 8 0-15,4 12 1 0,1 11-1 16,1 1 0-16,-1 7 1 16,3-1-1-16,-3 3 0 15,0-6 1-15,-1-3-1 16,-3-6-2-16,-1-5-1 15,-18-12-16-15,23-3-12 16,-25-12-3-16,2 15 1 16</inkml:trace>
  <inkml:trace contextRef="#ctx0" brushRef="#br2" timeOffset="158938">6569 17175 20 0,'18'21'34'15,"-18"-5"3"-15,13 30-3 16,-14-5-22-16,7 13-8 16,-2-1-2-16,4 6 2 15,-3-2-3-15,2-9 0 16,0-1-2-16,-1-17 0 15,1-7-4-15,-7-23-10 16,11 14-18-16,-11-14-1 16,0-12-1-16</inkml:trace>
  <inkml:trace contextRef="#ctx0" brushRef="#br2" timeOffset="159177">6482 17540 35 0,'0'0'36'16,"15"9"0"-16,-7-23-2 16,18-3-30-16,-7-9-1 15,11 2 1-15,-3-4-2 16,1-2-1-16,-2 7-1 15,-4-2-3-15,-2 11-1 16,-11-6-10-16,7 27-21 16,-16-7 1-16,0 0-2 15</inkml:trace>
  <inkml:trace contextRef="#ctx0" brushRef="#br2" timeOffset="159394">5172 16879 36 0,'13'-6'34'15,"8"-3"-30"-15,6 7-4 16,2 8-33-16,9-12-4 16</inkml:trace>
  <inkml:trace contextRef="#ctx0" brushRef="#br2" timeOffset="160265">7575 17280 17 0,'-2'29'30'0,"-7"-7"0"15,11 14-1-15,-6-4-22 16,12 13-1-16,-2-6-3 16,8 7 0-16,2-10-1 15,4-4-1-15,2-12-1 16,1-5 1-16,0-12-1 15,1-10-1-15,-3-4-1 16,-3-12-2-16,2 7 0 16,-9-6-2-16,2 13 1 0,-8-6-1 15,-5 15 0-15,12 5 2 16,-6 11 1-16,-2 5 1 15,8 1 3-15,3 4 0 16,7-6 1-16,6 3 1 16,5-10-1-16,4-3 0 15,2-10 0-15,1-6 0 16,-4-7-1-16,-4-7-1 15,-5-7 2-15,-7 4-2 16,-5-6 2-16,-6 3-1 16,-7-1 1-16,-2 2 0 15,-6 2 0-15,2 5 0 16,-4 4 0-16,3 3 0 15,5 11-2-15,0 0 0 0,0 0-4 16,0 0-23-16,13 12-4 16,-13-12 1-16</inkml:trace>
  <inkml:trace contextRef="#ctx0" brushRef="#br2" timeOffset="160493">8440 17403 33 0,'11'38'33'0,"-7"-12"0"15,13 19-13-15,-13-17-16 16,10 5-1-16,0 0-3 0,-4-7-4 15,11 7-22-15,-16-21-6 16,7 3 0-16,-12-15 1 16</inkml:trace>
  <inkml:trace contextRef="#ctx0" brushRef="#br2" timeOffset="160702">8572 17278 5 0,'7'25'33'0,"13"21"0"0,-8-6 0 16,14 17-16-16,-11-6-11 16,11 10-1-16,-4-11-4 15,-2-9-3-15,6-6-6 16,-16-15-24-16,13-2-1 15,-15-30 0-15</inkml:trace>
  <inkml:trace contextRef="#ctx0" brushRef="#br2" timeOffset="160899">8891 17180 21 0,'18'46'33'0,"-9"5"1"16,17 23-2-16,-16-6-27 0,9 1 0 15,-5-6-4-15,-1-3-3 16,3 5-17-16,-12-30-14 16,5-4 0-16,-9-31 0 15</inkml:trace>
  <inkml:trace contextRef="#ctx0" brushRef="#br2" timeOffset="161092">8087 17085 35 0,'-13'2'35'0,"13"-2"2"15,0 0-6-15,30 25-62 16,1-20-2-16,21 19-2 15,-1-3-2-15</inkml:trace>
  <inkml:trace contextRef="#ctx0" brushRef="#br2" timeOffset="162110">9926 17127 1 0,'0'0'30'0,"0"0"3"16,-2 19-1-16,-1-6-18 15,13 18-5-15,-3 5-3 16,10 16-1-16,-5 2-2 15,5 3-1-15,-3 5-1 16,2 2 1-16,-5-3-2 16,-2-1 1-16,-3-17-1 15,-3-9 1-15,0-14-1 16,0-8 0-16,-3-12 0 15,7-17 0-15,1-3 0 16,2-14-1-16,3-2 1 16,4-3-1-16,3 5 0 0,2 4 1 15,3 15-1-15,1 10 1 16,-2 9 0-16,0 14-1 15,-2 6 1-15,-1 10 0 16,-6 8 0-16,-4 0-1 16,-7-3 2-16,-4 2-1 15,-3-4 0-15,-5-8 0 16,-5-3 0-16,-2-3 0 15,-2-14 0-15,-1-5 0 16,3-4 0-16,1-5-1 16,1-7 1-16,5 1 0 15,7-3-1-15,5-2 1 16,8 3 0-16,8 2 0 15,7 2-1-15,6-1 1 0,6 1 1 16,2 0-1-16,2-3 0 16,-1 2 0-16,-3-3 0 15,-2 2 1-15,-6-2-1 16,-7-4 0-16,-4 2 0 15,-6-2 0-15,-5 0 0 16,-4-2-1-16,-5 0 1 16,-5-1 0-16,-4 3-1 15,-3 7 1-15,-3 2 0 16,-1 8-1-16,0 5 1 15,1 16 1-15,2 4 0 16,8 15 2-16,4-4-2 16,9 7 2-16,6-2-1 0,10-9 0 15,6-1 0-15,9-15-2 16,8 3-14-16,-4-28-20 15,15 2-1-15,-11-25-2 16</inkml:trace>
  <inkml:trace contextRef="#ctx0" brushRef="#br2" timeOffset="195289">12185 17458 24 0,'12'5'32'0,"-12"-21"1"16,0 16-7-16,6-12-17 15,-6 12-2-15,-2-18-2 0,2 18-2 16,-17-18 0-16,3 10-2 16,-7 6 0-16,-3 4-1 15,-7 11 0-15,-3 6 0 16,-2 12 0-16,2 11 0 15,0 7-1-15,6 5 1 16,8 1-1-16,9-1 1 16,11-8 0-16,13-9 1 15,7-17-1-15,9-15 0 16,8-11 0-16,2-16 1 15,-1-7-1-15,1-8 0 16,-6-7 1-16,-7-5-1 16,-5 7 0-16,-7 0 0 0,-7 6 0 15,-3 9 0 1,-2 9 0-16,-2 18 0 0,0 0 0 15,-2 14 0-15,2 16 0 16,3 12 1-16,1 14-1 16,2 17 1-16,-1 9-1 15,2 8 1-15,-3 7 1 16,0-3-1-16,-1 3 1 15,1-12-1-15,-1-8 0 16,2-21-1-16,1-10-1 16,1-23-3-16,7-18-6 15,-11-24-25-15,17-14 0 16,-15-21 1-16,15-9-1 15</inkml:trace>
  <inkml:trace contextRef="#ctx0" brushRef="#br2" timeOffset="195702">12471 17465 25 0,'0'0'33'16,"-4"-15"0"-16,8 28-1 15,-4-13-24-15,-9 23-3 16,6 4-1-16,6 13-1 15,-1 2-2-15,4 5 1 16,0 6-1-16,6 2 0 16,0-5 0-16,5-17-1 15,3-6 1-15,1-18-1 16,4-9 0-16,-1-10 1 0,2-13-1 15,-1-14 0-15,-4-6 0 16,-3 4-1-16,-2-9 1 16,-5 8 0-16,-3 1-1 15,-4 9 0-15,-1 15 1 16,-3 15-1-16,0 0 1 15,1 15 0-15,-1 13 0 16,2 4 1-16,1 8-1 16,3-3 1-16,1-5-1 15,2 3 0-15,4-11-2 16,-3-7-2-16,11 3-11 15,-21-20-18-15,27 6-1 16,-22-23 0-16</inkml:trace>
  <inkml:trace contextRef="#ctx0" brushRef="#br2" timeOffset="195904">12995 17569 48 0,'-4'16'35'0,"14"21"1"16,-14-19-15-16,9 12-15 15,-1 0-1-15,3-1-3 16,-1-3-1-16,-1 2-1 16,3-1-4-16,-8-14-26 15,12 12-3-15,-12-25-3 16,10 17 0-16</inkml:trace>
  <inkml:trace contextRef="#ctx0" brushRef="#br2" timeOffset="198171">13201 17248 9 0,'0'0'25'0,"6"-13"3"16,6 23-13-16,-12-10-2 16,9 27-3-16,-3-5-2 15,11 12-2-15,-8 2-1 16,6 10-1-16,-4-1-1 15,0 4-1-15,0-7-1 16,-2 0 0-16,-3-10-2 16,-2-7-1-16,1-2-2 15,-5-23-25-15,3 20-2 16,-3-20 0-16,0 0 0 0</inkml:trace>
  <inkml:trace contextRef="#ctx0" brushRef="#br2" timeOffset="198406">13228 17526 38 0,'11'-7'34'16,"-9"-18"0"-16,16 19-9 15,-3-20-18-15,8 9-2 16,0-1-2-16,3 6-2 16,4 3-1-16,-5 2-4 0,9 21-8 15,-13-18-20-15,11 21-2 16,-16-16 1-16</inkml:trace>
  <inkml:trace contextRef="#ctx0" brushRef="#br2" timeOffset="198811">13575 17519 21 0,'0'0'32'16,"0"0"1"-16,0 0-1 15,34-10-21-15,-20-5-3 16,12 7-2-16,-3-4-3 0,5-6-1 15,-1-1 0-15,-1 1-1 16,-4-2-1-16,-4-3 0 16,-4 3 0-16,-5 0 0 15,-6-1-1-15,-6 6 0 16,-6 4 1-16,-5-1-1 15,-6 12 0-15,-3 9 1 16,-4 9-1-16,-2 10 1 16,2 11 0-16,1 7 0 15,4 9 0-15,7 5 1 16,6-4 0-16,10-3 0 15,9-8 0-15,12-7 1 16,5-13-2-16,8-9 2 16,3-15-2-16,4-11 1 0,-1 0-2 15,-5-11-4-15,8 7-27 16,-26-19-3-16,7 14 2 15,-20-16-2-15</inkml:trace>
  <inkml:trace contextRef="#ctx0" brushRef="#br2" timeOffset="199013">12749 17273 41 0,'-12'-7'34'0,"2"-14"-1"0,16 3-31 16,16 12-35-16,9-15-1 15,21 16-3-15</inkml:trace>
  <inkml:trace contextRef="#ctx0" brushRef="#br2" timeOffset="199777">14781 17577 21 0,'0'0'30'15,"-10"-19"1"-15,10 19-1 16,0 0-22-16,-1 36-1 15,3-6-3-15,9 18-1 16,0 3-2-16,8 5 1 16,6-7-2-16,2-11 1 15,4-7-1-15,1-18 0 16,1-14 0-16,2-16-1 15,0-12 2-15,-5-14-2 16,-3-3 1-16,-4 8-1 16,-4-2 1-16,-3 13-1 15,-6 13 0-15,-10 14 1 16,11 6-1-16,-7 16 1 0,1 9 0 15,4 4 0-15,4 3 0 16,5-7 0-16,7-7 0 16,3-3 0-16,6-12 0 15,0-13 1-15,2-8-1 16,-1-8 0-16,-3-10 1 15,-2 1-1-15,-8-5 0 16,-6-5 0-16,-8 3 1 16,-5-1-1-16,-11 1 0 15,-4 6 0-15,-3 3 1 16,-2 4-1-16,3 0 0 15,3 5-1-15,11 18-4 16,-13-16-25-16,28 25-2 16,-15-9 0-16,32 20-1 0</inkml:trace>
  <inkml:trace contextRef="#ctx0" brushRef="#br2" timeOffset="200176">15730 17691 33 0,'23'-5'32'16,"-23"5"1"-16,34-3-12 15,-34 3-12-15,38-18-4 16,-15 3-1-16,4 0-2 0,-4-9-1 16,1 4 0-16,-8-1-1 15,-3-5 0-15,-8 0 0 16,-5 4 0-16,-9 0 0 15,-7 8 0-15,-8 10 0 16,-4 12 0-16,-5 7 0 16,1 18 0-16,-1 6 1 15,6 7-1-15,7 15 1 16,12-1 1-16,8 1-2 15,10-9 1-15,13-4-3 16,7-17-7-16,18 0-23 16,-7-24-3-16,17-8 1 15</inkml:trace>
  <inkml:trace contextRef="#ctx0" brushRef="#br2" timeOffset="200869">16449 17509 20 0,'-2'-22'26'15,"3"9"1"-15,-14-10-14 16,13 23-5-16,-24-15-2 0,7 20-2 15,-7 5-1 1,-1 10 0-16,-6 8-1 0,3 8 0 16,-4 8 1-16,5 9-1 15,4-2-1-15,11 0 2 16,8-10-2-16,12-2 1 15,9-20-1-15,10-14 1 16,7-10-2-16,4-12 0 16,-1-9 0-16,-4-10 0 15,-3-3-1-15,-7-3 0 16,-6 4 1-16,-7 5-1 15,-5 7 1-15,-3 6-1 16,-4 9 1-16,2 11 1 16,0 0-1-16,-5 27 1 15,4-3 0-15,4 6 1 0,-1 0-1 16,5 2 0-16,-1 5-1 15,2-4-2-15,6 4-10 16,-10-17-19-16,10 5-1 16,-14-25 0-16</inkml:trace>
  <inkml:trace contextRef="#ctx0" brushRef="#br2" timeOffset="201150">16604 17250 22 0,'11'46'31'16,"-8"0"1"-16,12 16-2 15,-7-4-23-15,9 8-1 16,-6 3-4-16,5-2-1 15,-3-7-1-15,-2-6 1 16,0-10-2-16,-5-6 1 16,1-10-1-16,-5-14-2 15,-2-14-1-15,0 0-9 16,0 0-19-16,1-28 1 15,2 9 1-15</inkml:trace>
  <inkml:trace contextRef="#ctx0" brushRef="#br2" timeOffset="201522">16838 17476 28 0,'0'0'28'0,"-1"-23"3"16,1 23-17-16,-5-16-5 15,5 16-2-15,0 0-3 16,-16 16 0-16,16-16-1 15,-19 32-1-15,9-13 0 16,-1 6 1-16,0 5-2 0,0 3 2 16,2-2-2-16,6 4 1 15,0-5 0-15,7-1 0 16,4-9 0-16,7-3 0 15,4-7-1-15,8-4 1 16,4-6-1-16,4-4-2 16,9 4-7-16,-11-14-26 15,16 16-2-15,-10-10-1 16,11 5 0-16</inkml:trace>
  <inkml:trace contextRef="#ctx0" brushRef="#br2" timeOffset="202222">18094 17646 4 0,'0'0'31'0,"12"-9"0"16,-13-9 1-16,1 18-16 15,2-29-10-15,-2 29-1 16,-6-17-2-16,6 17-1 16,-23-10-1-16,5 15 0 15,-6 8-1-15,-3 7 1 16,-1 15-2-16,0 1 1 15,2 11-1-15,7 7 2 16,8-4-1-16,10-5 1 0,10-7-1 16,9-14 0-16,7-17 0 15,5-7 1-15,4-15-1 16,-3-14-1-16,-3-5 1 15,-5-7-1-15,-5-3 2 16,-5 10-2-16,-6 2 1 16,-6 0-1-16,-1 10 1 15,-3 10 0-15,3 12 1 16,0 0 0-16,-1 21-1 15,8 4 1-15,2 10 0 16,5 10-1-16,4-4 0 16,1-2-3-16,9 8-11 15,-7-18-19-15,10-2 1 16,-13-23-2-16</inkml:trace>
  <inkml:trace contextRef="#ctx0" brushRef="#br2" timeOffset="202566">18354 17572 28 0,'-2'16'30'15,"2"-16"0"-15,-9 27-20 16,1-13-2-16,12 11-2 15,-4-5-2-15,8 8 1 16,-2-8-2-16,8 0-1 16,4-2 0-16,3-4 0 15,3-4 0-15,6-1-1 0,-2 0 1 16,2 0-1-16,-4-1 0 15,-3 2 1-15,-7 1-1 16,-1-1 0-16,-9 3 0 16,-6-1 0-16,0-12 1 15,-19 27-1-15,3-10-1 16,-4-8-1-16,0 5-10 15,-11-8-22-15,15 1-2 16,-7-15-1-16</inkml:trace>
  <inkml:trace contextRef="#ctx0" brushRef="#br2" timeOffset="203443">19540 17437 1 0,'1'-14'31'15,"11"23"0"-15,-12-9 2 16,12 21-17-16,-12-21-6 16,8 42-3-16,-4-5-3 15,6 5-1-15,-3 7-2 16,2-4 0-16,0 1-2 15,-3-9-1-15,3 5-5 16,-13-19-22-16,12-2-4 16,-8-21 0-16,0 0 1 15</inkml:trace>
  <inkml:trace contextRef="#ctx0" brushRef="#br2" timeOffset="203665">19353 17437 19 0,'-5'-13'33'0,"20"4"0"16,-7-26 0-16,19 11-24 15,3-11-3-15,8 5-2 16,6 5-3-16,0 3-3 15,2 15-4-15,-15-2-25 0,10 27-3 16,-19-4 2-16</inkml:trace>
  <inkml:trace contextRef="#ctx0" brushRef="#br2" timeOffset="203875">19403 17792 49 0,'0'0'37'0,"0"0"-3"16,35-6-14-16,-4-2-15 15,14 3-7-15,23 10-30 0,-5-13-4 16,21 7 2-16,-4-13-3 15</inkml:trace>
  <inkml:trace contextRef="#ctx0" brushRef="#br2" timeOffset="204347">20499 17373 5 0,'24'13'31'0,"-24"-13"0"15,31 45 0-15,-16-20-20 16,15 24-2-16,-9 4-4 0,3 11-1 15,-3 2-3-15,-5 0 1 16,-1-1-2-16,-6-10 0 16,-4-7-1-16,-3-11 0 15,2-8-2-15,-5-17-5 16,12-6-22-16,-12-23-3 15,9-4 3-15</inkml:trace>
  <inkml:trace contextRef="#ctx0" brushRef="#br2" timeOffset="204640">20827 17559 20 0,'-18'-6'32'15,"18"6"1"-15,-26 6-2 16,26-6-23-16,-26 20-2 16,13 1-3-16,-1 6 0 15,3 9-1-15,2 1 0 16,6 10-1-16,4-12 0 15,8-1 0-15,6-8 0 16,7-8-1-16,6-8-2 16,0-7-1-16,9-1-11 15,-11-25-20-15,8 13 1 16,-18-18-1-16</inkml:trace>
  <inkml:trace contextRef="#ctx0" brushRef="#br2" timeOffset="205008">20927 17679 12 0,'0'18'31'0,"14"13"1"15,-10-12-1-15,10 17-20 16,-10-14-5-16,7 9-2 15,-5-16-1-15,0 0-2 16,-2-2 0-16,-4-13-1 16,0 0 0-16,12-5 0 15,-8-9 0-15,0-13 0 16,1 0 0-16,3-5 0 15,1-9 1-15,5 3-1 0,0 2 1 16,1 6 0-16,3 5 0 16,2 13 1-16,0 8-1 15,2 16 1-15,-1 10-1 16,-2 8-1-16,-1 4 0 15,0 3 0-15,3 4-4 16,-9-14-12-16,12 13-17 16,-17-21-1-16,13 5 2 15</inkml:trace>
  <inkml:trace contextRef="#ctx0" brushRef="#br2" timeOffset="205369">21424 17641 10 0,'-4'19'32'15,"-14"-6"-1"-15,14 19 2 16,-12-9-20-16,12 14-7 16,-1-6-2-16,6 1-1 15,1-5-1-15,6-4-1 16,2-6 1-16,7-7-2 15,1-11 1-15,0-14-1 16,0-2 1-16,-1-10-1 16,-2-3 1-16,-3-2-1 15,-3-2 0-15,-8 2 0 16,-6-1 0-16,-5 7 0 15,-4 3 0-15,-4 6 0 0,-3 9-1 16,-2 9 1-16,1 10-1 16,3 0 0-16,5 11 0 15,2-1-1-15,9 5-3 16,0-8-5-16,18 9-22 15,-15-27-1-15,27 17 2 16</inkml:trace>
  <inkml:trace contextRef="#ctx0" brushRef="#br2" timeOffset="205804">21590 17678 5 0,'22'4'30'0,"-22"-4"-1"16,15 11 1-16,-15-11-17 15,8 20-7-15,-8-20-3 0,8 24-1 16,-4-11-1-16,1 1 0 15,1-1 0-15,-6-13 0 16,16 18-1-16,-16-18 0 16,20 7 0-16,-8-7 0 15,0-3 0-15,0-1 0 16,3 1-1-16,-4 2 0 15,2 3 0-15,-13-2 0 16,22 11 0-16,-22-11-1 16,23 10 2-16,-9-9-1 15,2 0 0-15,0-3 1 16,2-3 0-16,4 0 0 15,-1-3 0-15,0 0 0 16,-2-1 0-16,0 3 0 0,-1-1 0 16,-2 4 1-16,-4 0 0 15,0 2 2-15,-12 1-1 16,0 0 2-16,10-13-1 15,-10 13 0-15,-1-26 0 16,-2 11-1-16,1-7-4 16,-12-12-29-16,12 5-2 15,-10-13 0-15,9 18-3 16</inkml:trace>
  <inkml:trace contextRef="#ctx0" brushRef="#br2" timeOffset="206321">22873 17401 21 0,'16'3'33'0,"-16"-3"1"16,19 33-3-16,-16-6-22 16,11 26-2-16,-6 2-3 15,3 13-1-15,-3 0-3 16,-2 3-2-16,3-4-4 15,-15-12-27-15,14-5 0 0,-14-27-1 16,13-2 1-16</inkml:trace>
  <inkml:trace contextRef="#ctx0" brushRef="#br2" timeOffset="206789">22890 17696 9 0,'0'0'32'0,"14"17"1"15,-2-28 1-15,17 10-17 16,-4-17-11-16,15 2-2 16,2-4-2-16,1 4-1 15,-2 0-1-15,-4 3 0 0,-3 8 0 16,-7 3-1-16,-9 8 1 15,-8 7-1-15,-5 5 1 16,-6 1 0-16,-4 9-1 16,-5 2 1-16,-3 2 0 15,0 8 1-15,1-5-2 16,3-8 1-16,4 0 0 15,4-8 0-15,1-19 1 16,13 7-1-16,-2-16 0 16,5-13-1-16,-1-6 1 15,2 2 0-15,-2-3 0 16,-1-2-1-16,-1 8 1 15,0 6 0-15,-3 5 1 16,2 6-1-16,-12 6 1 0,19 12-1 16,-10 3 0-16,0 7 1 15,-1-1-1-15,0-2-2 16,0 3-1-16,-5-8-1 15,10 10-17-15,-13-24-13 16,0 0 2-16,0 0-1 16</inkml:trace>
  <inkml:trace contextRef="#ctx0" brushRef="#br2" timeOffset="206991">23504 17414 12 0,'8'35'33'15,"-8"-11"0"-15,13 22 1 0,-12-9-18 16,11 11-11-16,-3-5-3 16,2-2-1-16,3-4-4 15,-6-16-3-15,13 7-25 16,-21-28-2-16,18 4 0 15</inkml:trace>
  <inkml:trace contextRef="#ctx0" brushRef="#br2" timeOffset="207156">23624 17318 29 0,'0'0'34'16,"14"36"1"-16,-14 1-1 15,14 31-26-15,-4 0-5 0,3 1-7 16,9 11-29-16,-14-14-2 15,10-2 0-15</inkml:trace>
  <inkml:trace contextRef="#ctx0" brushRef="#br2" timeOffset="208057">24341 17615 23 0,'2'23'33'16,"-11"-3"0"-16,16 24-1 15,-7-4-26-15,9 9-2 16,-2 5-2-16,4 1 0 16,-2-1-1-16,-3-3 0 15,-2-5-1-15,-3-10 1 16,-3-14-2-16,-5-8 1 15,7-14 0-15,-18-13-1 16,9-9 0-16,2-19 0 16,-1-8 1-16,4-12-2 15,7-7 2-15,6-2-1 16,6 0 1-16,6 8-1 15,4 6 2-15,2 22-2 16,4 12 1-16,-4 13 0 0,-5 23 0 16,-6 11 0-16,-7 13-1 15,-7 8 2-15,-7 7-2 16,-4-7 2-16,-3-1-1 16,1 3 1-16,-1-17-1 15,6-7 1-15,5-6-1 16,1-18 0-16,21-4 1 15,1-11-1-15,9-8 0 16,5-12 0-16,9 3 0 16,0-5-1-16,2-5 1 15,-5 5 0-15,-6-3-1 16,-5 4 0-16,-6 0 1 15,-10 4-1-15,-11 3 1 16,-5 3 0-16,-8 10 0 16,-9 8 0-16,-4 9 0 0,-2 9 1 15,-3 10 0-15,2 9 0 16,2 6 0-16,6 8 1 15,5 1-2-15,17-1 2 16,8-3-3-16,9-8 0 16,8-1-2-16,4-13-4 15,15 5-14-15,-11-22-12 16,11-1 1-16,-18-19-1 15</inkml:trace>
  <inkml:trace contextRef="#ctx0" brushRef="#br2" timeOffset="208320">25086 17574 4 0,'-21'8'29'16,"8"24"1"-16,-8-8 1 16,15 16-22-16,-8-3-4 15,13 6 0-15,1-13-2 16,8 2 0-16,5-11-1 15,3-10-1-15,6-8 1 16,4-6-1-16,2-16 1 16,1-8-1-16,-4-5 0 15,2-8-1-15,-7 1 1 16,-2 2 0-16,-8-2-1 15,-9 2-1-15,-6 11-2 16,-19 1-28-16,4 26-1 16,-12-1-1-16</inkml:trace>
  <inkml:trace contextRef="#ctx0" brushRef="#br2" timeOffset="209174">25401 17633 29 0,'0'0'29'16,"0"0"0"-16,3 12-19 16,-3-12-3-16,8 38-2 15,-2-7-2-15,6 10-1 16,-3 1 0-16,1 9 0 15,-1-1-2-15,-1-7 0 16,-4-6-1-16,-2-9 1 16,-2-9-1-16,0-19 0 0,0 0 0 15,-5-16-1-15,5-14 1 16,-1-8-2-16,5-7 1 15,-4-9-1-15,6 2 1 16,-1-6 0-16,4 7 0 16,-1 3 1-16,2 10 0 15,0 11 1-15,5 10 1 16,1 16 0-16,0 11-1 15,0 12 1-15,-3 6 0 16,0 12 0-16,-6 0 0 16,-5 2 0-16,-7 0-1 15,-4-2 2-15,-5-9-2 16,-3-2 1-16,-1-5-3 0,-2-12-1 15,5-3-4-15,-5-17-10 16,17-8-10-16,-4-18-2 16</inkml:trace>
  <inkml:trace contextRef="#ctx0" brushRef="#br2" timeOffset="209560">25763 17242 11 0,'-4'13'32'0,"11"26"-1"15,-13-5 2-15,14 23-21 16,-8-4-6-16,12 14-2 16,3-7-2-16,6-3-1 0,1-6-1 15,5-11 1-15,2-11-1 16,3-13 0-16,2-11 0 15,-2-16-1-15,0-4-1 16,-5-9 0-16,0-8 0 16,-9 1 0-16,-5-4-1 15,-9 2 1-15,-5 7 0 16,-10 7 1-16,-1 9 2 15,-5 7 1-15,-2 16 0 16,3 8 1-16,1 12 0 16,8 12 1-16,5-4 0 15,11 4-1-15,5-4 0 16,12-2-1-16,8-12-3 15,2-13-30-15,25-5-3 0,-6-21-1 16,17-12-1-16</inkml:trace>
  <inkml:trace contextRef="#ctx0" brushRef="#br2" timeOffset="210293">26982 17538 17 0,'-3'16'28'0,"-3"-2"0"16,8 24-12-16,-7-7-8 0,14 15-1 15,-4-1-4-15,7 4 1 16,0-10-2-16,3-3 0 15,-1-10-1-15,4-15-1 16,2-9 1-16,1-7-1 16,1-15 0-16,1-5 0 15,-2-3 0-15,0-3 0 16,-2 4 0-16,-2 6 0 15,-3 6 1-15,0 5-1 16,-2 10 1-16,0 2-1 16,1 5 0-16,3 0 1 15,1 0-1-15,1-5 0 16,1-2 0-16,0-6-1 15,-1-5 2-15,-1-1-1 0,-2-5 0 16,-2-1 0-16,-4 0 0 16,0 3 0-16,-5-2 0 15,0 5 1-15,-4-4-1 16,-4 0 1-16,-2 1-1 15,6 15 1-15,-14-21 0 16,14 21-1-16,-16-3-2 16,4-2-19-16,12 5-10 15,-5 14 0-15,16-1 0 16</inkml:trace>
  <inkml:trace contextRef="#ctx0" brushRef="#br2" timeOffset="210522">27727 17500 37 0,'-10'14'33'0,"14"17"1"15,-11-13-12-15,20 15-15 16,-12-6-2-16,8 5-3 15,-1-1-2-15,0-3-1 16,6-2-6-16,-14-26-25 16,22 23-1-16,-22-23-1 15,24-8 1-15</inkml:trace>
  <inkml:trace contextRef="#ctx0" brushRef="#br2" timeOffset="210731">27892 17184 30 0,'-5'44'33'0,"1"-3"0"16,14 26-1-16,-7 1-28 15,7 13 0-15,-1 1-4 16,3-8 0-16,3-2-4 15,-6-11-9-15,8-3-19 16,-13-22-2-16,11-11 1 16</inkml:trace>
  <inkml:trace contextRef="#ctx0" brushRef="#br2" timeOffset="211250">27773 17642 2 0,'0'0'32'0,"16"21"-1"16,-5-20 0-16,15 5-17 16,-6-8-9-16,8-2-2 15,-2-9-1-15,1-6-2 16,1-7 0-16,2-7-1 15,-2 0 0-15,-2-3-1 16,-1-3 1-16,-4 2-1 16,-3 4 1-16,-4 5-1 0,-2 15 1 15,-12 13 0-15,0 0 1 16,9 20 0-16,-9 14 1 15,1 9 0-15,-4 9 0 16,5 4 1-16,-4 0 0 16,5-1 0-16,-3-5-1 15,3-7 1-15,-1-14-1 16,3-7 1-16,-5-22-2 15,14 9 1-15,-14-9 1 16,21-21-1-16,-11 5 1 16,4 2-1-16,-2 0 1 15,2 1-1-15,0 6 0 16,2 9-1-16,2 0 1 0,0 8-1 15,1 1 0-15,0 3 0 16,0 1-1-16,-3 0 0 16,1-2-2-16,-17-13-8 15,22 12-21-15,-22-12-2 16,0 0 2-16</inkml:trace>
  <inkml:trace contextRef="#ctx0" brushRef="#br2" timeOffset="211424">27306 17059 30 0,'-26'-7'4'0,"26"7"-2"15,0 0-9-15</inkml:trace>
  <inkml:trace contextRef="#ctx0" brushRef="#br2" timeOffset="212039">29057 17421 8 0,'-14'0'29'0,"-7"-3"1"16,7 18-3-16,-18-10-18 15,8 17-3-15,-6-1-2 16,4 8-1-16,1 1-1 15,9 7-1-15,5-1 1 16,13-3-1-16,8-5-1 16,12-3 1-16,6-9 0 15,7-2-1-15,1-2 0 16,-3-1 1-16,-3 1-1 15,-8-1 1-15,-9 0-2 16,-9 0 2-16,-10 6-1 16,-5-3 0-16,-6 5-2 0,-5-10 0 15,2 4-2-15,-7-13-15 16,11 5-12-16,-6-19-1 15,17 1 2-15</inkml:trace>
  <inkml:trace contextRef="#ctx0" brushRef="#br2" timeOffset="212526">29230 17546 16 0,'-6'37'32'0,"9"18"0"16,-11-16-1-16,9 9-24 15,-3-12-3-15,4 0-1 0,1-13-1 16,2-9-1-16,-5-14 0 16,14-2-1-16,-2-8 1 15,1-10-1-15,3-5 1 16,4-10-2-16,1 1 0 15,0-4-1-15,1 5 1 16,-4 5 0-16,1 2 0 16,-1 10 0-16,-1 8 1 15,-3 14 0-15,0 7 0 16,2 10 1-16,-1 5-1 15,2 4 0-15,0-2 0 16,1-4 1-16,0-9-1 16,0-5 0-16,1-9 0 15,0-10 0-15,1-3 0 16,0-9 0-16,0-2 0 0,-1-3-1 15,-1-1 1-15,0 1-1 16,-1 4 2-16,-2 8-1 16,1 2 1-16,-1 10-1 15,0 8 1-15,3 6-1 16,-1 7 0-16,1 4-1 15,4 7-3-15,-13-12-25 16,16 12-4-16,-14-14 1 16</inkml:trace>
  <inkml:trace contextRef="#ctx0" brushRef="#br2" timeOffset="212930">30182 17582 22 0,'-26'5'31'15,"8"16"-1"-15,-14-9-16 16,14 20-4-16,-7-7-4 15,10 11-1-15,-1-7-2 16,11 2-1-16,5-9-2 16,8-7 0-16,5-9-1 15,2-9 0-15,3-4 0 16,2-7 0-16,0-5 0 0,-1-3 1 15,-1 0 0-15,-1 4 1 16,-4 0 0-16,1 9 0 16,-14 9 0-16,18 2 1 15,-18-2-1-15,12 27 0 16,-10-6 0-16,1 8-1 15,-2-1 0-15,1-3-3 16,3 4-5-16,-10-10-20 16,14-2-5-16,-9-17 0 15</inkml:trace>
  <inkml:trace contextRef="#ctx0" brushRef="#br2" timeOffset="213143">30440 17359 38 0,'-4'22'35'16,"16"27"0"-16,-16-15-10 15,4 29-19-15,-1 0-3 16,2-3-3-16,3 0-5 15,-14-16-30-15,18 3 0 16,-10-23-1-16</inkml:trace>
  <inkml:trace contextRef="#ctx0" brushRef="#br2" timeOffset="213420">30621 17239 28 0,'0'46'36'15,"-12"-1"1"-15,13 22-3 16,-12 0-29-16,17 10 0 16,3 2-5-16,-2-7-34 0,13 1-2 15,-8-18-1-15,11-2 0 16</inkml:trace>
  <inkml:trace contextRef="#ctx0" brushRef="#br2" timeOffset="214555">31039 17314 26 0,'0'0'33'0,"5"26"-1"15,-5-10-18-15,13 24-4 16,-7 2-4-16,10 14-2 15,-2 4-2-15,1 0-1 16,0-4-1-16,-1-1 0 16,-4-10 0-16,-1-13 0 15,-3-9-1-15,0-8 1 16,-6-15-1-16,0 0 1 15,14-4-1-15,-9-13 0 16,1-5 0-16,2-3 0 0,0-4 0 16,-1-1 0-16,4 3 1 15,-1 4-1-15,2 10 1 16,1 8 0-16,2 10 1 15,7 10 1-15,2 6 0 16,3 6 1-16,2-2-2 16,0 0 1-16,2-6 0 15,1-8-1-15,1-5 1 16,-8-9-2-16,0-3 0 15,-2-9-1-15,-4-2 1 16,-3-1 0-16,-5-4-1 16,-2 0 1-16,-6 2 0 15,-6-1 0-15,-4 4 0 16,-5 6 0-16,-2 7 0 0,-4 9 1 15,0 5 0-15,0 16 0 16,2 1 0-16,9 5 1 16,4 4-2-16,11-2-1 15,6 0 0-15,8-9-3 16,7 0 1-16,4-14-4 15,8 2-1-15,-3-13-9 16,15-4-18-16,-9-11 3 16</inkml:trace>
  <inkml:trace contextRef="#ctx0" brushRef="#br2" timeOffset="214899">32045 17676 23 0,'-19'0'33'15,"-3"11"1"-15,-9-6-17 16,-2 23-6-16,-4-7-4 15,7 13-4-15,0-3 0 16,8 1-2-16,6-2 0 16,5-1-2-16,9-7 1 15,7-9-2-15,9-6 2 16,3-10-1-16,6-8 0 15,3-4 2-15,3-4-2 16,-2-8 2-16,0 1-1 16,-3 2 2-16,-3 1-2 15,-5 1 2-15,-3 9-2 16,-13 13 1-16,0 0 0 0,0 0 0 15,1 16 0-15,-7 4-3 16,-2 8 2-16,4 2-5 16,7 4-2-16,-1-4-29 15,-2-30 2-15,0 0-2 16</inkml:trace>
  <inkml:trace contextRef="#ctx0" brushRef="#br2" timeOffset="215329">32293 17734 16 0,'0'0'35'0,"0"0"0"16,16-55 0-16,-16 55-23 0,0 0-4 15,-20 13-5-15,-7 0-3 16,-9 10-2-16,-8 10 1 15,4 6-2-15,10 9 2 16,11-4-3-16,19-44 4 16,0 0-1-16,0 0 3 15,0 0 2-15,0 0-2 16,0 0 1-16,0 0-1 15,68-38 1-15,-68 38-4 16,41-52 1-16,-41 52-1 16,45-75-2-16,-45 75 1 15,40-92 0-15,-40 92 2 16,35-93 0-16,-35 93 2 15,31-79 0-15,-31 79 1 16,0 0 0-16,24-53-1 0,-24 53 2 16,0 0-3-16,0 0 0 15,0 0-3-15,8 57-1 16,-8-57-5-16,7 59-20 15,-7-59-9-15,15 69 1 16,-15-69 0-16</inkml:trace>
  <inkml:trace contextRef="#ctx0" brushRef="#br2" timeOffset="215667">32672 17573 8 0,'39'-65'32'16,"-39"65"1"-16,0 0-1 0,0 0-22 15,0 0-4-15,0 0-2 16,0 0 0-16,0 0-2 16,-59 12 1-16,59-12-1 15,0 0 1-15,-35 52-1 16,35-52 0-16,0 0-1 15,-27 64 1-15,27-64 0 16,0 0 0-16,-5 52 1 16,5-52-1-16,0 0 0 15,0 0 1-15,0 0-1 16,16 64 0-16,-16-64 0 15,0 0-4-15,0 0 3 16,-28 55-8-16,28-55-27 0,0 0-7 16,0 0 3-16,0 0-5 15</inkml:trace>
  <inkml:trace contextRef="#ctx0" brushRef="#br2" timeOffset="219780">8111 18414 32 0,'-15'-15'18'16,"11"3"0"-16,-18 3-3 15,22 9 0-15,-28 4-5 16,16 3-2-16,-8 5-3 15,6 8 0-15,-3 2-1 16,17-22-6-16,0 0 3 16,-12 62 0-16,12-62 1 15,0 0-2-15,4 52 0 16,-4-52-1-16,0 0 1 15,0 0 3-15,40 49-1 16,-7-43-1-16,2-8-1 16,5-11 2-16,-6-15-1 15,-3-11 0-15,-7 1 0 0,-9 11 0 16,-12 4-1-16,-3 23 0 15,-4-13 1-15,4 13-1 16,-6 20 1-16,6-20-5 16,0 0 3-16,0 0 0 15,14 59 0-15,-14-59 0 16,0 0-2-16,0 0-1 15,46 59-8-15,-46-59-20 16,0 0-3-16,48 53 0 16</inkml:trace>
  <inkml:trace contextRef="#ctx0" brushRef="#br2" timeOffset="220111">8535 18508 34 0,'8'26'32'15,"-8"-26"1"-15,19 24-10 16,-19-24-19-16,0 0 0 16,30 27-3-16,-16-13 0 15,4-7-1-15,-2-12 2 16,-1-9-1-16,-1-8-1 15,-4-4 3-15,-4-7-3 16,2 1 2-16,2-3-1 16,1 2-2-16,-1 6 2 15,3 14-1-15,1 9-1 16,3 11 2-16,2 9-1 0,2 9-4 15,2 8 3-15,3 3 1 16,-26-36-6-16,0 0-24 16,49 59-5-16,-49-59-1 15</inkml:trace>
  <inkml:trace contextRef="#ctx0" brushRef="#br2" timeOffset="220532">9330 18264 32 0,'-22'-7'34'16,"-11"-6"-1"-16,9 8-13 15,-5 4-18-15,3 13 2 0,-3 11-2 16,6 14 3-16,2 8-3 15,11 1-1-15,10-46 1 16,-1 61-2-16,1-61 1 16,10 60-1-16,-10-60-2 15,20 53 0-15,-20-53 4 16,25 36-4-16,12-31 4 15,4-15-1-15,1-20-1 16,-5-13 0-16,-2-24 0 16,-8-2 0-16,-12-16-3 15,-12 11 3-15,-5 1-2 16,-4 1 0-16,-4 12 0 15,-3 18 1-15,0 16 2 16,1 24 1-16,2 23 0 0,5 24 0 16,5 18 2-16,9 14-2 15,8 11-3-15,-17-88-33 16,25 91-2-16,-25-91-1 15</inkml:trace>
  <inkml:trace contextRef="#ctx0" brushRef="#br2" timeOffset="221125">10921 18216 16 0,'-18'-10'30'15,"-10"-5"-1"-15,7 8-9 16,-15 3-12-16,13 13 0 15,-7 12-3-15,9 7-1 16,-1 12 1-16,9 3-1 16,4 3 0-16,10-1-1 15,9-5-2-15,7 1-4 16,-17-41 2-16,27 29 2 15,-27-29-3-15,0 0 1 16,0 0 0-16,62 54 0 16,-62-54 0-16,0 0 4 15,0 0-2-15,40 54-1 16,-40-54 0-16,0 0 0 15,0 0-1-15,-10 54-1 0,10-54-3 16,0 0-19-16,0 0-11 16,-51 22 2-16,24-31 1 15</inkml:trace>
  <inkml:trace contextRef="#ctx0" brushRef="#br2" timeOffset="221471">11022 18160 10 0,'16'36'35'0,"-9"2"-1"16,12 7 0-16,-5-3-19 0,6 12-14 16,8-4 4-1,-28-50-8-15,33 47 3 0,-33-47 1 16,0 0-3-16,58 58 3 15,-40-45-1-15,21 9 0 16,-4-11 0-16,-2-9 3 16,-6-14-3-16,0-5-1 15,-6-10 2-15,-3 1 0 16,0 0-2-16,-3 5 4 15,1 10-4-15,-2 17 4 16,0 7-2-16,1 2-1 16,-15-15-1-16,0 0-1 15,0 0-1-15,40 68-3 16,-40-68-23-16,0 0-8 15,47 67 3-15</inkml:trace>
  <inkml:trace contextRef="#ctx0" brushRef="#br2" timeOffset="221809">11809 18507 36 0,'-25'8'34'15,"25"-8"0"-15,-29 9-14 16,28 4-17-16,1-13 1 15,0 0-1-15,0 0-1 16,0 58-1-16,0-58-2 16,0 0 1-16,0 0-1 15,42 59 3-15,-42-59-2 0,0 0-1 16,58 30 1-1,-58-30 0-15,48 6 1 0,-6-13 0 16,-7-13 1-16,-5-12-1 16,-16-10-1-16,-14 5 2 15,-14-2-1-15,-12 7 0 16,-5 15-1-16,-5 8-2 15,5 24-11-15,31-15-22 16,0 0-1-16,0 0-1 16</inkml:trace>
  <inkml:trace contextRef="#ctx0" brushRef="#br2" timeOffset="222410">12255 18521 2 0,'0'0'33'15,"2"-18"-2"-15,-2 18 4 16,0 0-20-16,25 4-7 16,-18 11-3-16,-7-15-5 15,0 0 2-15,0 0-2 16,0 0 0-16,57 62 0 15,-57-62 0-15,0 0 2 16,0 0-1-16,46 55 2 16,-46-55-3-16,27 14-3 15,-15-14 5-15,0-13-2 0,-10-7 1 16,1-13 2-16,-5-8-1 15,5 2 0-15,3 1 0 16,3 4 2-16,3 4-5 16,1 8 1-16,5 9-1 15,-1 8-5-15,15 15-28 16,-14 4-1-16,11 17-1 15,-5-3 0-15</inkml:trace>
  <inkml:trace contextRef="#ctx0" brushRef="#br2" timeOffset="222711">12745 18173 19 0,'13'10'37'15,"-8"8"-2"-15,16 13 1 16,-12-4-20-16,13 15-10 15,-4 10-2-15,6-4-5 16,-24-48 2-16,24 56-2 16,-24-56-1-16,21 60-5 15,-21-60-11-15,23 57-20 16,-23-57 1-16,0 0 2 15</inkml:trace>
  <inkml:trace contextRef="#ctx0" brushRef="#br2" timeOffset="222914">12772 18502 31 0,'25'6'38'0,"-5"-15"0"15,20-10-2-15,-4 1-28 16,14-7-16-16,16 3-24 0,-8-4-5 16,15 7 0-16</inkml:trace>
  <inkml:trace contextRef="#ctx0" brushRef="#br2" timeOffset="224668">13062 15987 9 0,'-11'14'31'16,"14"10"2"-16,-4-12 0 15,17 11-17-15,0-17-11 16,10 2 0-16,3-13 0 15,6-4-2-15,0-10 0 16,1-3-2-16,-4-9 0 16,-5-4-1-16,-6-2 1 15,-7 1-1-15,-13 1 0 16,-6 4 0-16,-11 4 0 15,-7 8-1-15,-5 7 1 16,-6 10 0-16,0 13-1 16,-1 10 2-16,1 11-1 0,6 7 1 15,10 11-1-15,9 4 1 16,8 1 0-16,11-1-1 15,7-8 2-15,14-7-2 16,5-11 0-16,6-10-1 16,5-13-1-16,0-18-3 15,10 0-9-15,-13-24-18 16,12 5 0-16,-21-20 0 15,14 7 0-15</inkml:trace>
  <inkml:trace contextRef="#ctx0" brushRef="#br2" timeOffset="225077">13660 15636 18 0,'-9'-21'28'15,"-15"-2"1"-15,6 19 1 0,-14 0-20 16,11 22-3-16,-5 5-2 16,9 18-1-16,-1 4-2 15,11 7 1-15,2-5-1 16,8-1 0-16,5-7-1 15,5-13 0-15,4-11-1 16,3-13 0-16,2-15 0 16,3-10 0-16,-3-10 1 15,-2-8-2-15,-3-4 2 16,-3 0-2-16,-4 0 2 15,-6 4-1-15,-3 9 0 16,-4 9 0-16,3 23 0 16,0 0 0-16,-15 18 0 15,13 18 0-15,3 13 0 0,0 10 0 16,2 6 0-16,0 3 0 15,-3 2 0-15,-4 0 1 16,-5-8-1-16,-4-4 1 16,-5-8 0-16,-4-8-1 15,-5-7 1-15,-7-7-1 16,2-4-4-16,-10-20-27 15,15 4-2-15,-12-20 1 16,12 9-3-16</inkml:trace>
  <inkml:trace contextRef="#ctx0" brushRef="#br2" timeOffset="225347">13113 16447 27 0,'27'-23'35'15,"22"11"1"-15,-1-25-2 16,20 13-19-16,0-7-20 16,-9-13-26-16,6 12-3 15,-18-7-2-15,-2 19-2 0</inkml:trace>
  <inkml:trace contextRef="#ctx0" brushRef="#br2" timeOffset="227059">14080 18218 8 0,'-18'-30'29'16,"10"12"2"-16,-5 9-6 16,13 9-15-16,8 31 0 15,12 7-3-15,1 15-1 16,11 11-6-16,-32-64 3 15,39 73-1-15,-39-73-1 16,45 95-2-16,-45-95 1 16,48 92-1-16,-48-92-1 15,39 76 4-15,-39-76-1 16,0 0-1-16,44 70 0 15,-44-70 0-15,0 0 0 16,16 21 1-16,-19-38 0 16,-8-14 0-16,-10-32-3 15,-6-19 1-15,1-1 0 0,3 4 2 16,10 8-2-16,11 28 0 15,11 9-1-15,7 14 2 16,6 13 1-16,6 19 0 16,2 12 1-16,0 8-2 15,-3 8 2-15,-4-4-3 16,-8 13 1-16,-6-3-4 15,-7-10 3-15,-2-36-5 16,0 0 5-16,0 0 0 16,-16 57 1-16,16-57-3 15,0 0 4-15,-20 28 4 16,20-28-4-16,6 12-2 15,13-20 2-15,12 3 0 16,9-18-1-16,12 6 3 16,4-2-4-16,-3 9 1 0,-3-7 0 15,-7-4 4-15,-9 6-5 16,-7-6 1-16,-11 8 0 15,-7-3 0-15,-9-5 1 16,-7 3-1-16,-5 5 0 16,-6 4 1-16,-3 5-1 15,-2 8 0-15,1 2 0 16,3 10 1-16,4 4-2 15,8 5-2-15,7-25 2 16,0 0-1-16,0 0 2 16,29 60 1-16,6-33-2 15,9-4-3-15,7-10 3 16,3-1 3-16,4-5-3 15,-7-7-4-15,5-12-5 0,-33-3-1 16,8-2 1-16,-20-8 2 16,1 8-1-16,-15-11 2 15,-3 11 4-15,-5-2 6 16,-11 1 4-16,6 8 1 15,-11-2 2-15,12 17 0 16,-8 2-1-16,13 13-1 16,-3 2-4-16,11 5 0 15,2-27-3-15,7 29 2 16,10 1-4-16,3-2-1 15,10-9 1-15,2-3 2 16,1-10-1-16,3-10 0 16,-2-3 1-16,-7-14-2 0,-6 1 4 15,-7-5 2-15,-9 0-5 16,-6 0 2-16,-7-3 0 15,-9 4-3-15,-6 4 1 16,-5 8-2-16,3 21-14 16,-8-2-17-16,11 14 2 15,-8 6-5-15</inkml:trace>
  <inkml:trace contextRef="#ctx0" brushRef="#br2" timeOffset="227825">15452 18333 1 0,'11'2'29'16,"13"20"2"-16,-10 0 0 15,13 14-21-15,-27-36 0 16,0 0-4-16,28 70-1 15,-28-70-3-15,23 64-1 16,-23-64 0-16,20 62-1 16,-20-62 4-16,16 55-3 0,-16-55 0 15,0 0-3-15,13 40 4 16,-13-40-2-16,0 0-4 15,3-26 5-15,-8-16 1 16,-2-29-1-16,1-11-1 16,3 8 0-16,4 19 0 15,3 14 0-15,4 5 4 16,4 17-4-16,8 16-1 15,2 15 0-15,3 13 2 16,-4 15 1-16,1 2-5 16,-4 1 3-16,-18-43-5 15,0 0 5-15,22 68-1 16,-22-68-1-16,0 0 0 15,0 60-2-15,0-60 1 0,0 0-15 16,-24 54-11-16,24-54-3 16,-25 2 0-16</inkml:trace>
  <inkml:trace contextRef="#ctx0" brushRef="#br2" timeOffset="228210">15898 18223 17 0,'13'23'32'16,"8"13"2"-16,-9-8-1 15,11 5-25-15,-7-2 0 16,9 7-6-16,1-8 0 16,5-1 1-16,1-2-2 15,2-8-4-15,4-6 5 0,-2-6-2 16,1-6 1-16,-2-8 1 15,-3 1-2-15,-5-4-5 16,-2-11 6-16,-7-2 3 16,-6-2-5-16,-4-5 0 15,-5 1-1-15,-7 2 2 16,-4-1 1-16,-5 6 2 15,-3 9-3-15,-4 5-1 16,2 16 3-16,2 15 0 16,4 5-2-16,5 7-1 15,9 5 1-15,-2-40-2 16,0 0 2-16,31 64 1 15,-9-48-5-15,23 15-21 16,24-9-12-16,2-16 3 16,25-11-1-16</inkml:trace>
  <inkml:trace contextRef="#ctx0" brushRef="#br2" timeOffset="228898">17707 18460 14 0,'-22'10'31'0,"17"5"-3"15,-11 5 1-15,16-3-23 16,6-2-1-16,15 2-4 16,8-4 0-16,8-5-4 0,4-3 3 15,6-4 4-15,0-6-4 16,1-5 0-16,-3-3 1 15,-8-10 0-15,-6-1-1 16,-6 6 3-16,-9 0-4 16,-5 0 1-16,-11 18 0 15,11-12-1-15,-11 12 1 16,14 15-3-16,1 4 2 15,5-3-3-15,8 6 3 16,7-5-4-16,8-4 4 16,3-12 1-16,0 0-1 15,-2-7 5-15,-5-8-3 16,-6 1 3-16,-10-6-3 15,-6 1 6-15,-12 1-6 0,-9 4 1 16,-10-1 0-16,-4 8-1 16,-6 2 0-16,1 8 0 15,2 1-1-15,3 5-2 16,10 4-5-16,0 5-25 15,24-1-4-15,3-10 4 16</inkml:trace>
  <inkml:trace contextRef="#ctx0" brushRef="#br2" timeOffset="229097">18825 18347 25 0,'-10'14'35'0,"10"10"-4"16,-6 2 3-16,15 3-34 0,-3 2 4 15,-6-31-6-15,17 28 3 16,3-2-6-16,-20-26 2 16,20 28-3-16,12-7-30 15,-13-6 4-15,10-9-3 16</inkml:trace>
  <inkml:trace contextRef="#ctx0" brushRef="#br2" timeOffset="229306">19015 18152 17 0,'2'25'34'0,"14"14"2"16,-10 2-2-16,16 8-28 15,-8 2 1-15,8 4-6 16,-5-10 1-16,-17-45-4 15,0 0-2-15,27 62-3 16,-27-62-27-16,0 0 0 16,20 41-3-16</inkml:trace>
  <inkml:trace contextRef="#ctx0" brushRef="#br2" timeOffset="229806">18939 18425 18 0,'23'12'34'0,"-4"-7"-1"16,16-7 0-16,-6-9-26 16,13 1-1-16,-6-16-2 15,2-5-3-15,-5-5 0 16,-4-3-2-16,-4-5 1 15,-6 7 0-15,-5-3-3 16,-5 3 2-16,-4 10-2 16,-2 14 2-16,-3 13 2 15,0 0-1-15,14 39 1 16,-9-1 0-16,3 15 0 15,2 6-4-15,2 6 5 16,-1-1-5-16,1-6 2 16,-12-58-2-16,0 0 2 0,24 83 0 15,-10-56 0-15,3-18 1 16,-3-13 1-16,2-9 2 15,-1-8-2-15,3 0 2 16,-2-6-2-16,-2 0 1 16,0 3-1-16,0 8 3 15,2 8-4-15,0 4 1 16,2 5-1-16,4 2 1 15,4 3-1-15,6 5 2 16,6-2 0-16,4 7-5 16,4-3 5-16,6 1-7 15,-52-14-21-15,58 18-10 16,10 1-1-16,-2-5 0 15</inkml:trace>
  <inkml:trace contextRef="#ctx0" brushRef="#br2" timeOffset="230454">20688 18120 11 0,'-7'-15'30'0,"7"15"1"15,7 11 1-15,10 17-23 16,-1 12-1-16,14 10-3 15,0 10-3-15,6 3 1 0,-3 3 0 16,1-8-5 0,-34-58 2-16,29 53-1 0,-29-53 0 15,0 0-1-15,32 56 3 16,-24-44-2-16,-8-12 1 15,21-3 5-15,-14-12-4 16,1-7 0-16,-2-6-1 16,5-9 0-16,3-7 2 15,8 17-1-15,4 13-1 16,2 3 0-16,3 15-1 15,1 5 1-15,-2 14-1 16,-6 5 1-16,-6 0-1 16,-6 1-2-16,-12-29 1 15,0 0 0-15,0 0-1 16,-7 68-2-16,7-68-2 0,0 0-11 15,0 0-17-15,-45 58 4 16</inkml:trace>
  <inkml:trace contextRef="#ctx0" brushRef="#br2" timeOffset="230665">21385 18416 15 0,'17'21'33'16,"-12"0"1"-16,15 8-5 15,-13-6-19-15,-7-23-10 16,0 0 1-16,44 42-1 16,-44-42-4-16,28 18-1 0,-28-18-14 15,0 0-12-15,83 38-2 16,-50-35 5-16</inkml:trace>
  <inkml:trace contextRef="#ctx0" brushRef="#br2" timeOffset="231098">21822 18425 18 0,'-9'-20'32'15,"6"4"1"-15,-12 2 0 16,15 14-26-16,-21-14-3 16,8 13-2-16,-3 12 0 15,0 3 0-15,-1 6-1 16,6 6-2-16,-1 8 0 15,12-34-2-15,0 0 3 0,0 54 1 16,0-54-1-16,16 47 1 16,2-33-2-16,5 0 1 15,4-15 1-15,4 2 4 16,-2-12-4-16,-3-16 0 15,-8 2 0-15,-2 6-2 16,-5 6 1-16,-11 13 1 16,13-9-2-16,-13 9 1 15,0 0-1-15,17 20-3 16,-9-6 3-16,-8-14-2 15,0 0 2-15,0 0 3 16,21 60-2-16,-21-60-1 16,0 0 2-16,12 74 1 15,-12-74-1-15,1 52 1 16,-1-52-1-16,-4 52 0 0,4-52-1 15,-12 55-2-15,12-55-5 16,0 0-25-16,-31 65-6 16,31-65 3-16</inkml:trace>
  <inkml:trace contextRef="#ctx0" brushRef="#br2" timeOffset="231290">21378 18032 25 0,'0'0'37'0,"0"0"-3"16,0 16 1-16,2-4-31 0,14 8-22 15,13 11-12-15,-7-10-5 16,16-5 1-16</inkml:trace>
  <inkml:trace contextRef="#ctx0" brushRef="#br2" timeOffset="232104">22653 18288 19 0,'-1'-13'31'15,"1"13"1"-15,0 0-1 16,-3 31-26-16,18 7 0 15,0 7-2-15,-15-45-6 16,24 60 3-16,-24-60 0 16,29 66 0-16,-29-66 0 15,35 59-3-15,-35-59 2 16,36 34-1-16,3-8 2 15,0-16 1-15,-3-19 0 16,-1-11 0-16,-4-19 0 16,-5-15 1-16,-5 12-1 15,-3 14 1-15,-2 10 3 16,1 9-6-16,1 12 2 15,0 7 0-15,2 3 0 0,3 8-1 16,-23-21-5-16,29 22 6 16,4 5-2-16,-33-27 0 15,0 0 0-15,62 41 0 16,-40-34-1-16,24 5 3 15,2-1 2-15,-4-2-5 16,-2-11 4-16,-3 0-3 16,-8-14 1-16,-7-11 0 15,-11 10 0-15,-4-7-1 16,-7-2 1-16,-4 0 1 15,-7 3-2-15,-8-3 3 16,-1 12-2-16,-4 6 2 16,0 2-1-16,-1 15 0 15,5 10-3-15,4 8 3 16,14-27-3-16,0 0 2 0,10 53 0 15,-10-53-3-15,0 0-21 16,60 68-11-16,-60-68 3 16</inkml:trace>
  <inkml:trace contextRef="#ctx0" brushRef="#br2" timeOffset="232785">24166 18398 26 0,'-12'-18'31'0,"-9"-1"0"0,6 9-22 16,-12 0 0-16,9 8-4 15,-8 7-1-15,2 8 0 16,-5 9-3-16,5 2 1 15,0 11 0-15,6 1-4 16,18-36 2-16,-11 34 0 16,11-34 0-16,0 0-1 15,12 46 3-15,8-39-1 16,7-8-2-16,7-7 5 15,3-11-3-15,1-6 0 16,-5-3 0-16,-6-8 0 16,-9 4-2-16,-4 4 0 0,-5 2 1 15,-4 10 1-15,-5 4 0 16,0 12 0-16,0 0 0 15,2 18 0-15,2 3 1 16,6 7-4-16,3 4 3 16,7 3-4-16,6-3 2 15,6-12-6-15,-32-20 0 16,0 0-22-16,66 51-9 15,-66-51 6-15</inkml:trace>
  <inkml:trace contextRef="#ctx0" brushRef="#br2" timeOffset="233226">24746 18408 9 0,'0'0'34'15,"-18"-15"-2"-15,18 15 2 16,-28-9-24-16,12 7-7 15,-3 0 1-15,0 10-3 16,-4 6 0-16,1 10-4 16,-1 5 4-16,23-29-6 15,0 0 6-15,-22 65-2 16,22-65-1-16,0 0 0 15,5 61 1-15,-5-61 3 16,0 0-4-16,45 49 5 16,-7-43-4-16,4-12 1 15,5-13 1-15,-3-18-1 16,-1-26 0-16,-13 1 1 0,-12 5-3 15,-12 3 2-15,-4-4-1 16,-6 2 1-16,-5 3-1 16,-2 9 2-16,-3 13-1 15,1 22 2-15,13 9 1 16,-13 19-1-16,10 19 2 15,7 12-2-15,3 7 1 16,3 4-1-16,5 5-3 16,-15-66-3-16,26 69-24 15,-26-69-9-15,27 68 1 16</inkml:trace>
  <inkml:trace contextRef="#ctx0" brushRef="#br2" timeOffset="233609">25242 18325 20 0,'0'0'33'15,"-32"8"1"-15,16 6-2 16,-7 4-30-16,7 0 0 15,1 4-2-15,5 1 2 16,2-3-1-16,5 3 1 16,5-7-2-16,8-5 2 15,2-6-1-15,4-3-1 16,4-5 2-16,1 4 0 15,1-6-2-15,3-3-2 16,-6 6 5-16,0 3-1 0,-4 3 0 16,-1 1 1-16,-14-5-1 15,11 14-1-15,-12 2 1 16,1-16 0-16,0 0-3 15,0 0 0-15,0 0-1 16,-21 60 1-16,21-60-4 16,0 0-25-16,0 0-7 15,0 0 0-15</inkml:trace>
  <inkml:trace contextRef="#ctx0" brushRef="#br2" timeOffset="234189">25682 18098 7 0,'0'0'28'0,"17"-2"4"16,-17 2-8-16,14 36-13 16,-12-9-1-16,11 10-6 15,-1 10-2-15,2-1-7 16,13 8-23-16,-13-4-4 15,9-1 0-15</inkml:trace>
  <inkml:trace contextRef="#ctx0" brushRef="#br2" timeOffset="234361">25905 18528 32 0,'0'0'35'16,"0"0"-1"-16,0 0-14 15,-8 12-50-15,19-3-5 16,-11-9 3-16</inkml:trace>
  <inkml:trace contextRef="#ctx0" brushRef="#br2" timeOffset="477314">28717 6768 15 0,'14'-10'26'0,"-14"10"2"15,0 0 1-15,0 0-10 16,5-14-4-16,-5 14-2 16,0 0-3-16,13 4-1 15,-13-4-1-15,0 0-1 16,3 15-2-16,2 2-1 15,-5-1-1-15,5 9 0 16,-4-1-1-16,4 4 0 0,-2-2-1 16,2 2 0-16,0-5-1 15,0-1 0-15,1-4-1 16,-3-7 0-16,5 1-4 15,-8-12-10-15,12-4-20 16,-12-10 0-16,0 14 0 16,10-32-1-16</inkml:trace>
  <inkml:trace contextRef="#ctx0" brushRef="#br2" timeOffset="477751">28937 6785 48 0,'-4'19'31'0,"5"-4"2"16,-1-15-1-16,0 27-20 15,0-27-4-15,9 31 0 16,-3-18-3-16,4 5-2 15,-10-18 0-15,18 21-1 16,-18-21 0-16,13 12-1 16,-13-12-1-16,0 0 0 15,10-19 0-15,-9 2 0 16,1-3 0-16,0-7-1 15,3-1 1-15,3-1 0 16,2 2 0-16,3 4-1 16,4 3 2-16,1 11-1 0,3 5 1 15,0 12 0-15,0 6 0 16,-2 8 1-16,-2 3-1 15,0 6 1-15,-4 1-1 16,-2 0 0-16,-3 3-1 16,-4-7-1-16,0-1-4 15,-11-12-23-15,11 4-6 16,-4-19-1-16,-6 14 0 15</inkml:trace>
  <inkml:trace contextRef="#ctx0" brushRef="#br2" timeOffset="477991">29492 6585 77 0,'-2'23'36'0,"11"15"-1"15,-9-6-1-15,7 17-30 16,-2-3 0-16,7 3-2 16,-2-2-1-16,3-4-1 15,1-2-5-15,-10-18-16 16,9 4-13-16,-13-27-1 15,7 23 0-15,-7-23-1 16</inkml:trace>
  <inkml:trace contextRef="#ctx0" brushRef="#br2" timeOffset="478174">29453 6914 81 0,'0'0'38'0,"25"-18"-3"16,5 8 1-16,-4-4-34 15,10-11-7-15,9 11-28 16,-9-9-1-16,9 12-1 16,-10-5-2-16</inkml:trace>
  <inkml:trace contextRef="#ctx0" brushRef="#br2" timeOffset="478699">29922 6885 66 0,'0'0'32'16,"0"0"-1"-16,-4 11 0 15,4-11-26-15,0 0 2 16,-11 12-2-16,11-12-1 0,0 0 0 15,19 4 0-15,-19-4 0 16,25-18-2-16,-8 3-1 16,2-2-1-16,1-4 0 15,-2-1-1-15,-4 0 1 16,-5-1-1-16,-5 8 1 15,-8 2-1-15,-8 6 2 16,-6 8-1-16,-6 7 0 16,-3 7 0-16,-4 8 1 15,1 8 0-15,-1 1 0 16,6 2 0-16,4 4 0 15,8-4 1-15,9-3 0 16,11-3-1-16,9-7 0 16,11-6 0-16,6-4-1 0,7-5-1 15,7-5-3-15,-7-13-7 16,12 7-25-16,-16-10 0 15,5 3-1-15,-14-9 1 16</inkml:trace>
  <inkml:trace contextRef="#ctx0" brushRef="#br2" timeOffset="479022">30309 6805 47 0,'-3'19'32'0,"6"8"1"15,-2-4-1-15,6 9-16 16,-5-12-10-16,13 7 0 0,-6-10-3 16,5 3 0-16,-3-10 0 15,3-1-1-15,-14-9-1 16,21-3 1-16,-21 3-1 15,18-24-1-15,-13 4 1 16,5-7 0-16,-6-5 0 16,7-4 0-16,0-3 0 15,3 3-1-15,3 6-1 16,-1-4-3-16,12 24-21 15,-17-7-9-15,13 17 1 16,-11 0-2-16,5 14 1 16</inkml:trace>
  <inkml:trace contextRef="#ctx0" brushRef="#br2" timeOffset="479390">30621 6885 74 0,'11'2'35'0,"15"6"0"15,-4-15-1-15,15 6-28 16,-3-13-1-16,11 0-2 16,-5-7-2-16,1-2 0 15,-1-1 0-15,-6-2-1 16,-4 0 0-16,-9 1 0 15,-11 3 0-15,-10 6 0 16,0 16-1-16,-31-12 1 0,-4 16 1 16,-3 10 0-16,-6 9 0 15,0 9 2-15,2 4-1 16,7 5 0-16,5 0 1 15,16-2-1-15,9-5-1 16,13-6 0-16,8-6-2 16,10-10-1-16,9-5-3 15,-3-17-7-15,20 6-24 16,-14-16-1-16,14 3 0 15,-14-12 1-15</inkml:trace>
  <inkml:trace contextRef="#ctx0" brushRef="#br2" timeOffset="479706">31280 6642 60 0,'-36'11'34'0,"12"4"0"16,-13-2-1-16,13 9-15 15,-5-4-15-15,10 2 0 16,2-2-1-16,11 1 0 15,6-6 0-15,11-1 0 16,6-3-1-16,8 1 0 16,0-4-1-16,7 2 2 15,-6 2-3-15,-4 2 1 16,-8 2 0-16,-6 6 0 15,-9 1 0-15,-8 1 1 16,-5-1-1-16,-11 0-2 16,3-3 1-16,-4-7-1 0,8 2-3 15,-6-19-10-15,24 6-19 16,-18-19-1-16,22 1 0 15,-2-17 0-15</inkml:trace>
  <inkml:trace contextRef="#ctx0" brushRef="#br2" timeOffset="479915">31519 6551 88 0,'-3'50'36'0,"-9"-2"0"16,12 6-1-16,-9-3-31 15,6 0-1-15,2-6-3 16,1-7-3-16,9 1-6 0,-9-16-26 16,10 0 0-16,-10-23-2 15,10 21 2-15</inkml:trace>
  <inkml:trace contextRef="#ctx0" brushRef="#br2" timeOffset="480263">31321 6862 42 0,'0'0'33'15,"0"0"2"-15,0 0-1 16,19-6-12-16,-11-6-14 16,18 5 0-16,-7-8-4 15,13 1-1-15,-1 0-2 16,4-3-4-16,10 12-25 15,-5-9-6-15,2 6 0 16,-5-2-2-16</inkml:trace>
  <inkml:trace contextRef="#ctx0" brushRef="#br2" timeOffset="480703">31748 6905 73 0,'0'0'34'0,"14"4"-1"0,-14-4 1 15,22-6-31-15,-1-3 0 16,2-2-3-16,3-1 0 16,-3-5-1-16,-3-1 1 15,0-1-1-15,-5-1 1 16,-7 3-1-16,-8 2 1 15,0 15 0-15,-23-14 0 16,0 17 2-16,-7 5 0 16,-6 10 1-16,-3 5 1 15,6 7 1-15,2 0-1 16,8 7 0-16,9-6-1 15,11 0-1-15,9-6-1 16,14-4-3-16,11-5-3 16,2-17-17-16,17 5-14 15,-1-14-2-15,-49 10 2 0,58-11 0 16</inkml:trace>
  <inkml:trace contextRef="#ctx0" brushRef="#br2" timeOffset="481005">32327 6828 74 0,'0'0'34'0,"0"0"0"16,0 0 2-16,-7-22-32 15,-29 16 0-15,-10 11 0 16,-10 7-1-16,0 3 1 15,8 4-2-15,10 6 0 16,9-2-2-16,20-4 1 0,10-1-1 16,8-7 0-16,-9-11 1 15,0 0 0-15,0 0-1 16,0 0 0-16,69-3-1 15,-69 3 0-15,0 0-2 16,73-38-4-16,-73 38-19 16,61-37-10-16,-61 37 0 15,57-59 0-15,-57 59 2 16</inkml:trace>
  <inkml:trace contextRef="#ctx0" brushRef="#br2" timeOffset="481141">32398 6603 90 0,'0'0'36'0,"13"-53"2"15,-13 53-5-15,0 0-22 0,0 0-5 16,0 0-2-16,0 0-4 15,-35 83-14-15,35-83-24 16,-2 75 1-16,2-75-3 16,-2 84 1-16</inkml:trace>
  <inkml:trace contextRef="#ctx0" brushRef="#br2" timeOffset="679653">17541 17929 5 0,'-5'-11'8'16,"5"11"1"-16,0 0-2 15,0 0-1-15,14-9-1 16,1 11-1-16,-1 1-2 15,11 2 0-15,-1-1 0 16,5 1-1-16,4-1 0 16,3 2 0-16,3-3-1 15,2 2 0-15,5 0 0 0,-1 0 0 16,7-1 0-16,1 2 1 15,-1-3-1-15,0 1 1 16,-1 1-1-16,-2 1 1 16,-1 1 0-16,-4 0 0 15,-6 1-1-15,-3 0 1 16,-7-2 0-16,-1 2-1 15,-6-3 1-15,-3-2-1 16,-6-2 1-16,-12-1-1 16,12-8 1-16,-12 8-2 15,2-19 1-15,-11 5 0 16,-4 1 1-16,-8-1-2 15,-3 1 1-15,-8 3 0 16,-4 3 0-16,-8 4 0 16,-4 1 0-16,-2 4 1 0,-4 3-1 15,0 2 1-15,-1 2-1 16,-2 3 0-16,2-2 0 15,2 4 1-15,1-1-1 16,5 1 0-16,6-4 0 16,6-1 0-16,5-1 0 15,8-1 0-15,8-5 0 16,14-2 0-16,0 0 0 15,0 0 0-15,17-10 0 16,3 5 0-16,10-2 0 16,6-2 0-16,7 2 0 15,4-5 0-15,9 4 0 16,1-3 0-16,4 3 0 15,1-2 0-15,1 2 0 0,-3-2-1 16,1 4 1-16,-5-1 0 16,-7 7 0-16,-6 0 1 15,-7 4-1-15,-9 5 0 16,-10 0 0-16,-8 4 1 15,-9-2-2-15,-8 3 1 16,-5-2 0-16,-8 5 0 16,-4-7 0-16,-4 0 0 15,-3-5 0-15,-4 0 0 16,-5-2 1-16,-4-3-1 15,-4-3 0-15,-4-3 0 16,-6 1 0-16,-5 2 1 16,-6-1-1-16,-2 2 0 15,-4 2 1-15,1 2-1 0,0 4 1 16,-1 4-1-16,4-3 2 15,5 2-1-15,9 2-1 16,6-5 1-16,11-2 0 16,11-1-1-16,16-3 1 15,14 0 0-15,23-12-1 16,16 3 1-16,15-4 1 15,14 4-1-15,11 3-1 16,6 3-3-16,4 11-23 16,-10 5-3-16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25T21:37:04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4632 2186 23 0,'21'3'27'0,"-21"-3"1"0,18 0 1 15,-18 0-13-15,21-2-3 16,-21 2-5-16,23-3-2 16,-23 3-2-16,24-3 0 15,-24 3 0-15,26-1 1 16,-15-2-1-16,5 5-2 15,-3-2 0-15,1 0 0 16,-1 1-1-16,1 0 2 16,0 2-2-16,2-3 0 15,-1 1 0-15,3-1 1 16,-1 1-1-16,2 2 1 16,-1-3-1-16,1 0-1 15,2-2 0-15,-3 2-1 0,1 0 1 16,1 0 0-16,-1 0 1 15,0 0-3-15,2 0 2 16,-1-1 0-16,1 0 0 16,1 0 0-16,1-1 0 15,0 0 0-15,0 1 0 16,1-3 1-16,-3 2 0 15,1 0-3-15,-1-1 2 16,0 1 0-16,-2-1 0 16,-1 2-2-16,-1-2 2 15,1 2-1-15,-3 0 1 16,3-1 0-16,-1 1-1 15,1 1 1-15,0 0 0 16,0-1 0-16,1 2 1 0,-1-1-1 16,2-1 0-16,-2 0 0 15,0 1 1-15,-2 0-1 16,2 0 0-16,3-2 0 15,-2 0-1-15,2-1 1 16,-1 2 0-16,2 0-1 16,0-1 1-16,1 0 0 15,1 1-1-15,-3-1 1 16,3 1 0-16,-1 0 0 15,-1 2 0-15,1-1 0 16,0 1-1-16,0-2 1 16,0 1 0-16,0 1 0 15,1-1 1-15,-1 3-1 16,0-3 0-16,0 0 0 15,-1-1 0-15,1 2 0 0,-1-2 1 16,1 1-2-16,-1 0 2 16,3 0-1-16,-2 0 0 15,0 0 0-15,1 2 0 16,1-1 0-16,-2 2-1 15,0-1 1-15,0 1 0 16,0 1 2-16,1-3-2 16,1 3 0-16,1-3 0 15,0 3 2-15,1-1-2 16,-1-1 2-16,1-3-2 15,-2 2 0-15,2-2 0 16,-2 1 1-16,-2 0-1 16,3 1 1-16,0-2-2 15,-1 0 1-15,2 1 1 0,0-2-1 16,2 5 0-16,-1-3 0 15,0 0 0-15,-1 0 0 16,0 0 0-16,-1 0 0 16,0 0 0-16,-2 0-1 15,-1 0 1-15,-1 0 0 16,0 0 1-16,0 0-2 15,-1-3 2-15,-1 2-1 16,0 1 0-16,0 1 1 16,-2-2-1-16,3 0 0 15,-3-2 0-15,4 2 0 16,1 1-1-16,-1-1-1 15,0-2 2-15,0 1-2 16,-1-1 2-16,3-1-2 0,-1 3 2 16,-4-3-1-16,0 3 0 15,1-2 1-15,-1 2 0 16,-1-2 0-16,1 1 0 15,1-1 0-15,-2 2 0 16,1 1 0-16,-1-1 0 16,1-1 0-16,1 1 0 15,-1 1 0-15,1-1 1 16,0 1-1-16,-2-1 0 15,1-1 0-15,0 1 0 16,-1-2 0-16,2 3 0 16,0-2 0-16,-2 3 0 15,-1-3 0-15,1 3-1 16,-1-1 1-16,-2 1 0 15,1-1 0-15,-2 0 0 0,-3 0 1 16,2 0-1-16,-1 1 0 16,0-2 0-16,0 2 0 15,-12-1 0-15,22-2 0 16,-22 2 0-16,18-1 0 15,-18 1 0-15,12 0 0 16,-12 0-1-16,0 0 0 16,0 0-4-16,0 0-21 15,0 0-8-15,-25 7-3 16,25-7 1-16</inkml:trace>
  <inkml:trace contextRef="#ctx0" brushRef="#br0" timeOffset="7263.4524">3473 11416 9 0,'0'0'17'16,"0"0"-1"-16,0 0-1 15,0 0-1-15,0 0-2 0,0 0 1 16,0 0-3-16,13-3 0 16,-13 3-2-16,0 0-1 15,0 0-1-15,14 2 0 16,-14-2-2-16,14 7 1 15,-14-7-2-15,14 6 0 16,-14-6-1-16,14 8 0 16,-14-8 0-16,18 6-1 15,-18-6 0-15,21 3-1 16,-8-3 1-16,0 0 0 15,3-2-1-15,2 0 2 16,0 1-2-16,2-1 1 16,-1 0-1-16,3-1 1 15,-2 1-1-15,2-1 0 16,1 0 0-16,-1 2 1 0,3-3-1 15,-2 2 0-15,-2-1 0 16,-2 1 0-16,0-1 0 16,-1 1 0-16,0 0 0 15,-2-2 0-15,-2 3-1 16,0 0 1-16,-1 0 0 15,1-1 0-15,1 1 0 16,0 1 0-16,0-1 0 16,0 1 0-16,1-2 0 15,2 2 0-15,1-2-1 16,-2 1 0-16,1-1-1 15,0 0 1-15,-3 0 1 16,1 1-1-16,-1 0 0 16,-3 1 1-16,-12 0 0 0,21 0-1 15,-21 0 1-15,19 0 0 16,-19 0-1-16,19 2 1 15,-6 0 0-15,-1-4 0 16,2 2 0-16,1 0 0 16,1-1 0-16,-2 1 0 15,0-1 0-15,0-2 0 16,-1 2 0-16,0 1 0 15,0-1 0-15,-2 1 0 16,1 0 0-16,1 1 0 16,0-1 0-16,-13 0 0 15,23 0 0-15,-12 0 1 16,2-1-1-16,0-1 0 15,1 1 0-15,-2-1-1 0,1 0 1 16,1 1 0-16,-3 0 0 16,2 0 0-16,-13 1 0 15,24 0 0-15,-13 0 0 16,2 0-1-16,1 0 2 15,2 1-1-15,0-1 0 16,2 1 0-16,2-1 0 16,0 1 1-16,3 1-1 15,1-2 0-15,-3 1 0 16,3 0 0-16,-1 0-1 15,-1 1 1-15,1-1-1 16,-3-1 1-16,1 0-1 16,1 1 1-16,0 1-1 0,1-2 1 15,0 1 0-15,2 0 0 16,-1 0 0-16,3 2 1 15,0-2-1-15,1 2 0 16,-1-1 0-16,-1 0 0 16,0-1 1-16,0 2-1 15,-1-2 0-15,1 1 0 16,1 0 1-16,0-1-1 15,0-1 0-15,4 3 0 16,1-2 0-16,-1-1 0 16,1 1 0-16,1-1 1 15,-3 1-1-15,3-1 0 16,-1 0-1-16,-1 0 1 15,-2 2 0-15,1-2 0 0,-3-2 0 16,1 4 0-16,2-4 0 16,-3 4 0-16,1-4 0 15,2 2 0-15,1 0 1 16,1 0-1-16,0 0 0 15,0 2 0-15,0 0 0 16,1-2 1-16,-3 3-1 16,0-2 0-16,-2 0 0 15,-1 2 1-15,0-2-1 16,0 2 0-16,-1-2 0 15,1 2 1-15,0-3-1 16,2 1 0-16,-1-2 0 16,2 2 0-16,0-2 0 15,3-2 0-15,1 0 0 16,1 2 0-16,-1 0 0 0,0 1 0 15,1 0 0-15,0-3 0 16,1 3 0-16,0 0 0 16,0 0 0-16,1 0 0 15,-1 0 0-15,3-1 0 16,0 1 0-16,0 0 0 15,0-1 0-15,1 2 1 16,0-2-1-16,1 1 0 16,-1-2 0-16,4 4 0 15,-3-4 0-15,1 2 0 16,1 2 0-16,-2-2 0 15,0 2 0-15,-1-2 0 16,1 0 0-16,-2 2 2 16,1-1-2-16,-2-1 0 0,0 1 0 15,2-2 0-15,-4 1 0 16,0-1 0-16,-2 2 0 15,-1-2 0-15,-2 1 0 16,-1 0 0-16,0 0 0 16,-3 0 0-16,1 0 0 15,-2 0 0-15,0 0 0 16,1 1 0-16,-3-2 0 15,1 2 1-15,-2-2-1 16,-1 1 0-16,0 0 0 16,0 0 0-16,-1-2 0 15,0 1 0-15,0 0 0 16,1-1 0-16,1 2 0 15,0 0 0-15,1 2 0 0,2-2 0 16,-1 1-1-16,2 0 2 16,0-1-1-16,-2 0 0 15,2 0 0-15,0-1 0 16,2 0 0-16,-2-1 0 15,0 1 0-15,0 0 0 16,0 0 0-16,1 1-1 16,0-2 2-16,0 2-1 15,-1-1 0-15,1 1 0 16,-2 0 0-16,1-1 0 15,0 1 0-15,0-1 0 16,-2 1-1-16,1 0 2 16,0 0-2-16,-2-2 1 15,2 2 0-15,-3-1 0 16,2 0 0-16,-2 1 0 0,-2-2 0 15,0 1 0-15,-1-1 0 16,-2 2 0-16,-3-3 1 16,-1 3-1-16,-1 0 0 15,-13 0 0-15,18 1 0 16,-18-1 0-16,12 5 0 15,-12-5 0-15,0 0 0 16,1 13 0-16,-1-13-1 16,-10 13-1-16,2-1-2 15,-14-14-21-15,22 2-11 16,-31 2-2-16,31-2 0 15</inkml:trace>
  <inkml:trace contextRef="#ctx0" brushRef="#br0" timeOffset="14681.9358">17789 14853 8 0,'0'0'30'15,"16"20"-1"-15,-16-20 2 16,18 23-23-16,-18-23 0 15,19 35-2-15,-11-14-3 16,5 7 0-16,-4-1-1 16,0 5 0-16,-2 1-2 15,1 2 1-15,-1-3-1 16,-2-3 0-16,-3-5 0 15,1-3 0-15,-1-4 0 16,-2-17 0-16,0 0-1 16,0 0 1-16,0 0 0 15,11-20 0-15,-6-1 0 16,0-4-1-16,3-6 2 0,1 1-2 15,2-4 2-15,2 6-2 16,1 6 2-16,1 3-1 16,1 10 0-16,0 7 0 15,-1 6 0-15,1 7 1 16,-2 7-1-16,0 0 0 15,0 5 1-15,-2-1-1 16,-1-2 0-16,1 1 1 16,-2-3 0-16,0-5-1 15,-10-13 1-15,18 12 0 16,-18-12-1-16,17-14 1 15,-9-2-1-15,0-4 0 16,-1-3 1-16,1 2-1 16,0-1 0-16,-2 5 0 15,-6 17 1-15,17-15-1 0,-17 15 1 16,15 7-1-16,-7 6 1 15,1 1 0-15,-1 7-1 16,1-1 1-16,-1 1-1 16,-1-1 1-16,0 0-2 15,-3-4-1-15,7 10-22 16,-11-26-10-16,5 24 2 15,-5-24-1-15</inkml:trace>
  <inkml:trace contextRef="#ctx0" brushRef="#br0" timeOffset="15672.1338">18282 15168 14 0,'0'0'29'0,"-4"21"1"15,4-21-9-15,0 0-7 16,0 0-3-16,0 0-3 16,0 0-3-16,16-12-1 15,-16 12 0-15,18-15-1 16,-8 3-1-16,4-2-1 0,-2-3 1 15,1 1-2-15,-2-2 1 16,0-1-1-16,-4-1 0 16,0 1 1-16,-3 0-1 15,-4 2 0-15,-3 4 0 16,-2-4 0-16,5 17 0 15,-17-24 0-15,17 24 0 16,-23-10 0-16,9 6 0 16,1 7 0-16,0-1 0 15,2 10 0-15,-1 2 0 16,4 9 1-16,1 2-1 15,3 5 0-15,2 5 0 16,4 1 1-16,2 1 0 16,5-3 0-16,0-5 0 15,6-4 0-15,2-7 0 0,2-5 0 16,2-9 0-16,2-3-1 15,0-9 1-15,-1-2-2 16,1 0-1-16,-4-11-5 16,15 14-26-16,-24-15-2 15,12 18 1-15,-14-14-1 16</inkml:trace>
  <inkml:trace contextRef="#ctx0" brushRef="#br0" timeOffset="15946.1886">18556 15000 39 0,'0'0'34'15,"0"0"1"-15,0 0-5 16,-1 17-23-16,4 0-2 15,4 11-1-15,2 4-1 16,4 7-2-16,1 4 0 16,1-5 0-16,3-1-2 15,0-6-2-15,4 0-2 16,-6-16-8-16,11 3-21 15,-14-20-1-15,12 2 1 16,-13-22-1-16</inkml:trace>
  <inkml:trace contextRef="#ctx0" brushRef="#br0" timeOffset="16419.2832">18885 14957 18 0,'0'0'33'16,"-16"-23"-1"-16,16 23 2 15,-22-11-21-15,22 11-6 16,-23 7-2-16,23-7-2 15,-22 22-1-15,15 3-1 16,-1-3 0-16,3 9-1 16,2-4 1-16,3 2-1 15,4-5 0-15,1-3 0 16,3-10 1-16,-8-11-1 15,19 2 0-15,-7-9 0 16,-12 7 0-16,22-21 0 0,-10 9 0 16,0 0 0-16,-12 12 0 15,22-10-1-15,-22 10 1 16,22 9 1-16,-11 7-2 15,2 4 1-15,-2 7 0 16,-1 6 0-16,-2 1 0 16,2 3-1-16,-4 4 1 15,-2 2 0-15,-4 2 0 16,-4-1 0-16,-2 1 1 15,-4-3-1-15,-2-1 1 16,-3-5 0-16,-3-13-1 16,1-8 0-16,1-14-1 15,2-17-1-15,5-6-4 16,-10-23-26-16,19 3-2 15,-12-17 0-15,16 10 1 0</inkml:trace>
  <inkml:trace contextRef="#ctx0" brushRef="#br0" timeOffset="16846.3686">18957 14843 42 0,'6'27'34'16,"-6"-27"1"-16,8 38-5 15,-11-16-24-15,16 10-2 16,-3 0 0-16,3 6-2 16,0 1-1-16,3 3 0 15,-2-1 0-15,-3-8 0 0,0-6-1 16,-2-9 0-16,-9-18-1 15,15 13 1-15,-15-13 0 16,12-18-1-16,-7-2 1 16,0-7-1-16,0-5 1 15,3-2 0-15,0-2 0 16,-1 3-1-16,2 2 1 15,2 8 0-15,-2 10 0 16,4 12 0-16,-2 10 0 16,3 10 0-16,-1 12 0 15,1 2 1-15,-1 7 0 16,1-3-1-16,-2-1 0 15,-1-6 0-15,0-7-1 16,-4-9-2-16,-7-14-2 0,0 0-12 16,21-5-16-16,-25-20-3 15,15 6 3-15</inkml:trace>
  <inkml:trace contextRef="#ctx0" brushRef="#br0" timeOffset="17070.4134">19322 14713 33 0,'0'0'33'15,"3"19"2"-15,8 12-1 16,-11-4-25-16,16 17-2 16,-3 3-3-16,6 7-1 15,-1 0-1-15,4 1-1 16,-1-3-1-16,-2-6 0 0,-1-1-3 15,-8-15-1-15,4 1-17 16,-14-31-13-16,11 12-1 16,-18-23 0-16</inkml:trace>
  <inkml:trace contextRef="#ctx0" brushRef="#br0" timeOffset="17273.454">19345 15000 36 0,'0'0'35'15,"2"17"2"-15,0-32-2 16,21 7-22-16,-5-11-6 0,11-2-2 16,-2-7-2-16,4 0-1 15,0 0-1-15,-3-2-2 16,0 19-10-16,-15-11-24 15,9 18-1-15,-14-11-2 16,8 17 0-16</inkml:trace>
  <inkml:trace contextRef="#ctx0" brushRef="#br0" timeOffset="21900.3791">10668 9425 12 0,'5'-14'27'0,"-5"14"0"16,0 0-3-16,0-19-7 15,0 19-4-15,0 0-4 0,0 0-3 16,1-11-2-16,-1 11-1 15,0 0 0-15,0 0-1 16,0 0 0-16,0 0-1 16,0 0 1-16,0 0-1 15,0 0 0-15,0 0 1 16,0 0-1-16,0 0 0 15,0 0 1-15,0 0-2 16,0 0 1-16,0 0 0 16,0 0-1-16,-8 12 1 15,8-12-1-15,0 0-1 16,0 0 0-16,0 0-3 15,17 9-18-15,-17-9-10 16,0 0 0-16,0 0-1 16</inkml:trace>
  <inkml:trace contextRef="#ctx0" brushRef="#br0" timeOffset="27008.9207">9792 10006 13 0,'0'0'25'0,"13"-9"-7"15,-13 9-2-15,0 0 0 16,9-18-4-16,-9 18-2 16,0 0-2-16,20-3-1 15,-20 3-2-15,11-6-1 16,-11 6-1-16,16-4-1 15,-16 4 1-15,20-5-1 16,-20 5-1-16,25-6 1 16,-11 3 0-16,3-2-1 15,-2-2 1-15,3 2-1 16,-1-4 0-16,-1 0 1 15,1-2-1-15,1 2-1 0,-4-4 1 16,2 2-1-16,-1-2 0 16,2 2 1-16,0 1-1 15,-1 3 0-15,3 1 0 16,0 0 0-16,-1 2 0 15,2 2 0-15,-2 0 0 16,2 1 0-16,-1 0 0 16,-1-1-1-16,1 1 1 15,1-1 0-15,-2-2 0 16,0 1 0-16,0-1 0 15,0 1 0-15,-3 0 0 16,1 2 0-16,-3 1 0 16,1 0 0-16,-3 1 0 15,1 2 0-15,1 0 0 16,0 1 0-16,-1 0 0 0,4 1 1 15,-2-1-2-15,2-1 1 16,-1-1 0-16,-1 1 0 16,2-3 0-16,-1 0 0 15,-2-2 0-15,1 0 0 16,-1-1 0-16,0 3 0 15,0-2 0-15,-2-2 0 16,1 0 0-16,-1 2 0 16,1-4 1-16,0 4-1 15,0-3 0-15,1-2 0 16,0 1 0-16,-1 1 0 15,1 1 0-15,0 0 1 16,-2-1-1-16,-11 5 0 0,21-6 0 16,-21 6 0-16,19-7 0 15,-19 7 0-15,23-6-1 16,-11 1 1-16,1 2 0 15,1 2 0-15,0-1 0 16,3 2 0-16,-2 0 0 16,3 2 0-16,0-2 0 15,1 1 0-15,-1-4 1 16,2 2-1-16,2-4 0 15,0-1 0-15,2-3 0 16,2-2 0-16,-1 1 1 16,3-3 0-16,-1 2-1 15,1-2 1-15,-4 2-1 16,2 0 1-16,-4 2 0 0,-1 4 0 15,-5 0 0-15,-2 4 0 16,-1 2-1-16,0 3 2 16,-13-4-2-16,16 10-2 15,-9 3-6-15,-7-13-25 16,0 17-1-16,0-17-2 15,-1 11 0-15</inkml:trace>
  <inkml:trace contextRef="#ctx0" brushRef="#br0" timeOffset="28860.1058">18049 15473 23 0,'13'-12'30'0,"-1"14"0"15,-12-15-13-15,14 18-6 16,-14-5-3-16,17-1-3 15,-17 1-1-15,21 5 0 16,-9-1-2-16,4 3 0 16,-1-1 0-16,3 3-1 15,0 0 0-15,1-1 0 16,1 1 0-16,-2 0-1 15,0 0 1-15,1-1 0 16,-2 0-1-16,1-3 1 16,-2 0 0-16,1-1 0 15,-1-4-1-15,-2 1 1 16,0-5 0-16,0 0-1 15,-1-2 1-15,1 2-1 16,0-6 0-16,-2 2 0 0,-1-1 0 16,4 0 1-16,-1 2-1 15,1 0 0-15,1 1 0 16,-2 2 0-16,3 1 0 15,1 2 0-15,1 2 0 16,0-1 0-16,0 2 0 16,2-1 0-16,1-2 0 15,1-2 0-15,2-2 0 16,0-1 0-16,4-5 0 15,-4 1 0-15,4-4 0 16,2 2 0-16,-2-2 0 16,2 2 0-16,1 0 0 15,0 2-1-15,-1 1 1 0,3 2 0 16,-1 2 0-16,1-1 0 15,-1 3 0-15,-1 1 0 16,-1 0 0-16,3 2 1 16,-2 2-1-16,-1-1 0 15,0 3 0-15,-3-2 0 16,-2 1 0-16,0 0 0 15,-5-2 0-15,-3 0 0 16,-3-2 0-16,-15 1 0 16,16-3 0-16,-16 3 1 15,0 0-1-15,0 0 0 16,0 0 1-16,0 0-1 15,0 0 0-15,-1-13 0 16,1 13 0-16,0 0-1 0,0 0-3 16,-6-11-14-16,6 11-17 15,0 0-1-15,6 19-1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3:25:08.6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3385 12161 11 0,'-23'-31'28'15,"-2"0"0"-15,7 5-22 16,13 11 3-16,-10 3 1 0,15 12-1 15,0 0-1-15,-1 23-1 16,2-8-1-16,14 11-2 16,6-5-1-16,15 8-1 15,10-6 0-15,16 1-2 16,13-10 1-16,20-2-1 15,13-5 0-15,14-3-1 16,8-5 1-16,11-4 0 16,7-2 0-16,9 0-1 15,-2-1 0-15,6-2 0 16,5 0 1-16,0-2 0 15,3 2-1-15,-2-1 0 16,-2 4 1-16,-1 2 0 16,-4 2-1-16,-6 3 1 0,-11 5-1 15,-12 4 1 1,-14 5-1-16,-14 3 1 0,-16 5-1 15,-17 0-1-15,-20 4 1 16,-19-1-1-16,-17 3-1 16,-18-5 1-16,-14 1-1 15,-18-8 1-15,-11-1 0 16,-18-7 2-16,-9-3-1 15,-14-8 1-15,-11-3 0 16,-10-3 0-16,-9-5 1 16,-6 0 0-16,-9-7 0 15,-6 2 0-15,-4-3-1 16,-4 1 2-16,-2-3-1 15,-3 4 0-15,-1-3 0 0,-3 0 0 16,4 4-1-16,-1-2 1 16,5 2 1-16,-1 1 0 15,4 3-1-15,3 3 1 16,7 2-1-16,3 6 3 15,6 4-2-15,11 3-1 16,6 4-1-16,10 3 0 16,17 2 1-16,11 0-2 15,14-1 1-15,16 2-2 16,17-4 2-16,20 2 0 15,19-2 0-15,23-1 1 16,21-2-2-16,21 1 1 16,19-1-1-16,26 1 1 15,16-2 0-15,15 0-1 16,13 3 0-16,15 1 0 0,1 0 1 15,9 2-1-15,6 1 1 16,2-1-1-16,0 3 0 16,-1-1 0-16,0 0 1 15,-6-2-1-15,-4 0 0 16,-6-1 1-16,-10-1-1 15,-13-3 0-15,-10-2 1 16,-13-1 0-16,-16-2-1 16,-17 0 1-16,-17-3 0 15,-21-1 0-15,-17-1 0 16,-24 0-1-16,-27 4 1 15,-16-5 0-15,-25 1 0 16,-21 1 0-16,-19 0 0 16,-17 0 0-16,-20 1 0 0,-12-1 0 15,-14 1 0-15,-12 3 1 16,-10-1-1-16,-9 1 1 15,-5 2-1-15,-6 1 1 16,2 0 0-16,-2 1 0 16,-1 0-1-16,4 0 2 15,2 1-1-15,-1 1 1 16,3 0-1-16,7 2 0 15,2 0 1-15,8 4 0 16,10-3-1-16,10 1 0 16,11-1 0-16,20 0 0 15,15-2 0-15,20-2 0 16,23-3 0-16,17-2-1 15,36-1 1-15,0 0-1 0,36-4 1 16,19 3 0-16,24-2-1 16,15 3-1-16,18 3 1 15,17 3 0-15,11 5-2 16,9 3 1-16,10 5 0 15,8 3 0-15,5 1 0 16,5 0 1-16,2-3-1 16,1-2 0-16,1-4 1 15,3-5-1-15,-1-6 1 16,0-6-1-16,0-7 0 15,-4-3 1-15,-3-5 0 16,-6-2-1-16,-9-3 0 16,-9-2 1-16,-12 1 0 15,-17-1-1-15,-20 3 1 16,-19 1-1-16,-22 5 1 0,-26 0 0 15,-36 16-1-15,-8-18 1 16,-37 16-1-16,-22 2 1 16,-20 1 0-16,-21 4 0 15,-15 2-1-15,-14 0 2 16,-9 2-1-16,-8 0 0 15,-7 1 1-15,-8-3-1 16,-2 2 0-16,-3 0 1 16,-3-4 0-16,-2 3 0 15,1-3 0-15,2-1 0 16,5-1 0-16,3 2 1 15,2-2 0-15,7-2-2 0,5 1 1 16,14-4 0-16,6 0 1 16,15-1-1-16,9-2 1 15,17 0-2-15,18-3 1 16,14 2 0-16,16-3 0 15,13 2 0-15,18 0-1 16,14 7 0-16,12-19 0 16,18 7-1-16,15 1 0 15,16-1 0-15,13 0 1 16,16 1-1-16,15 2 0 15,10 4 0-15,10 4 0 16,7 4 1-16,5 5 0 16,10 6 0-16,2 5-1 15,1 4 1-15,0 3-1 16,5 0 1-16,0 1 0 0,1-2 0 15,0-3-1-15,-3-5 1 16,-2-6-1-16,1-3 2 16,-6-7-1-16,-3-2 0 15,-8-7 0-15,-6-1-1 16,-11-4 1-16,-7-1 0 15,-12 2 0-15,-16-3-1 16,-15 4-1-16,-18 3 0 16,-15 9-1-16,-35-1-4 15,5 25-23-15,-44 2-4 16,-22 12 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3:25:11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11885 11596 24 0,'-29'-3'16'15,"4"11"-2"-15,-12-3-3 16,10 14-1-16,-9-2-2 15,9 12 0-15,-5 0-2 16,12 8-2-16,1-4 0 16,14 4 0-16,4-6-1 15,11-1 0-15,5-13-1 16,11-2 0-16,5-17 0 0,8-5-1 15,-1-11 0-15,2-7-1 16,0-7 1-16,-1-2-1 16,-7-3 1-16,-4-2-2 15,-9 3 2-15,-8 3-1 16,-9 3 0-16,-6 6 0 15,-11 9 1-15,-7 6-1 16,-9 9 0-16,-2 11 1 16,-6 11-1-16,0 13 0 15,2 11 0-15,1 8 1 16,6 5-1-16,7-2 0 15,9 0 1-15,8-9 1 16,10-9-2-16,11-14 1 16,11-17 0-16,9-12-1 0,6-15 1 15,4-9-1-15,4-11 0 16,-2-8-2-16,-3-6 3 15,-8 0-1-15,-11 1 0 16,-14 4 0-16,-13 3 1 16,-13 9-1-16,-12 9 1 15,-10 14 0-15,-8 13-1 16,-3 16 0-16,1 16-1 15,4 9-3-15,24 19-26 16,2-3-4-16,25 6 1 16,16-5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3:25:13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17249 11951 9 0,'-2'-17'15'16,"6"0"-2"-16,-9-7 0 15,6 6-2-15,-12-10 0 16,7 10-2-16,-12-6 1 16,16 24-3-16,-24-21-2 0,12 26 0 15,-7 7 0 1,4 15-1-16,-6 4 0 0,6 11 1 15,-6 4-2-15,8 5-1 16,0-3 0-16,8-2-1 16,5-9 1-16,8-8-3 15,7-8 2-15,7-11-4 16,7-15 4-16,3-8 2 15,4-5-3-15,0-9 1 16,-4-3-1-16,-2-5 1 16,-9-1-2-16,-5 0 2 15,-8 5-2-15,-11 1-1 16,-10 3 2-16,-7 4-1 15,-6 10 1-15,-9 8-1 16,-2 11 2-16,-4 11 0 16,-2 9 0-16,3 9 1 0,4 9-1 15,5 5-1-15,6-7 1 16,9-2-2-16,10-10 2 15,8-7-2-15,10-11 1 16,7-13-2-16,7-16 3 16,3-6 0-16,4-6-1 15,-2-9 2-15,-4-1-2 16,-6-1 1-16,-6 0-1 15,-8 7 1-15,-9 6-1 16,-7 6 0-16,-9 11 0 16,-5 14 1-16,-6 9 0 15,0 11 1-15,0 15-1 16,2 4-3-16,9 14-9 0,2-10-21 15,13-3-2-15,3-14 0 16,15-10-1-16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3:25:30.7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14878 17162 7 0,'5'28'29'16,"-5"3"0"-16,13 20-1 15,-11-5-24-15,10 13 0 16,-8-4 0-16,7 8-1 15,-5-5-1-15,5-2 0 16,-6-9-1-16,2-10 0 0,-3-12-1 16,-4-25 1-16,9 13-1 15,-9-13 0-15,5-36 1 16,-3 4-1-16,1-13 0 15,-2-12 0-15,3-5 1 16,1 0-2-16,0-2 2 16,3 4-1-16,1 9 1 15,3 7-2-15,-1 11 2 16,5 16-1-16,0 11 0 15,4 11 0-15,0 12 0 16,2 7 0-16,1 9 1 16,1 8-1-16,-4 5 1 15,-1 2 0-15,-2-3-1 0,-4-4 0 16,-1-6 0-16,-5-4 1 15,-1-12-2-15,-6-19 1 16,0 0 0-16,12-19-1 16,-8-12 0-16,3-10 0 15,2-6 1-15,4-9-1 16,3-3 0-16,6 0 1 15,4 2-1-15,1 13 1 16,3 9 0-16,2 14 1 16,-3 15-1-16,1 12 0 15,-3 21 1-15,-3 14 0 16,-3 12 0-16,-2 10 0 15,-6 6 0-15,-1 3-1 16,-7-1 0-16,0 0 0 0,-2-14-2 16,-7-17-4-16,9-4-25 15,-13-23 0-15,8-13 1 16</inkml:trace>
  <inkml:trace contextRef="#ctx0" brushRef="#br0" timeOffset="423.0423">15798 17327 22 0,'1'37'31'0,"-7"-10"2"16,11 13-2-16,-5-9-27 0,8 1 0 15,2-6-2-15,7 0 1 16,2-9-1-16,4-6-1 16,2-6 0-16,2-10-1 15,0-8 1-15,-1-11-1 16,-2-12 1-16,-2-5-2 15,-5-7 2-15,-3 1-2 16,-3 0 1-16,-4 3 0 16,-3 6 0-16,-4 12 0 15,0 10-1-15,0 16 1 16,0 0 0-16,-7 14 1 15,7 11 0-15,0 13 0 16,0 9-1-16,5 7 2 16,1 0-2-16,3-6 0 15,2 2-2-15,1-11-1 0,10 6-15 16,-12-27-15-16,14-6 0 15,-13-23 0-15</inkml:trace>
  <inkml:trace contextRef="#ctx0" brushRef="#br0" timeOffset="827.0827">16429 17271 30 0,'-7'-17'34'16,"7"17"-1"-16,-19-12 1 15,6 11-30-15,-2-1-1 0,-1 3-2 16,0 5 0-16,-1 6 0 16,0 3-1-16,3 11 0 15,4 3 0-15,4 2 1 16,6 2-2-16,6 1 1 15,6-9 0-15,5 0 0 16,6-6 0-16,1-8-1 16,0 2 1-16,-1 0 0 15,-4-3 0-15,-2-2 0 16,-6 7-1-16,-11-15 1 15,9 26 0-15,-11-8 0 16,-5-4 1-16,-4 5-1 16,-3-1 0-16,-4-1 0 15,-3-1 0-15,0-1 0 0,0-6-2 16,-1-8 0-16,9 3-5 15,-7-18-20-15,20 14-6 16,-4-31 1-16,17 9-1 16</inkml:trace>
  <inkml:trace contextRef="#ctx0" brushRef="#br0" timeOffset="1054.1054">16655 17178 43 0,'7'34'35'0,"-11"-5"1"16,13 25-9-16,-5-8-24 0,2 2-1 16,-1 0 0-16,3-4-2 15,1 1-1-15,-2-2-1 16,2-7-2-16,-8-18-6 15,12 2-23-15,-13-20-2 16,-2 18 1-16</inkml:trace>
  <inkml:trace contextRef="#ctx0" brushRef="#br0" timeOffset="1225.1225">16567 17549 39 0,'16'-16'35'0,"20"10"1"0,-4-16-3 15,11 4-34-15,20 8-25 16,-8-16-9-16,15 13 0 16,-7-1 0-16</inkml:trace>
  <inkml:trace contextRef="#ctx0" brushRef="#br0" timeOffset="1842.1842">17655 17414 29 0,'0'0'33'16,"-11"-10"1"-16,11 10-2 15,-26-17-29-15,4 4-1 16,-5 6 0-16,-2 0-1 0,-2 5-1 15,1 7 1 1,-1 8-1-16,4 8 0 0,4 9 0 16,10 5 1-16,8-1 0 15,9 8 0-15,6-3-1 16,11-11 1-16,4-6-1 15,8-11 0-15,0-11 0 16,1-6-1-16,-2-12 1 16,-4-13-1-16,-2 1 0 15,-7-5 0-15,-3-6 0 16,-7 1 0-16,-3 9 1 15,-3 1-1-15,-5 10 1 16,2 20 0-16,0 0 1 16,0 0-1-16,-10 29 1 15,11 3 0-15,3 5 0 16,3 5 0-16,-1 4-2 0,2-6-1 15,8 1-6-15,-12-21-22 16,17 4-4-16,-21-24 1 16</inkml:trace>
  <inkml:trace contextRef="#ctx0" brushRef="#br0" timeOffset="2065.2065">17942 17072 30 0,'-3'53'33'0,"13"31"2"0,-14-11-2 16,13 12-27-16,-4-2-2 15,5-5-2-15,2-5-4 16,-3-14-2-16,10-2-17 15,-12-37-14-15,10-5 1 16,-17-15-1-16</inkml:trace>
  <inkml:trace contextRef="#ctx0" brushRef="#br0" timeOffset="2447.2447">18219 17233 16 0,'-14'2'35'16,"9"11"0"-16,-13-8-1 0,10 16-19 15,-6-4-12-15,5 5-1 16,1-3-2-16,6-1 1 16,2 3-1-16,5-3 0 15,4-4 0-15,2-2 0 16,5 0 0-16,2-4 0 15,1 2 0-15,-2 4 0 16,-2 0 0-16,0 3 0 16,-5 3 0-16,-4 1 0 15,-3 3 0-15,-6-2 0 16,-1 5 0-16,-5-3 0 15,-1-1 0-15,-3 2 1 16,-2-6-1-16,-1-4-1 16,1-3 0-16,-1-6 1 15,4-3-2-15,-1-11-2 0,13 8-2 16,-12-13-3-16,12 13-11 15,12-20-14-15,6 11 1 16</inkml:trace>
  <inkml:trace contextRef="#ctx0" brushRef="#br0" timeOffset="2814.2814">18493 17418 26 0,'17'-28'31'16,"6"11"2"-16,-24-8-22 15,1 25 0-15,-3-18-2 16,3 18-1-16,-20 12-1 15,9 11-2-15,-5 3-3 16,3 13 0-16,4-5 0 0,4 8-1 16,2 3-1-16,4 3 1 15,7-9 0-15,6-4-1 16,7-12 0-16,3-14 0 15,5-4 0-15,0-15-1 16,2-11 1-16,0-11 0 16,-1-6 0-16,-6-8 0 15,-6-9 1-15,-5 10-1 16,-8-5 0-16,-10 5 0 15,-9 7 1-15,-8 9-2 16,-8 17 1-16,-4 17-2 16,-4 31-3-16,-14-3-19 15,13 32-12-15,-10 2 1 16,19 16-1-16</inkml:trace>
  <inkml:trace contextRef="#ctx0" brushRef="#br0" timeOffset="3476.3476">19504 17508 25 0,'-4'47'33'0,"14"20"1"15,-9-12-2-15,8 15-29 16,3 1-1-16,1-5-1 0,-2-3-1 15,-2-10 1-15,-1-11-1 16,-5-20 0-16,-2-11 1 16,-1-11-1-16,-6-16 0 15,0-15 0-15,1-13 0 16,0-8 0-16,0-15 0 15,2-2 0-15,6-9 0 16,3 2 0-16,5 6 0 16,3 12 0-16,4 8 0 15,3 14 0-15,2 18 0 16,0 14 0-16,-1 20 1 15,-3 9-1-15,-2 9-1 16,-4 4 2-16,-6 4-1 16,-3-1 0-16,-5-1-1 15,-3-3 2-15,-4-5-2 0,-3-3 1 16,-1-9-2-16,-2-5-1 15,4 1-4-15,-12-19-17 16,22 3-9-16,-21-4-1 16</inkml:trace>
  <inkml:trace contextRef="#ctx0" brushRef="#br0" timeOffset="3883.3883">19913 17540 20 0,'0'0'35'0,"19"5"0"15,-19-5-1-15,4 20-27 0,-4-20-2 16,1 27-1-16,2-10-2 16,1 2-1-16,1 2-1 15,1 0 1-15,2-1-1 16,1-4 0-16,2 1 0 15,0-12-1-15,3-1 1 16,-1-11-1-16,3-4 0 16,-2-8-1-16,2-4 0 15,0-4-1-15,-1-4 1 16,-2 3-1-16,0 3 2 15,-3 6-1-15,-10 19 1 16,16-13 1-16,-16 13 0 16,9 16 1-16,-5 0 0 15,3 9 0-15,2 6 0 0,3 3 0 16,0-4 0-1,3 0-2-15,3-3-2 0,-8-14-9 16,14 9-21-16,-24-22 0 16,21 1 1-16</inkml:trace>
  <inkml:trace contextRef="#ctx0" brushRef="#br0" timeOffset="4095.4095">20423 17190 24 0,'11'50'33'16,"-11"-9"3"-16,18 23-3 0,-14 0-28 16,5 8 0-1,-4 1-2-15,3-4-1 0,0-4-3 16,0-13-1-16,3-4-7 15,-20-20-25-15,18-1-1 16,-9-27 0-16</inkml:trace>
  <inkml:trace contextRef="#ctx0" brushRef="#br0" timeOffset="4266.4266">20304 17692 32 0,'34'-5'35'0,"-18"-10"1"15,21 10-4-15,-5-16-30 0,1-6-7 16,16 16-27-16,-13-10-3 16,12 13 1-16</inkml:trace>
  <inkml:trace contextRef="#ctx0" brushRef="#br0" timeOffset="4672.4672">21537 17647 21 0,'-11'-16'33'16,"11"16"2"-16,0 0-2 15,-7-12-24-15,7 12-2 16,0 0-3-16,0 0-2 15,-2 17-2-15,4 1-1 16,-2-4-5-16,12 15-20 0,-13-8-8 16,8 7-1-16,-7-28 0 15</inkml:trace>
  <inkml:trace contextRef="#ctx0" brushRef="#br0" timeOffset="5049.5049">21678 17591 22 0,'6'36'34'16,"-8"-9"0"-16,12 2-1 15,-19-4-28-15,17-1-3 16,-1-4 0-16,2 1-1 15,-9-21-1-15,17 15 0 0,-17-15 0 16,0 0 0-16,14-13 0 16,-10 2 0-16,1-3 0 15,2-5 0-15,2-3 1 16,1-3-2-16,3 2 2 15,4 4-1-15,3 5 0 16,3 6 0-16,2 5 0 16,-1 9 0-16,1 4 0 15,-1 6 0-15,-1 4 0 16,-2 2 0-16,-4-2-1 15,-5 0 1-15,0-5-3 16,-12-15-3-16,17 17-25 16,-17-17-2-16,0 0 0 15</inkml:trace>
  <inkml:trace contextRef="#ctx0" brushRef="#br0" timeOffset="5238.5238">21245 17326 35 0,'8'24'33'15,"11"-12"-5"-15,10-3-30 16,14 11-32-16,0-12 2 15</inkml:trace>
  <inkml:trace contextRef="#ctx0" brushRef="#br0" timeOffset="6008.6008">23249 17519 24 0,'-10'-13'29'0,"2"-3"0"16,8 16-18-16,-17-23-3 15,17 23-2-15,-27-11-2 16,8 13 0-16,-7 2-2 16,2 16 1-16,-4 4-1 15,2 10 0-15,0 5-1 16,4 2 1-16,6 6-1 15,9 4 0-15,7-5-1 16,8-10 1-16,10-14-1 16,9-11 1-16,5-16-1 15,5-8 0-15,2-11 0 0,-2-15-1 16,-3-3 1-1,-5-3-1-15,-8 2 1 0,-8-1-1 16,-8 4 2-16,-6 10-1 16,-7 12 0-16,-2 6 1 15,-2 7 0-15,12 5 1 16,-18 17 0-16,16 6 0 15,4 8 0-15,8 6 0 16,7-3 0-16,8 6-1 16,5 1-2-16,4-4-4 15,19 3-28-15,-16-13-2 16,13-5-1-16</inkml:trace>
  <inkml:trace contextRef="#ctx0" brushRef="#br0" timeOffset="6487.6487">24493 17117 14 0,'-11'-39'30'0,"11"20"0"16,-10-8-14-16,10 27-2 15,0 0-4-15,10 23-4 16,-3 13 0-16,11 24-3 15,1 14 0-15,7 18-1 16,2 6-1-16,0 10-1 16,2 0-2-16,-4-7-2 15,6 7-19-15,-19-30-12 0,5-7 2 16,-18-22-1-16</inkml:trace>
  <inkml:trace contextRef="#ctx0" brushRef="#br0" timeOffset="7167.7167">24379 17770 29 0,'14'-14'33'0,"-2"-10"-1"15,13 3-17-15,-11-18-9 16,20 4-1-16,1-10-1 0,5 6-1 16,1-1-1-16,4 4-1 15,-1 13 0-15,-3 11-1 16,-2 17 0-16,-6 12 1 15,-4 15-1-15,-5 4 0 16,-3 13 0-16,-8 2 0 16,-7-1 0-16,-1-3 1 15,-2-2-1-15,-1-14 0 16,-2-7 0-16,0-8 0 15,0-16 0-15,0 0 0 16,5-25 1-16,-2-4-2 16,1-8 2-16,0-6-2 15,2 0 1-15,1 4 0 16,0 5 0-16,2 0 0 15,3 13 0-15,3 9 0 0,3 6 0 16,4 13 1-16,4 8-1 16,5 2 0-16,5 3 0 15,4-1 0-15,1-4 0 16,0-7 0-16,0-2-1 15,-3-7 1-15,-3-4-1 16,-7-7 0-16,-5-3 0 16,-8-4-1-16,-3-3 1 15,-8-1-1-15,-5 0 0 16,-10-1 1-16,-3 2 0 15,-8 5 0-15,-2 2 2 16,-2 11 0-16,-1 9 0 16,3 12 1-16,2 7 0 15,9 15 1-15,5 3 0 0,11 10-1 16,7-2 0-16,9-2 0 15,6-5-2-15,3-4 0 16,6-5-4-16,-5-14-7 16,16-3-21-16,-18-20-4 15,11 5 2-15</inkml:trace>
  <inkml:trace contextRef="#ctx0" brushRef="#br0" timeOffset="7556.7556">25609 17579 36 0,'-7'17'34'16,"14"18"0"-16,-11-16-17 15,6 12-12-15,0-4-2 16,4-2 0-16,-2-2-2 15,2-2 0-15,-1-7-1 16,-5-14 1-16,12 9-1 16,-12-9-1-16,14-23 1 15,-5 2 0-15,0-7 0 16,1-1 0-16,2-14 0 15,1 1 0-15,1-2 0 16,3 1 0-16,-2 1 1 16,2 11 0-16,1 12 0 15,1 12 0-15,-1 15 0 0,2 11 0 16,-2 5 1-16,0 10-1 15,0 6-1-15,0-1 0 16,4 0-3-16,-6-14-5 16,19 7-26-16,-17-19-1 15,13 5 0-15</inkml:trace>
  <inkml:trace contextRef="#ctx0" brushRef="#br0" timeOffset="8046.8046">26387 17403 28 0,'-18'9'35'16,"-11"-13"0"-16,8 17-1 0,-14-10-31 15,12 11 0-15,0 2-2 16,4 1 1-16,-2 7-1 15,3 5 0-15,0 14 0 16,3-1 0-16,3 8 0 16,4-1-1-16,6-5 0 15,4 4 0-15,7-6-1 16,5-14 0-16,7-12-1 15,2-6 0-15,4-18 1 16,1-14-1-16,3-6 1 16,-1-18-1-16,0-13 2 15,-3-4-1-15,-3-10 2 16,-2-7-2-16,-5-6 1 15,-6-5 0-15,-8-8 1 0,-3 2-1 16,-7 6 0-16,-4 8 0 16,-3 13 0-16,1 14 1 15,0 19 0-15,4 23 0 16,2 34 1-16,6 26-1 15,0 26 2-15,5 27-1 16,1 16 0-16,0 14-1 16,4 11-2-16,-5-12-4 15,14 3-20-15,-15-23-11 16,13-16 0-16,-7-31-1 15</inkml:trace>
  <inkml:trace contextRef="#ctx0" brushRef="#br0" timeOffset="8646.8646">27372 17145 27 0,'0'0'30'0,"0"0"0"16,17 18-19-16,-20 3-1 15,13 23-1-15,-7 8-3 16,6 14-2-16,-4 9-1 15,4 9 0-15,-3 1-4 16,-3-3-1-16,4-2-5 16,-14-17-17-16,15-8-9 15,-13-18-1-15</inkml:trace>
  <inkml:trace contextRef="#ctx0" brushRef="#br0" timeOffset="8873.8873">27685 17520 29 0,'1'40'34'15,"-8"-18"1"-15,11 11-2 16,-5 2-31-16,0 3 0 15,2 2-3-15,-5-10-4 16,13 8-15-16,-13-23-15 16,15 3 2-16,-11-18-1 15</inkml:trace>
  <inkml:trace contextRef="#ctx0" brushRef="#br0" timeOffset="9450.945">27878 17581 20 0,'0'54'33'0,"-11"-15"0"16,13 2-1-16,-13-9-28 15,8-5 0-15,-4-10-3 16,5-6-1-16,2-11 0 15,2-11-1-15,6-8 0 16,1-3 0-16,4-10 0 16,0 0-1-16,3 1 0 15,0 3 0-15,0 10 1 0,-1 4 0 16,0 11 1-16,-1 5 0 15,4 13 0-15,2 7 1 16,0 6 0-16,5 0 0 16,2-2 0-16,2-2 0 15,5-9-1-15,2-3 1 16,-1-12-1-16,1-9 0 15,1-5 0-15,-2-10-1 16,-2-1 0-16,-3-9 0 16,-5 2 0-16,-5-7 0 15,-9 8 0-15,-7-2 0 16,-9 1 0-16,-5 6 1 15,-7 8 0-15,-4 9 1 16,-4 8 1-16,0 18 1 16,-1 5 0-16,7 19 1 0,2 5-1 15,6 9 1-15,3-4-1 16,9 7 1-16,6-8-3 15,7-5 1-15,4-8-2 16,3-13 0-16,2-5-1 16,1-12-1-16,3-7-3 15,-9-16-15-15,9 7-15 16,-15-14 0-16,7 2 1 15</inkml:trace>
  <inkml:trace contextRef="#ctx0" brushRef="#br0" timeOffset="9774.9774">27602 17158 28 0,'-11'8'35'15,"11"3"-2"-15,4 1-26 16,-4-12-40-16,20 6-1 15,-4-7 1-15</inkml:trace>
  <inkml:trace contextRef="#ctx0" brushRef="#br0" timeOffset="12568.2567">28552 17815 16 0,'13'-23'32'15,"4"14"-3"-15,-4-16 0 0,15 7-18 16,-11-9-3-16,10 5-2 16,-9 1-4-16,-7 5-13 15,-11 16-22-15,0 0-2 16,-34 33-2-16</inkml:trace>
  <inkml:trace contextRef="#ctx0" brushRef="#br0" timeOffset="33757.3754">16267 7065 29 0,'19'0'30'0,"-19"0"1"16,14 13 0-16,-14-13-18 0,-3 40-2 16,-7-15-1-16,10 18-4 15,-11 2-1-15,4 14-1 16,-8 3-2-16,3 11 0 15,-2 0-2-15,0-5 2 16,-2-1-2-16,5-8 1 16,2-10-3-16,2-17-2 15,15-6-20-15,-8-26-9 16,0 0 0-16,16-35-1 15</inkml:trace>
  <inkml:trace contextRef="#ctx0" brushRef="#br0" timeOffset="34388.4385">15904 7411 23 0,'-20'16'30'15,"20"-16"2"-15,0 0-2 16,7 18-16-16,-7-18-2 16,29-7-3-16,-4-4-4 15,15 0-1-15,6-9-1 16,9-2-1-16,7-4-2 15,4-7 1-15,2-3-2 16,-1 0 0-16,-1 3-1 16,-11 0-1-16,-4 7-1 0,-13 2 0 15,-3 10 0-15,-14 5 1 16,-3 11 0-16,-18-2 2 15,7 30 2-15,-10-1 0 16,-6 7 2-16,2 13-1 16,-8 7 1-16,5 12 0 15,-4 4 0-15,1 3-1 16,-1-4 0-16,2-3-1 15,2-7 0-15,2-9 0 16,2-15-1-16,2-13 1 16,4-24-1-16,0 0 1 15,22-10-1-15,-7-17 0 16,6-13 1-16,2-6-1 0,3-4 0 15,1-2 0-15,0 3 1 16,-3 5-1-16,1 8 0 16,-3 12 1-16,-4 11-1 15,-3 15 1-15,1 8 1 16,-1 13-1-16,-2 5 0 15,0 7 1-15,0 1 0 16,3 2 0-16,0-2-1 16,1-4 0-16,-2-3-1 15,-2-9-5-15,11 3-28 16,-24-23 0-16,26 15-1 15,-26-15-1-15</inkml:trace>
  <inkml:trace contextRef="#ctx0" brushRef="#br0" timeOffset="34756.4753">17115 7624 54 0,'14'-1'33'15,"0"-13"-2"-15,13 3-2 16,-5-14-25-16,10 4 0 16,-6-10 0-16,5 5-3 15,-4-3 0-15,-1 1-1 16,-7 4 0-16,-7 2 0 15,-5 4-1-15,-8 5 1 16,1 13 0-16,-22-10 0 0,1 15 2 16,-3 13 1-16,-7 8 0 15,4 12 2-15,-3 10-2 16,9 7 2-16,3-2-2 15,14 3 1-15,6-8-3 16,16-8 1-16,16-11-5 16,4-21-25-16,23-7-6 15,-2-19-1-15,21-3-2 16</inkml:trace>
  <inkml:trace contextRef="#ctx0" brushRef="#br0" timeOffset="35446.5443">18101 7543 33 0,'13'-18'31'0,"-4"3"1"15,2 14 0-15,-11 1-12 16,9 18-15-16,-11 6 0 16,4 17 0-16,-6 1-1 15,7 8 0-15,1-4-2 16,7-3 0-16,7-13-1 15,7-10 0-15,7-13-1 16,5-12 1-16,6-10-1 16,1-12-1-16,-1-4 1 15,-4-4 0-15,-3 2-1 16,-4 4 0-16,-5 7 1 0,-6 5-1 15,-3 12 1-15,-4 10-1 16,3 5 2-16,-1 8-1 16,6 2 0-16,3 1 1 15,3-1-1-15,4-4 1 16,4-5-1-16,0-6 1 15,-1-7-1-15,-1-5 0 16,-5-6 0-16,-3-5 1 16,-7-4-1-16,-5-3 0 15,-6-4 1-15,-5 2-1 16,-6-2 0-16,-6 1 0 15,-2 2-1-15,-5-1-2 16,16 27-10-16,-28-25-19 16,28 25 0-16,-20-12-2 15,20 12 1-15</inkml:trace>
  <inkml:trace contextRef="#ctx0" brushRef="#br0" timeOffset="35651.5648">19133 7495 57 0,'9'11'35'0,"-9"-11"0"16,0 31-2-16,-6-17-17 16,8 10-12-16,-3 1-2 15,3-1-2-15,6 7-5 16,-4-19-19-16,17 6-9 15,-6-16 1-15,11-2-2 16,0-18 0-16</inkml:trace>
  <inkml:trace contextRef="#ctx0" brushRef="#br0" timeOffset="36077.6074">19755 7389 35 0,'0'0'31'0,"0"-12"1"15,-18 4-2-15,-2 12-10 16,-22-4-15-16,5 10-1 15,-14 3 1-15,2 15-1 16,-6 8-2-16,6 11 2 16,3 5-3-16,9 3 1 15,10-3-1-15,14-4 0 16,13-7-1-16,14-13 0 0,12-17 0 15,8-13 0-15,7-15 1 16,6-12-1-16,2-11 0 16,1-9 0-16,-1-7 1 15,-3-3-1-15,-3-1-1 16,-7-9-2-16,-4 3 1 15,-10 3 0-15,-4 8-1 16,-12 7 1-16,-3 10 1 16,-8 13 1-16,-4 13 1 15,-4 25 1-15,-4 14 2 16,3 20-1-16,-7 17 0 15,6 21 0-15,-2 7-3 16,5 2 0-16,6-1-6 16,-6-18-25-16,19-1-2 15,-6-27-1-15,20-12 1 0</inkml:trace>
  <inkml:trace contextRef="#ctx0" brushRef="#br0" timeOffset="36881.6878">20141 7411 64 0,'-18'-4'34'0,"4"13"-3"16,-11-4 1-16,1 7-30 15,-7 11 0-15,3 10 1 16,-6 6-1-16,3 4-1 0,3 4 0 15,3-3 0-15,5-3-1 16,8-5 1-16,8-14-1 16,4-22 0-16,16 8 0 15,3-21-1-15,6-6 1 16,3-10-1-16,4 0 0 15,0-2 0-15,2 8-1 16,-3 4 1-16,-3 10 0 16,-5 10 0-16,-2 13 1 15,-3 9 0-15,-5 12 0 16,-1 11 1-16,-4 5 0 15,0 7 2-15,-3 4-1 16,-2 2-1-16,-6-4 1 16,-3-1-2-16,-9-4 2 15,-5-8-3-15,-7-7 2 0,-3-8-2 16,-5-15 1-16,-1-8 0 15,-1-11-1-15,2-12 0 16,6-10 0-16,3-14-2 16,11-9-2-16,0-8 2 15,15 1-1-15,6-4 1 16,9 6-1-16,4 5 3 15,10 8-1-15,3 14 3 16,4 8 0-16,5 11 1 16,4 2 0-16,4 5 0 15,2-5 1-15,5 1-2 16,-2-8 1-16,3-4-1 15,-2-8 0-15,-1-5-1 16,-6-4-1-16,-6-7 0 0,-9 1 1 16,-5-1-1-16,-10 3 1 15,-9 6-1-15,-11 3 1 16,-9 10 1-16,-7 9 0 15,-4 14 1-15,-5 9 0 16,1 14 2-16,-1 11-1 16,5 9 0-16,5 5-1 15,8 2 0-15,5-5 0 16,8-2-1-16,8-9-1 15,5-11 0-15,8-14-1 16,5-13-2-16,6-9-1 16,0-16-1-16,9-1-3 15,-8-22-3-15,16 9-14 16,-15-24-9-16,5 4 1 0,-9-12 1 15</inkml:trace>
  <inkml:trace contextRef="#ctx0" brushRef="#br0" timeOffset="37046.7043">21008 7186 63 0,'0'0'34'16,"-5"30"1"-16,3 22-5 15,-16 7-22-15,11 23-1 16,-8-3-3-16,7 4-2 16,0-7-1-16,4-7-1 15,4-9-3-15,-1-17-4 16,17-9-20-16,-16-34-7 15,15 7 0-15,-14-24-1 16</inkml:trace>
  <inkml:trace contextRef="#ctx0" brushRef="#br0" timeOffset="37221.7218">20702 7659 76 0,'4'20'36'0,"-4"-20"-2"15,31 19 0-15,2-25-31 16,15-4-2-16,15-10-4 15,3-14-29-15,20 0-2 16,-5-14-1-16,15 0-1 16</inkml:trace>
  <inkml:trace contextRef="#ctx0" brushRef="#br0" timeOffset="37872.7869">21442 7418 29 0,'0'0'30'0,"-8"-14"2"16,8 14-2-16,-31-13-17 15,16 15-3-15,-16-4-3 16,7 9-2-16,-7 1-2 0,8 5 0 16,-2 1-1-16,8 4 0 15,8 2-1-15,9 5 2 16,8 0-2-16,9 5 0 15,3-1-1-15,6 5 1 16,-1-1-1-16,-1 3 0 16,-6-3 0-16,-4-1 0 15,-9-4 1-15,-5-3-1 16,-7-6 0-16,-6-5 0 15,-5-5 0-15,-3-6 0 16,1-7-1-16,-2-8-2 16,22 12-23-16,-23-29-7 15,25 12-1-15,3-7 1 16</inkml:trace>
  <inkml:trace contextRef="#ctx0" brushRef="#br0" timeOffset="39263.926">22247 7437 36 0,'0'0'34'0,"-22"10"0"16,19 16-1-16,-8-2-18 15,14 13-7-15,-4-2-2 0,11 5-1 16,3-6-2-16,7-3-2 15,0-8 0-15,5-9 0 16,2-9-1-16,0-9 0 16,2-7-1-16,0-8 0 15,-2-3 0-15,-3-4 0 16,-1 3 0-16,-2 3 0 15,-3 6 0-15,-3 6-1 16,-2 10 1-16,-13-2 0 16,22 29 1-16,-12-8 0 15,2 4 0-15,3-1 0 16,5-2 0-16,3-4 0 15,1-8 0-15,2-7 0 16,1-6 0-16,1-6 0 0,-1-8 0 16,-3-3 0-16,-4-4 0 15,-3-5-1-15,-4-1 1 16,-3-1 0-16,-5-2 0 15,-5-2-1-15,-1 4 1 16,-4 3-1-16,-2 2 1 16,2 7 0-16,1 4 1 15,4 15-1-15,0 0 0 16,0 0 0-16,0 0 0 15,16 10 0-15,-5 2 0 16,2-2 0-16,4 0 0 16,1-1 0-16,1-3 0 15,3-2 0-15,7-1 0 0,1-4 0 16,4-6 0-16,2 1 0 15,1-6 1-15,1-1-1 16,-2-1 0-16,-3-1 0 16,-6 0 0-16,-6 0 1 15,-7 3-1-15,-8-1 1 16,-6 13-1-16,-11-13 0 15,-6 10 1-15,-6 5-1 16,-9 5 2-16,-3 8-2 16,-4 5 1-16,2 10-1 15,0 3 1-15,4 8 0 16,6 2 0-16,9 5 0 15,11-6-1-15,11-2 1 16,8-7 0-16,12-9-1 0,6-7 1 16,8-12-1-16,6-10-1 15,1-8 0-15,5-5-2 16,-3-10-2-16,0 4 0 15,-9-11-1-15,5 6 0 16,-14-7 0-16,5 8 1 16,-14-4 0-16,-1 9 3 15,-7 5 2-15,-3 1 2 16,-9 17 2-16,0 0 0 15,16 3 2-15,-19 9 0 16,10 15-1-16,-9 0 0 16,9 12 0-16,-6 0-3 15,4 4 0-15,-1-5 0 16,1-1-1-16,0-6-1 0,-1-8 1 15,-1-10-1-15,-3-13 0 16,0 0 1-16,9-13-1 16,-8-9 0-16,2-5 0 15,-1-6 1-15,3-4-2 16,3-3 1-16,4 0-1 15,3 6 0-15,2 3 0 16,5 7 0-16,1 7 1 16,4 9-1-16,3 7 1 15,3 5 0-15,3 5 1 16,3 0-1-16,2 0 0 15,1-3 0-15,2-3 0 16,0-4 0-16,-2-3-1 16,-7-4 1-16,-5-5-1 15,-8 0 0-15,-9-1 1 0,-10-1 0 16,-8 1-1-16,-9 2 1 15,-5 5 1-15,-7 4 1 16,-2 8 0-16,-3 5 1 16,4 14 1-16,2 5-1 15,9 9 0-15,4 3 0 16,11 6 0-16,8-5-2 15,11-5-2-15,17-1-9 16,-3-23-26-16,25-4 0 16,1-22-2-16,18-4 1 15</inkml:trace>
  <inkml:trace contextRef="#ctx0" brushRef="#br0" timeOffset="40556.0552">24830 7477 58 0,'4'39'32'0,"-4"1"-1"16,5 4-4-16,-5-6-25 15,5 0 1-15,-5-9-1 16,3-6 0-16,-3-23-1 15,6 13 1-15,-6-13-1 16,14-27-1-16,-2 2 1 0,3-7-1 16,6-2 0-16,3-5-1 15,5 2 1-15,-1 2 0 16,1 10 0-16,0 9-1 15,-5 14 1-15,-4 15 0 16,-6 10 0-16,-8 8 0 16,-3 7 0-16,-1 2 0 15,-2-4 0-15,2-4 1 16,3-13-1-16,6-12 0 15,5-9 0-15,6-11 1 16,3-11-1-16,4-7 0 16,-1-2 0-16,2-3 0 15,-5 4 0-15,-1 2 0 16,-5 6 0-16,-4 11 0 15,-15 13 0-15,18 7 1 0,-11 12 0 16,2 10 0-16,1 5 0 16,5 5 0-16,5 0-1 15,8-2 1-15,6-5-1 16,5-9 0-16,5-9 0 15,1-10-1-15,4-7 0 16,-2-11 0-16,-2-8 1 16,-8-4-1-16,-4-4 0 15,-7-4 0-15,-8 0 1 16,-6 1-1-16,-10 0 1 15,-7 4 0-15,-6 8 1 16,-6 8-1-16,-5 8 2 0,-1 14 0 16,-2 9 0-1,3 11 0-15,3 9 0 0,6 6 0 16,6 0-1-16,8-1 0 15,9-6-1-15,12-7 0 16,9-8-1-16,9-13 0 16,11-11-2-16,3-9-1 15,11-3 0-15,-5-15-2 16,10 8-1-16,-16-18-5 15,8 10 0-15,-23-14 0 16,4 11 4-16,-23-2 4 16,-5 6 4-16,-15 7 1 15,-16 2 4-15,-1 19 5 16,-20-4 1-16,6 25 2 15,-14-5-3-15,13 19-3 16,-5-2-4-16,12 6 1 0,5-4-2 16,12-1 0-16,8-7-1 15,10-9 0-15,10-8-1 16,4-10 1-16,4-10-1 15,7-7 0-15,1-6 0 16,1-4 0-16,-3 0 1 16,-2 3-2-16,-5 3 2 15,-5 6-1-15,-5 11 1 16,-17 4-1-16,9 19 1 15,-12 3 0-15,-2 6-1 16,0 2 0-16,2 0-1 16,2-3-1-16,9-5-2 15,-8-22-4-15,38 21-8 16,-18-33-15-16,16 3-2 15,-3-16 0-15,11-1 1 0</inkml:trace>
  <inkml:trace contextRef="#ctx0" brushRef="#br0" timeOffset="40842.0838">26822 7389 41 0,'-14'-12'31'0,"14"12"0"16,-31-4-9-16,29 18-7 16,-16-5-5-16,16 11-2 15,-4-6-3-15,12 8-1 16,-1-3 0-16,7 5-1 15,-2-1-1-15,5 3 0 16,-5 1 0-16,3 3-1 0,-6-1 0 16,-3 2-1-16,-6-1 1 15,-7-4-1-15,-5-2 0 16,-6-4 0-16,-4-1-1 15,-5-6 0-15,1-4-2 16,-3-9-2-16,16 5-15 16,-6-20-13-16,17 2 0 15,2-19-2-15,17 0 2 16</inkml:trace>
  <inkml:trace contextRef="#ctx0" brushRef="#br0" timeOffset="41202.1198">27032 7488 62 0,'25'30'34'0,"-14"-1"-1"15,6 11 0-15,-18-4-28 0,7 5 0 16,-3-7-4-16,2 0 0 16,1-13 0-16,4-7-1 15,5-8 1-15,1-9 0 16,2-9-1-16,0-4 1 15,2-7 0-15,-2-4-1 16,-2-3 0-16,0-2 0 16,-3 2 1-16,-3 1-2 15,-2 8 1-15,-2 5 1 16,-6 16 0-16,0 0 0 15,0 0 0-15,0 30 1 16,-6-2-1-16,2 5 1 16,0-3-1-16,1 0 0 15,3-1-2-15,6-11 1 0,3-4-3 16,-9-14-2-16,31 11-9 15,-22-24-21-15,14 6 1 16,-7-15-1-16,10 5 0 16</inkml:trace>
  <inkml:trace contextRef="#ctx0" brushRef="#br0" timeOffset="42066.2062">27562 7489 49 0,'18'25'33'0,"-15"-2"2"15,5 11-2-15,-12-12-23 16,9 17-2-16,-8-10-2 15,6 2-3-15,-4-8-1 16,2-6 0-16,-1-17-1 0,-1 12 0 16,1-12 0-16,-4-19-1 15,4 0 0-15,2-8 0 16,7-2-2-16,2-7 0 15,7 1 0-15,2-1-1 16,7 9 1-16,0 3-1 16,6 11 0-16,-4 8 2 15,2 10 0-15,-1 5 2 16,-1 6-1-16,5 4 1 15,-2-3 0-15,4-2 1 16,0-4-2-16,3-5 0 16,-2-5 0-16,-2-6 0 15,-4-4 0-15,-10-2 0 16,-5-2 0-16,-8-3-2 0,-10 4 2 15,-7 0 0-15,-5 6 0 16,-6 4 0-16,-5 9 2 16,1 6-1-16,-6 8-1 15,6 10 1-15,-1 4 0 16,7 2 0-16,5 0 0 15,12-2 0-15,6-7-1 16,11-6 0-16,12-11 0 16,7-8-1-16,10-5-1 15,4-13-1-15,8 0-3 16,-5-16-1-16,8 10-2 15,-12-17 0-15,7 9 1 16,-16-11 0-16,1 5 3 0,-13-1 2 16,-5 4 3-16,-9 11 1 15,-13-3 4-15,0 24 2 16,-21-10 1-16,4 24 0 15,-12 3-2-15,6 15 1 16,-11-3-1-16,10 9-1 16,-5-6 0-16,11 1-2 15,6-9-1-15,10-3 0 16,2-21-1-16,14 4-1 15,6-17 1-15,5-6-1 16,5-10 1-16,4-4-1 16,0-5 0-16,0-8 0 15,-1-2 0-15,-3-6-1 16,-4-3 1-16,-6 0-1 15,-3 5 2-15,-4 6-1 0,-6 8 1 16,-4 15 1-16,-3 23 1 16,-12 7 0-16,-2 25 0 15,0 15 0-15,-5 12-1 16,2 8 0-16,0 3-3 15,-1-6-6-15,16 3-30 16,-11-18 1-16,13-4-3 16,-4-17 0-16</inkml:trace>
  <inkml:trace contextRef="#ctx0" brushRef="#br0" timeOffset="42909.2905">4868 8530 33 0,'8'-13'32'0,"-8"13"0"15,14 14 0-15,-14 9-22 0,14 31 1 16,-9 6-3-16,9 23-4 16,-6 3 1-16,5 7-4 15,-3-5 2-15,2-7-6 16,-1-6-1-16,-9-25-24 15,8-7-4-15,-9-28-2 16,-1-15 1-16</inkml:trace>
  <inkml:trace contextRef="#ctx0" brushRef="#br0" timeOffset="43335.3331">4873 8909 28 0,'0'0'31'16,"0"0"2"-16,17 6-1 15,3-3-13-15,5-13-14 16,11 1 1-16,0-8-2 16,9 3-1-16,1-1-3 15,2 2 2-15,-3 5-2 16,-4 8 1-16,-6 8-1 15,-6 9-1-15,-7 7 0 16,-7 10 1-16,-5 6 1 16,-4 6-2-16,1-1 0 15,4-1 0-15,6-6 1 16,5-10 0-16,6-8 0 15,7-13 1-15,1-12-1 16,6-13 1-16,-4-7 0 16,-3-9-1-16,-7-4 1 0,-6-1-1 15,-11-3 1-15,-8 2 0 16,-13 4-2-16,-10 10 3 15,-9 6-1-15,-12 13 2 16,-6 13-4-16,-8 9-5 16,11 26-26-16,-11 4-1 15,17 17 1-15,9 1-4 16</inkml:trace>
  <inkml:trace contextRef="#ctx0" brushRef="#br0" timeOffset="43728.3724">6550 8498 55 0,'16'27'33'16,"-6"12"-1"-16,4 29-10 15,-8 3-18-15,6 15-2 16,1 5-2-16,-7-7-16 16,9 6-13-16,-5-17-3 15,3-9 0-15,-7-19-2 16</inkml:trace>
  <inkml:trace contextRef="#ctx0" brushRef="#br0" timeOffset="44374.437">6369 8932 47 0,'16'4'31'15,"17"-3"1"-15,1-14-1 16,13-7-28-16,4-15-2 15,7-7 1-15,-3-10-2 16,2-7 2-16,-3-2-3 16,-5 2 1-16,-7 7-1 15,-9 6 0-15,-11 16 1 16,-8 19 0-16,-14 11 0 15,4 33 0-15,-13 11 0 16,2 17 2-16,-3 13 0 16,7 11-1-16,2-3 2 15,7-6-2-15,5-8 1 16,7-13-1-16,5-17 1 15,4-15-3-15,3-19 1 0,0-16 1 16,1-8-1-16,0-7 0 16,1-8 0-16,-2-2 1 15,-3 5-2-15,-4 5 2 16,-4 11-2-16,-2 9 0 15,-1 10 1-15,-2 8 0 16,1 10 0-16,3 4-1 16,2 4 1-16,3 0-1 15,8-6 1-15,3-5 1 16,2-9-2-16,0-8 1 15,2-4-2-15,-6-12 0 16,0-1-1-16,-9-10-1 16,-5 3 1-16,-11-4 0 0,-3 2 0 15,-11-1 2-15,-4 7 1 16,-5 6 2-16,-3 7 1 15,1 12 1-15,-3 3 0 16,11 11 1-16,0 2 0 16,16 10-2-16,7-6-1 15,10-6-9-15,22 1-25 16,4-19-1-16,18-3-2 15,4-17 1-15</inkml:trace>
  <inkml:trace contextRef="#ctx0" brushRef="#br0" timeOffset="45456.5452">8620 8716 17 0,'0'0'30'0,"-4"23"1"0,8-3-8 16,6 11-11-16,-10-4-1 15,12 10-2-15,-11-10 0 16,7 6-5-16,-4-11 0 16,2-3-3-16,-6-19 0 15,5 12 0-15,-5-12 0 16,12-20 0-16,-2 4-1 15,4-7 0-15,4-2-2 16,3 0 1-16,5 0-2 16,-1 2 2-16,2 7-3 15,-2 7 4-15,-3 7-1 16,-2 9 1-16,3 4 3 15,1 7-3-15,0 0 2 16,6 4-1-16,2-7 2 16,5-2-3-16,2-9 1 0,2-6 0 15,-2-7-1-15,-2-6 0 16,-4-4-2-16,-6-5 2 15,-6 1-2-15,-7-3 2 16,-7 3-3-16,-7 3 1 16,-7 4 0-16,-6 3 1 15,-5 10 0-15,-2 5 0 16,-1 7 1-16,0 9 1 15,6 6 1-15,3 7-2 16,10 4 2-16,8 1-2 16,8-3 2-16,14-2-2 15,9-6 2-15,8-7-4 16,10-6 0-16,2-12-2 0,7-4-3 15,-7-14-2-15,8 4 0 16,-13-16-1-16,5 6 1 16,-16-10 2-16,-3 5-1 15,-11-4 7-15,-9 2 2 16,-3 8 7-16,-17-4-2 15,2 13 3-15,-15-2-3 16,3 17 3-16,-13-2-2 16,5 17-1-16,-7 2 0 15,5 12-1-15,-1 2-1 16,6 6-2-16,3-3 2 15,9 2-3-15,6-9 2 16,7-4-2-16,6-10-1 16,7-7-1-16,3-10 2 0,2-8-1 15,2-6 0-15,-1-6 0 16,-1 0-2-16,-5-3 2 15,-2 1-2-15,-5 3 3 16,-2 4-3-16,-6 7 2 16,-6 11-1-16,0 0 1 15,0 0 2-15,3 26-1 16,-3-4 1-16,1 1-3 15,6 3 3-15,2-3-2 16,5-5 1-16,2-7-4 16,9-2-2-16,-3-16-7 15,15 2-17-15,-9-13-4 16,7-2 1-16,-6-8-1 15</inkml:trace>
  <inkml:trace contextRef="#ctx0" brushRef="#br0" timeOffset="46252.6248">10249 8660 29 0,'-4'16'31'16,"10"11"2"-16,-8-3 0 16,11 12-21-16,-9-9-2 15,8 9-4-15,-4-8-1 16,5 3-2-16,-4-8 0 15,0-1-2-15,0-10 0 16,-5-12-1-16,0 0 0 16,12 4 0-16,-11-15 1 15,2-7 1-15,-1-4-5 0,2-5 3 16,1-2-2-16,4-3 0 15,3 3-1-15,3 2 2 16,6 8-3-16,0 3 2 16,4 8 1-16,4 7 0 15,2 7 1-15,2 6 0 16,4-1 0-16,3 1 0 15,5-3 0-15,3-4 0 16,3-4 0-16,-2-7-2 16,2-5 1-16,-6-5-1 15,-4-1 0-15,-9-3 0 16,-8 2 0-16,-13-2 0 15,-9 8 1-15,-2 12 0 16,-27-9 2-16,3 19 0 16,-7 4 1-16,0 9 0 0,-2 5 2 15,7 9-1-15,-1-1 0 16,11 1-1-16,9-6 1 15,9-4-2-15,8-8 1 16,12-7-2-16,8-10-1 16,6-12-2-16,12-4-2 15,-2-10 1-15,8-1-2 16,-8-8 0-16,7 5-1 15,-17-8 1-15,0 9 0 16,-18 0 2-16,-6 9 2 16,-13 5 2-16,-11 6 1 15,-5 8 1-15,-6 2 1 0,2 9 0 16,1 1 1-1,8 6 0-15,1-5 0 0,13 4 0 16,1-4 0-16,12 6 1 16,-1-7 0-16,12 6 0 15,-3-3 0-15,3 6-1 16,-5 0 0-16,1 5-1 15,-8-4 0-15,-3 4-3 16,-8-2 0-16,-6-1 0 16,-7-5-1-16,-4-6 0 15,1-6-3-15,-6-12-2 16,19 5-18-16,-21-20-8 15,21-1-3-15,-4-15 1 16</inkml:trace>
  <inkml:trace contextRef="#ctx0" brushRef="#br0" timeOffset="46436.6432">11486 8553 50 0,'32'47'35'0,"-8"-3"-1"15,4 10-1-15,-5-7-29 16,2 2-1-16,-6-4-2 15,-2-7-5-15,3 2-17 16,-19-16-11-16,2-2-2 16,-3-22 2-16</inkml:trace>
  <inkml:trace contextRef="#ctx0" brushRef="#br0" timeOffset="46590.6586">11475 8881 59 0,'16'-9'35'0,"14"8"-1"16,0-10-1-16,15 4-29 15,-2 0-6-15,0-6-29 16,11 6-2-16,-5-10-2 16,2 7 1-16</inkml:trace>
  <inkml:trace contextRef="#ctx0" brushRef="#br0" timeOffset="46996.6992">12879 8792 52 0,'-27'-10'33'15,"2"6"0"-15,-9-5-7 16,9 11-21-16,-15-4 0 15,4 11-1-15,-6 2 0 16,7 8-2-16,0 5 1 16,10 7-3-16,7 0 4 0,12 2-3 15,14-2 1-15,14-2-1 16,11-6 0-16,11-6-1 15,10-6-2-15,2-11-4 16,11 6-12-16,-15-17-14 16,5 2-3-16,-17-9 1 15,4 4 0-15</inkml:trace>
  <inkml:trace contextRef="#ctx0" brushRef="#br0" timeOffset="47499.7495">13072 8821 33 0,'-13'-12'32'0,"11"25"3"16,-7 2-2-16,10 19-22 15,-9-7-1-15,11 15-2 0,-10-9 0 16,9 6-5-16,-4-6-1 16,4-6-1-16,-1-11 0 15,-1-16-1-15,0 0 0 16,13 2 0-16,-6-16 1 15,5-8-1-15,2-4 0 16,3-6-1-16,5-1-1 16,1-6 1-16,4 2-1 15,0 0 1-15,1 8-3 16,-2 3 3-16,0 11-1 15,-6 8 2-15,-2 14 1 16,-2 9 0-16,-5 10 1 16,-2 3-2-16,-1 3 4 0,0 0-4 15,0-7 2-15,2-6-2 16,1-7-1-16,1-10 1 15,4-6-1-15,0-5 0 16,5-6 1-16,1-6-1 16,1 0-1-16,1-1 2 15,2-2-1-15,1 6 1 16,-1 2 0-16,-2 7 1 15,-4 9 1-15,-1 12 0 16,-2 4 1-16,-3 9-2 16,-4 4 1-16,-1 5-2 15,0 1-1-15,-4-6-10 16,12 5-22-16,-11-16-1 15,12 4-2-15,-5-14 2 0</inkml:trace>
  <inkml:trace contextRef="#ctx0" brushRef="#br0" timeOffset="47687.7683">14116 8969 79 0,'0'0'37'0,"0"0"-1"15,0 0-2-15,9 26-53 16,-9-26-14-16,-13 10-3 16,13-10-1-16,0 0-1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3:30:13.31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19013 5657 64 0,'13'0'32'16,"-13"0"-1"-16,0 0 1 16,9-15-27-16,3 17 3 15,-12-2-5-15,17-6 2 0,-17 6-4 16,27-10 2-16,-9 3-1 15,2-2-1-15,2-5 0 16,1-1-2-16,-3-4 2 16,-1 1-2-16,-6-2 1 15,-4 1-1-15,-7 3 1 16,-6 2-1-16,-7 5 1 15,-6 6 0-15,-6 7-1 16,-7 9 1-16,-4 7 0 16,-2 7 1-16,-2 5 1 15,3 7-1-15,3 3 2 16,8 1-2-16,7-4 2 15,11-5-2-15,12-5 2 16,12-9-2-16,12-8-1 0,7-9 0 16,11-9-1-16,6-11 0 15,4-1-2-15,-2-11-4 16,11 10-21-16,-17-17-5 15,7 12-2-15,-16-14 0 16</inkml:trace>
  <inkml:trace contextRef="#ctx0" brushRef="#br0" timeOffset="488">19626 5493 58 0,'-15'-9'32'16,"-2"0"0"-16,17 9-1 15,-35-5-23-15,18 10-2 0,-12 3-1 16,4 6-1-16,-2 1-2 15,0 7 2-15,1 1-1 16,6 3-1-16,3-1 1 16,6 0-2-16,8-9 2 15,9-1-3-15,7-6 2 16,8-7-3-16,5-4-1 15,3-6 3-15,2-4-3 16,1-3 3-16,-2 0-4 16,-6-3 4-16,-3 0-4 15,-7 5 2-15,-1 4 1 16,-13 9-1-16,12-5 0 15,-12 5 0-15,0 19 3 16,-3 0-4-16,-1 11 4 0,0 3-1 16,-1 7 0-16,-1 3-1 15,-1 3 1-15,-2 2-1 16,0-1-1-16,-2-1 1 15,-5-2 0-15,-1-4 0 16,-3-7 1-16,-5-2-1 16,-3-6 0-16,1-5 1 15,-4-6-1-15,3-7 0 16,2-7 0-16,4-6-2 15,22 6-4-15,-24-31-28 16,34 11 1-16,-5-15-1 16,22 8 0-16</inkml:trace>
  <inkml:trace contextRef="#ctx0" brushRef="#br0" timeOffset="819">19883 5746 57 0,'-11'-3'33'16,"11"3"-1"-16,-19 5-1 15,13 7-20-15,6-12-4 16,-11 19 0-16,11-19-3 15,-2 19-1-15,2-19-1 16,13 13 0-16,-13-13 0 16,26-3-1-16,-10-4-1 15,2-1 1-15,-3-4-1 0,-1 1 0 16,-14 11 1-16,17-19-1 15,-17 19-1-15,0 0 0 16,-14 4-7-16,-8-4-26 16,6 11-1-16,-7-8-1 15,9 7-1-15</inkml:trace>
  <inkml:trace contextRef="#ctx0" brushRef="#br0" timeOffset="3296">3993 5086 35 0,'-24'-21'28'15,"-4"10"1"-15,-3 4 0 16,-1 18-25-16,-7 4 3 16,7 25 0-16,-9 4-1 15,12 19-1-15,-6 8 0 16,13 11-2-16,4 1 0 15,11 5 0-15,9-2-2 16,14-1 1-16,13-7-1 16,6-6 1-16,6-12-2 15,4-8 0-15,-4-5 0 0,-4-9 0 16,-6-6 1-16,-10-6-1 15,-14-5 0-15,-8 0 0 16,-13-2 0-16,-14-1 0 16,-8-1 0-16,-8 3 0 15,-4 3-1-15,-2 0-1 16,1 6 2-16,4 0 0 15,9 3 0-15,10 3 0 16,13 1 0-16,15-2 0 16,12 1 0-16,9-2 0 15,13-1 0-15,5-1 0 16,3-3 0-16,-1-1 0 15,-7 2 0-15,-11 3 0 16,-12 0 0-16,-13 2 0 0,-17 4 0 16,-11 2 2-16,-12 4-2 15,-2 3 2-15,-6 3-2 16,6 4 2-16,3-2-1 15,11 3 1-15,7-2-1 16,13 3 0-16,10-4 0 16,12 0 0-16,10-5 0 15,10 0 0-15,4-6 0 16,2-6-1-16,0-3 0 15,-2-12-5-15,7 0-30 16,-20-13-1-16,1-9-1 16,-12-10 0-16</inkml:trace>
  <inkml:trace contextRef="#ctx0" brushRef="#br0" timeOffset="51880">21046 5398 21 0,'10'-16'30'16,"-10"16"1"-16,13 11 2 15,1 19-13-15,-14-3-11 16,13 19 0-16,-12-1 1 15,11 14-3-15,-10-3-1 16,5 4-2-16,-7-9 0 16,-2-2-2-16,1-12 1 15,-1-7-2-15,-2-15-1 16,4-15 0-16,0 0 1 15,-3-20-1-15,8-9-1 16,3-8 1-16,4-5-3 0,0-5 3 16,7-3-2-16,1 0 1 15,5 5-2-15,0 5 2 16,4 13-1-16,-4 10 1 15,4 16 1-15,-5 13-1 16,-1 15 3-16,-6 12-1 16,-5 6 1-16,-3 6-1 15,-4 1 1-15,-3-6-1 16,-3-8 1-16,1-7-1 15,-1-14-1-15,1-17 1 16,0 0-1-16,2-21 0 16,4-7 0-16,3-4 1 15,1-7-3-15,3-7 3 16,5 2-2-16,2 3 1 0,2 3-2 15,1 11 2-15,1 8-1 16,0 14 0-16,-2 12 1 16,1 13 0-16,-4 12 2 15,1 9 0-15,-5 5 0 16,3 3-1-16,-4-2 1 15,0-6-2-15,2-7 0 16,-3-13-5-16,7 2-15 16,-20-23-14-16,30-9 0 15,-24-15-2-15,14 1 1 16</inkml:trace>
  <inkml:trace contextRef="#ctx0" brushRef="#br0" timeOffset="52324">21890 5598 68 0,'-3'22'36'0,"16"16"-3"15,-10-13 3-15,11 8-32 16,2-9 4-16,12 0-3 16,-2-16-1-16,8-4-1 15,-3-13-1-15,3-6 0 16,-3-11-3-16,-4-4 2 15,-4-5-3-15,-8-3 1 16,-4 2-2-16,-8-1 2 16,-3 6-2-16,-5 4 2 15,-3 12-1-15,-3 11 0 16,-1 13 1-16,1 12 0 15,2 14 2-15,2 12-1 16,2 14 1-16,3 14-1 0,-1 10 0 16,2-2 0-16,-2 0 2 15,1-1-2-15,-5-3 0 16,-3-8 1-16,-6-8-1 15,-3-13 1-15,-7-12 1 16,-5-7-1-16,-5-8 0 16,-5-7 1-16,-1-10-1 15,-1-10-1-15,1-10 0 16,4-10-1-16,11-7-2 15,7-14-7-15,22 7-25 16,1-15 0-16,29 11 0 16,4-9-2-16</inkml:trace>
  <inkml:trace contextRef="#ctx0" brushRef="#br0" timeOffset="52872">23010 5617 46 0,'1'-26'31'0,"-2"9"3"16,-17-6-2-16,6 11-13 16,-21-4-15-16,3 16 1 15,-10 0-1-15,-1 16-2 16,-5 7 3-16,2 12-3 15,1 6 1-15,6 5-2 16,8 3 1-16,8-6-2 0,12-4 2 16,13-7-2-16,10-12 0 15,13-13 0-15,8-12 0 16,3-12-1-16,5-9 1 15,-2-6 0-15,-1-2-1 16,-5-2 2-16,-7 2-3 16,-9 8 2-16,-7 8-1 15,-12 18 1-15,0 0-1 16,-1 14 1-16,-7 14 0 15,0 12-1-15,2 7 2 16,1 8 0-16,3 3-1 16,4-1 1-16,3-1-1 15,1-5 1-15,1-5 0 16,-4-6-1-16,-4-6 1 0,-5-4-1 15,-8-5 1-15,-6 2 0 16,-8-4 0-16,-7-3 1 16,-2-8-1-16,-4-1-1 15,2-9 0-15,3-6 0 16,8-7-2-16,7-16-3 15,21 1-21-15,-1-22-10 16,20 3 1-16,0-22-1 16,16 6 0-16</inkml:trace>
  <inkml:trace contextRef="#ctx0" brushRef="#br0" timeOffset="53240">22985 5598 41 0,'-3'26'34'16,"5"16"0"-16,-4-9 1 15,9 16-17-15,-8-14-9 16,14 12-1-16,-9-12-1 16,7 3-3-16,-4-8-1 15,2-3 0-15,-5-10-2 16,-1-4 0-16,-3-13 0 15,0 0 0-15,-2-14-1 16,-2-2 0-16,3-13 0 16,-2-4-1-16,4-5 0 15,1-10-1-15,5 5-2 16,6-5 3-16,5 6-3 15,4 1 3-15,5 13-3 16,0 2 2-16,8 16-3 0,-4 2 1 16,9 16-4-16,-14-9-6 15,16 16-6-15,-18-11-11 16,14 6-1-16,-12-10 1 15,6 3 2-15</inkml:trace>
  <inkml:trace contextRef="#ctx0" brushRef="#br0" timeOffset="53555">23527 5566 36 0,'-2'-14'30'16,"-14"10"-1"-16,1 15-5 15,-20-10-6-15,11 24-7 16,-20-5-2-16,10 18-4 16,-7-2 1-16,9 10-3 15,2-4 1-15,11 1-3 0,5-6 0 16,11-6 0-16,10-11-1 15,7-11 0-15,9-9-1 16,3-12 0-16,5-5 0 16,-2-10-1-16,4-2 0 15,-4-3 1-15,-2 3-1 16,-4 1 1-16,-6 5 2 15,-4 9 1-15,-13 14-1 16,0 0 1-16,0 0-1 16,-1 20 1-16,-7 2-2 15,1 2 0-15,2 6-3 16,-4-16-16-16,13 9-13 15,-4-23 0-15,10 17-2 16,-10-17 1-16</inkml:trace>
  <inkml:trace contextRef="#ctx0" brushRef="#br0" timeOffset="53991">23734 5778 64 0,'2'69'36'16,"-13"-5"-2"-16,14 11 2 15,-13-9-28-15,14 6 1 16,-7-17-4-16,6-7-2 16,-3-14-1-16,3-18-1 15,-3-16 0-15,0 0-1 16,13-33 1-16,-10 0-1 0,-1-11 0 15,0-11-1-15,-1-12 0 16,-2-11-1-16,2-5-1 16,0-5 0-16,6 3 0 15,2 6 1-15,6 11-1 16,5 9 3-16,7 19-1 15,2 19 2-15,1 21 1 16,-1 17 0-16,-5 11 2 16,-8 15-1-16,-11 3 1 15,-6 9-2-15,-13 0 1 16,-7 1-1-16,-4-10 0 15,-5-5-1-15,-2-10-2 16,1-13-1-16,7-9-1 16,-1-22-4-16,21 2-23 15,-10-28-5-15,18 2-1 0,-5-26-1 16</inkml:trace>
  <inkml:trace contextRef="#ctx0" brushRef="#br0" timeOffset="54322">24064 5273 65 0,'17'56'35'0,"5"22"1"16,-17-14 1-16,2 15-30 16,-7-14 1-16,6 0-3 15,-9-12-1-15,2-10-1 16,-2-17 0-16,2-13-3 15,1-13 0-15,0 0 0 16,0-26-1-16,2-1 1 0,2-5-2 16,3-2 2-16,4-4-2 15,2 5 1-15,1 6-1 16,3 11 2-16,2 9-1 15,3 12 3-15,-1 11 1 16,5 9-2-16,-3 7 2 16,1 7-1-16,1-5 0 15,-3-7-7-15,7 4-31 16,-16-21 0-16,9 1-3 15,-8-20-1-15</inkml:trace>
  <inkml:trace contextRef="#ctx0" brushRef="#br0" timeOffset="54885">25663 5462 69 0,'-44'-3'30'15,"-6"12"0"-15,-15 3-6 16,2 10-21-16,0 4 2 15,12 8-1-15,7 1 1 16,19 5-1-16,14-7 0 16,21 3 0-16,13-11 0 15,16 2-3-15,6-6 0 16,3-3 0-16,-5-3-1 0,-7 1 1 15,-12-2-1-15,-15 4 1 16,-15 0-1-16,-12 2 0 16,-11 1 0-16,-9-2 0 15,-4-1-1-15,-3-9-2 16,9-2-3-16,-3-23-21 15,26 0-7-15,3-22 1 16,22-2-2-16</inkml:trace>
  <inkml:trace contextRef="#ctx0" brushRef="#br0" timeOffset="55216">25648 5418 87 0,'0'60'36'0,"7"23"-1"0,-14-10-8 16,7 10-22-16,0-10 0 15,7-5-2-15,-1-14 0 16,3-13-2-16,3-18-1 16,2-18 1-16,4-10-2 15,1-13 1-15,2-6-1 16,1-9 0-16,2-5 0 15,-1-1 0-15,3 5 0 16,-4 5 0-16,0 11 1 16,1 10-1-16,0 15 1 15,2 7 0-15,-2 11 0 16,1 9 0-16,1 2 0 15,2-4-3-15,5 2-3 16,-10-22-25-16,14 1-3 0,-10-20 0 16,6 0-2-16</inkml:trace>
  <inkml:trace contextRef="#ctx0" brushRef="#br0" timeOffset="55509">26197 5708 62 0,'-22'34'33'0,"12"11"0"15,-2-7 0-15,18 2-21 16,-3-10-7-16,14 1-1 16,-2-17-2-16,10-7 0 15,-2-14 0-15,3-5-1 0,-5-10-1 16,1-5-1-16,-6-1 1 15,-10-2-2-15,-3 2 0 16,-10-1 0-16,-3 3 0 16,-8 3 0-16,1 9-1 15,-7 2-1-15,8 10-2 16,-3-3-5-16,19 16-19 15,0-11-1-15,8 24-2 16,3-13 3-16</inkml:trace>
  <inkml:trace contextRef="#ctx0" brushRef="#br0" timeOffset="56184">26508 5819 76 0,'0'0'33'0,"22"33"0"16,-22-33-7-16,13 29-16 15,-13-29-3-15,6 27-3 16,-6-27-1-16,15 8-1 15,-15-8-1-15,23-13-1 16,-7-2-1-16,2-6 0 16,4 0 0-16,-2-6-1 15,2 4 1-15,-2 5 0 16,1 5 1-16,-2 8-1 15,-1 6 1-15,0 9 0 16,-1 6-1-16,2 4 2 16,0 1-1-16,3-2 0 15,0-1 0-15,0-5 0 16,0-3 1-16,-1-8-1 15,-2-4 0-15,-1-3 1 0,-4-8-1 16,-2 0-1-16,-3-5 1 16,-6-1 0-16,-1-4 0 15,-5-3-1-15,-1 2 1 16,0 1-1-16,3 4 1 15,1 1-1-15,3 6 1 16,-3 12 0-16,23-11 0 16,1 13 0-16,7 1 0 15,5 1 0-15,6-3 0 16,3-1 1-16,2-4-1 15,2-4 0-15,-3-2-2 16,-7-3 2-16,-6 0-1 16,-8 1 1-16,-7 0-2 15,-18 12 2-15,1-14-2 0,-16 13 2 16,-8 5 1-16,-8 7-2 15,-4 4 3-15,0 9-2 16,-1 2 3-16,5 9-2 16,6 3 1-16,8 3 0 15,9-5-1-15,11 0 0 16,11-6 0-16,13-9-1 15,11-8 0-15,9-11-1 16,9-9-1-16,5-12-2 16,10 1-2-16,-11-20-12 15,11 8-16-15,-16-11 1 16,2 6-2-16,-18-11 2 15</inkml:trace>
  <inkml:trace contextRef="#ctx0" brushRef="#br0" timeOffset="56530">27865 5541 71 0,'-35'16'35'16,"7"21"-1"-16,-16 1 1 15,13 10-30-15,-5-7 1 16,12 4-4-16,3-4 0 16,11-5-1-16,7-9-2 15,11-10 1-15,9-12 0 16,4-16-2-16,8-5 1 15,-1-10 0-15,6-7-1 16,-4-11 1-16,4-4-2 16,-3-11 1-16,0-3-2 15,-7-10 1-15,-2-3-1 16,-6-2 3-16,-5 3 1 15,-3 9 1-15,-9 12 4 0,-2 24 0 16,-10 18 1-16,5 29 0 16,-7 16 1-16,7 24-1 15,-6 10-3-15,5 6-1 16,5 6-3-16,-6-23-15 15,16 10-21-15,-7-22 0 16,15 0-1-16,-7-21 0 16</inkml:trace>
  <inkml:trace contextRef="#ctx0" brushRef="#br0" timeOffset="57048">28772 5384 72 0,'-22'3'36'0,"-9"1"-2"15,11 16 2-15,-8 8-30 16,4 18-2-16,-3 4 1 15,5 8-2-15,2 2 0 0,6-2-1 16,5-7 0-16,9-8-1 16,7-14-1-16,8-14-2 15,8-12-1-15,0-17 0 16,7-5-1-16,-5-13 0 15,9-4-1-15,-7-9 1 16,1 0 0-16,-6 0 2 16,0 8-1-16,-5 9 4 15,-7 6 0-15,1 18 3 16,-11 4 2-16,2 35-1 15,-7-3 1-15,6 18 0 16,-2 0 1-16,6 5-3 16,1-4-2-16,1-18-18 15,15 6-21-15,-11-19-1 0,11-2-3 16,-9-22 1-16</inkml:trace>
  <inkml:trace contextRef="#ctx0" brushRef="#br0" timeOffset="57777">29842 5496 30 0,'31'-21'31'0,"-15"-4"1"16,-5 8 0-16,-19-9-12 16,-10 19-12-16,-23 0-1 15,0 16-1-15,-17 0-1 16,4 14-1-16,-3 4-1 15,11 9 0-15,6 1 1 16,17 7-2-16,15-3 1 16,14 5-2-16,18-4 2 15,10 2-2-15,5-6 1 0,2 1-1 16,-2-2 0-16,-8 1 0 15,-11-3 0-15,-11-1-1 16,-17 0 0-16,-10-4 1 16,-9-1-2-16,-7-8 1 15,-6-4-2-15,-3-13-1 16,6-3-3-16,-4-26-9 15,19-1-21-15,-1-25 1 16,16-3-2-16,2-26 1 16</inkml:trace>
  <inkml:trace contextRef="#ctx0" brushRef="#br0" timeOffset="57995">29937 5275 77 0,'26'48'39'15,"1"27"-1"-15,-19 1 0 16,7 15-33-16,-18 0 0 15,3 2-1-15,-7-11-2 16,-5-3-2-16,-2-17-1 16,-3-13-1-16,4-11-3 15,-6-20-2-15,15 3-19 16,-15-31-10-16,19 10 0 15,-19-40 0-15,16 8 0 16</inkml:trace>
  <inkml:trace contextRef="#ctx0" brushRef="#br0" timeOffset="58604">30004 5637 67 0,'46'-3'34'16,"-3"-1"0"-16,11 9-1 16,-13-3-27-16,5 10 0 15,-10 1-3-15,-2 9-1 16,-11-1-1-16,-5 3 1 16,-8 3-1-16,-6-2 0 15,-5 0-1-15,-3-3 1 16,-4-6-1-16,-1-4 0 15,9-12 0-15,-19 6 0 16,19-6 0-16,-9-22-1 16,9 7 1-16,3-5-1 15,4-2 0-15,6-3 0 0,7 1 0 16,4-2 1-16,7 3-2 15,4 3 3-15,2 1-3 16,3 2 3-16,-2 5-1 16,2 3 2-16,-4 6-3 15,-6 1 1-15,-4 5 1 16,-7 3-2-16,-7 5 3 15,-7 0-2-15,-8 3 0 16,-8 5 1-16,-6 2 0 16,-2 3 1-16,-5 2-1 15,3 2 0-15,0 2 0 16,4-2-1-16,6-4 1 15,8-2-1-15,8-4 1 16,7-8-1-16,7-6 0 16,8-7 0-16,3-7-1 0,3-5 1 15,2-7 0-15,1-4-1 16,-6-1 1-16,-3-1 0 15,-11-1-1-15,-8-1 1 16,-10 1-2-16,-11 3 2 16,-7 1-1-16,-7 3 0 15,2 8-2-15,-8 3 1 16,12 13-4-16,-9-11-16 15,30 9-11-15,-19 10-1 16,28 3-1-16,-9-13 2 16</inkml:trace>
  <inkml:trace contextRef="#ctx0" brushRef="#br0" timeOffset="58958">30998 5712 64 0,'11'37'34'0,"-13"-5"0"15,2 9-2-15,-11-12-23 16,9 5-1-16,-11-15-4 15,8-1-1-15,5-18-1 16,-14 8 0-16,14-8-1 16,-2-17 0-16,8-1-1 15,1-5 1-15,5-1-2 16,2-7 1-16,4-2 0 15,4-3 0-15,1 2-2 16,4 0 2-16,-1 6-1 16,2 6 2-16,-3 9 0 15,-1 11 0-15,-6 10 0 0,-3 12 1 16,-7 6 1-16,-5 10-2 15,-4 1 1-15,-2 1-2 16,0-2-2-16,-1-8-2 16,10 2-5-16,-6-30-25 15,18 21-1-15,0-31 1 16,14 4-2-16</inkml:trace>
  <inkml:trace contextRef="#ctx0" brushRef="#br0" timeOffset="59319">31504 5643 83 0,'-21'23'36'0,"-13"-1"0"16,10 14-1-16,-4-7-30 16,8 5-2-16,-3-6-2 15,12-4-1-15,4-6 1 16,6-5-1-16,1-13 1 15,15 5-1-15,-2-9 0 16,1-2 0-16,7 1 2 16,-3 3-2-16,-4 2 0 15,2 7-1-15,-4 9 1 16,-1 5-1-16,-5 8 1 15,-1 6 1-15,-2 5-1 16,-4 2 2-16,-5 0-1 16,0-1 0-16,-7-5 1 15,0 1-1-15,-11-9-1 0,5-6 1 16,-8-5-4-16,-6-11-2 15,10 7-9-15,-9-21-23 16,15 3 0-16,-6-15-2 16,26 4 4-16</inkml:trace>
  <inkml:trace contextRef="#ctx0" brushRef="#br0" timeOffset="59514">31805 6074 99 0,'18'16'39'16,"-18"-16"0"-16,-4 39 0 16,-15-14-35-16,-11 12-2 0,-15 7-5 15,-16-4-33-15,11 7-3 16,-5-14 1-16,11 5-3 15</inkml:trace>
  <inkml:trace contextRef="#ctx0" brushRef="#br0" timeOffset="60491">4665 6172 53 0,'1'16'33'16,"12"18"0"-16,-6 2-6 15,13 29-15-15,-16-3-3 16,14 15-1-16,-8-5-4 15,4-2-3-15,0-2-5 16,-13-18-27-16,8-5-4 16,-10-25 0-16,5-6 1 15</inkml:trace>
  <inkml:trace contextRef="#ctx0" brushRef="#br0" timeOffset="60702">4940 6557 70 0,'0'0'35'0,"-3"28"-2"16,-11-14 1-16,14 9-30 15,0 0-1-15,4 1-2 16,4 5-4-16,-6-12-29 15,13 7-2-15,-15-24 0 16,28 15 0-16</inkml:trace>
  <inkml:trace contextRef="#ctx0" brushRef="#br0" timeOffset="61544">5226 6585 44 0,'-5'31'31'15,"2"1"1"-15,-5-11-2 16,8 5-21-16,0-26-1 16,-9 19-3-16,9-19-3 15,4-14-1-15,5-5-1 16,1-4 0-16,6-3-1 15,1-2 0-15,4 4 0 16,0 3 0-16,5 10 0 16,1 8 1-16,4 9-1 0,1 11 2 15,3 6-1 1,1 4 0-16,2 1 1 0,4-1-1 15,-5-5 1-15,1-7-1 16,-3-10 0-16,-1-8 1 16,-5-9-1-16,-2-7 0 15,-2-5 0-15,-5-5-1 16,-4-3 2-16,-6 4-1 15,-6 3 0-15,-3 1 1 16,-6 9-1-16,5 15 2 16,-17-9-1-16,6 18 1 15,-1 5 0-15,4 9 0 16,2 4-1-16,3 5 1 15,7-2-1-15,5 0-1 0,8-4 0 16,6-8-1-16,8-9-1 16,4-9-1-16,10-6-1 15,0-14-2-15,13 2-3 16,-12-15 0-16,15 5 1 15,-16-7-1-15,5 8 3 16,-15-3 3-16,-4 5 2 16,-11 9 4-16,-15-1 3 15,-5 17 2-15,-15-6 0 16,-2 20 1-16,-16-3-2 15,7 15 0-15,-9-3-2 16,8 10 0-16,-1-1-3 16,10 2 1-16,5-5-2 15,9-2 0-15,7-7-1 16,4-8 0-16,10-7 0 0,1-8-2 15,8-3 1-15,-2-11-1 16,3-1 1-16,-1-3-1 16,-1 0-1-16,-2 3 1 15,-3 7 1-15,-3 2 1 16,-3 7 0-16,-14 2 0 15,17 21 1-15,-9-3 0 16,-4 4 0-16,2 2 2 16,0-1-3-16,2-4 0 15,2 1-5-15,-10-20-26 16,20 3-1-16,-11-14-1 15,9-1 1-15</inkml:trace>
  <inkml:trace contextRef="#ctx0" brushRef="#br0" timeOffset="61773">6734 6585 53 0,'12'28'34'0,"-10"-8"-1"15,9 5-1-15,-11-25-21 16,2 25 1-16,-2-25-4 15,0 0-2-15,12-20-2 16,-2-1-1-16,3-8 0 16,2-4-2-16,9-4-4 15,-1-15-17-15,15 11-16 16,-3-5-1-16,17 14 0 15,-5-1-1-15</inkml:trace>
  <inkml:trace contextRef="#ctx0" brushRef="#br0" timeOffset="62677">8122 6431 57 0,'14'17'33'15,"-5"4"0"-15,8 26-8 16,-8-4-16-16,9 17-1 0,-12 1-1 15,4 7-2-15,-7-6-3 16,0-1 0-16,-5-13-1 16,-2-8-1-16,-2-14 0 15,-3-14 1-15,9-12-1 16,-21-12 0-16,8-10 0 15,2-9-1-15,1-10 1 16,1-10-2-16,6-6 1 16,6-7-1-16,9-1 0 15,13 0 0-15,10 6-1 16,5 7 1-16,7 14 0 15,2 12 1-15,1 16 1 16,-3 15 0-16,-9 13 1 16,-11 13 0-16,-13 6 0 0,-10 5-1 15,-11 2 2-15,-9 0-1 16,-3-5-2-16,-4-7-1 15,1-7 0-15,-3-15-5 16,25-10-25-16,-16-9 1 16,22-6-3-16,2-18 2 15</inkml:trace>
  <inkml:trace contextRef="#ctx0" brushRef="#br0" timeOffset="63046">8809 6439 26 0,'0'11'29'16,"-18"1"4"-16,-3 13-2 15,-17-4-12-15,6 16-8 0,-13-7-3 16,12 13-1-16,1-4-3 16,18 2 1-16,10-7-2 15,16-4-1-15,15-12-1 16,13-12 0-16,10-9 0 15,5-13-1-15,3-11 0 16,-2-8-1-16,-5-2 1 16,-10-3-2-16,-9 3 1 15,-14 1-1-15,-10 7 1 16,-14 6-1-16,-12 7 1 15,-11 6 0-15,-7 10-1 16,-5 4 2-16,0 8-1 16,2 4 1-16,7 5-1 0,9-2-1 15,17 3-1-15,9-9-2 16,26 4-17-16,-1-17-9 15,21-3-2-15,-3-15 2 16</inkml:trace>
  <inkml:trace contextRef="#ctx0" brushRef="#br0" timeOffset="63346">9256 6391 50 0,'0'0'31'0,"0"0"1"16,0 0 0-16,-23 31-25 16,-3-12 1-16,8 11-3 15,-3-2 0-15,12 5-2 16,3-2-2-16,10 0 0 15,6-2 0-15,7-3-1 0,4-4 0 16,3-3 1-16,-2-2-1 16,-4 0 0-16,-7 0 0 15,-6 1 1-15,-9-1-1 16,-7 1 0-16,-7 1 0 15,-7-1 0-15,-4-2 0 16,-2-7-1-16,3-3 1 16,3-8-2-16,14-3-1 15,3-14-4-15,19 7-10 16,-2-18-16-16,21 1-1 15,-2-9 1-15,15 5 1 16</inkml:trace>
  <inkml:trace contextRef="#ctx0" brushRef="#br0" timeOffset="63540">9529 6471 47 0,'11'-3'33'0,"6"12"0"16,-17-9 1-16,20 30-19 16,-23-12-4-16,10 14-4 15,-8 1-3-15,5 7-1 16,-2-1-2-16,4 1 0 15,-1-3-3-15,-3-11-4 16,15 2-27-16,-17-28-1 16,18 6-2-16,-10-21 1 15</inkml:trace>
  <inkml:trace contextRef="#ctx0" brushRef="#br0" timeOffset="63790">9799 6309 55 0,'14'62'36'0,"-9"-7"-2"16,12 12 0-16,-11-17-26 15,10 6 1-15,-10-13-5 16,3-3-2-16,0-4-4 16,-6-19-10-16,5 6-21 15,-8-23-1-15,0 0-1 16,0 0 0-16</inkml:trace>
  <inkml:trace contextRef="#ctx0" brushRef="#br0" timeOffset="64142">9673 6642 38 0,'0'0'32'0,"18"3"1"16,0-15-1-16,14 4-16 15,-1-16-11-15,11 3-1 16,-1-6-1-16,5 1-1 15,-4 2-1-15,-1 3-2 16,-3 5 1-16,-8 5-1 16,-3 10 0-16,-10 5 0 15,-5 9 1-15,-5 9 0 16,-4 4 1-16,2 8 1 0,-5 0 0 15,5 6 2-15,-2-3-1 16,5 2 0-16,-1-9-1 16,5-4-1-16,2-9-2 15,-2-13-3-15,7-1-6 16,-14-21-10-16,13 6-12 15,-10-19-2-15,7 4 1 16,-10-11 1-16</inkml:trace>
  <inkml:trace contextRef="#ctx0" brushRef="#br0" timeOffset="64652">10319 6482 45 0,'17'32'30'0,"-14"-11"2"0,12 10-1 16,-15-12-19-16,15 10-3 15,-7-13-2-15,11 0-1 16,-5-9-2-16,8-6-2 15,-4-9-1-15,-1-3 0 16,1-6-1-16,-3-3-1 16,2-1 1-16,-2-2-1 15,2 3 1-15,-1 2-1 16,4 4 1-16,1 3-1 15,3 5 1-15,3 3 0 16,6 3-1-16,0 0 1 16,4 2 1-16,1-4-1 15,-2-2 0-15,1-2 0 16,-2-5 0-16,-2-2 0 0,-7-5 0 15,-2 0 0-15,-6-4 0 16,-6 2-1-16,-7 0 0 16,-7 4 1-16,-9 4 0 15,-5 10-1-15,-5 5 1 16,-5 8-1-16,-6 9 3 15,2 7-1-15,1 5 2 16,4 5-1-16,5 0 1 16,9-1-1-16,5-1 0 15,9-6 0-15,7-6-1 16,7-5 1-16,2-9-2 15,4-5 1-15,3-8-1 16,-3-6-1-16,2-5 0 16,-5-5-2-16,2 5-6 0,-18-12-25 15,10 8-2-15,-18-10 1 16,5 7 0-16</inkml:trace>
  <inkml:trace contextRef="#ctx0" brushRef="#br0" timeOffset="64833">10472 6182 67 0,'-13'6'35'16,"-4"-10"-1"-16,17 4 1 15,-15 4-32-15,15-4-3 16,0 0-12-16,-17 2-20 15,17-2-1-15,-23-5-2 16,9 6 1-16</inkml:trace>
  <inkml:trace contextRef="#ctx0" brushRef="#br0" timeOffset="65013">9566 6276 55 0,'-26'8'38'0,"-2"-12"-3"15,28 4 1-15,-13 4-23 16,16-16-49-16,17 3 2 16,2-4-5-16,10 4 1 15</inkml:trace>
  <inkml:trace contextRef="#ctx0" brushRef="#br0" timeOffset="66410">12042 6309 32 0,'-2'23'32'0,"8"13"3"15,-3 0-3-15,12 13-17 16,-6-11-8-16,12 7 0 16,-6-14-2-16,3-4-2 15,-4-12 0-15,1-10-2 16,-15-5 0-16,18-19-1 0,-13-3 0 15,-5-7 1-15,-2-3-2 16,-1-2 1-16,-3 0-2 16,1 2 2-16,1 5-3 15,2 5 2-15,4 7 0 16,-2 15 0-16,24-5 2 15,-1 11-2-15,5 7 3 16,9 2-2-16,6 1 3 16,3-2-2-16,2-4-1 15,-1-6 1-15,0-7-1 16,-7-4-1-16,-6-6-3 15,-8-6 1-15,-4-1 0 16,-14-1-1-16,-6 1 2 16,-11 1-2-16,-4 5 2 0,-7 4 1 15,-3 8 0-15,-2 14 2 16,1 5 2-16,6 10-1 15,4 3 1-15,11 11-1 16,8-1 1-16,11 4-1 16,8-6 1-16,11-9-3 15,6-9 0-15,5-10-2 16,7-10-1-16,-5-15-4 15,10 0-13-15,-15-18-10 16,5 4-2-16,-16-12 2 16,-1 4 0-16</inkml:trace>
  <inkml:trace contextRef="#ctx0" brushRef="#br0" timeOffset="67279">12936 6194 13 0,'-12'6'27'0,"-1"9"1"16,9 13 2-16,2 0-14 15,13 19-2-15,-7-6-3 16,17 8-5-16,-2-7-1 15,9-3-3-15,4-11 1 16,3-5-4-16,4-9 0 16,-2-13-2-16,6-1-2 15,-10-15-6-15,7 5-2 16,-18-13 0-16,6 7 1 15,-17-8 5-15,-1 6 4 16,-10 1 4-16,-8 5 2 16,8 12 6-16,-32-4 3 0,16 18 0 15,-12-3-1-15,13 16-4 16,-6-1-2-16,10 8-2 15,-1-5 0-15,9-2-1 16,9-8-1-16,6-5 0 16,4-9-1-16,2-8 0 15,5-7-1-15,-2-8-1 16,3-1 0-16,-3-5 0 15,-2-1 0-15,-4 2 0 16,0 1 1-16,-4 5 2 16,-3 4-1-16,-8 13 1 15,13-12 0-15,-13 12 0 16,9 16 1-16,0-1 0 15,0 3-1-15,5 2 0 16,1 0 0-16,7-4 0 0,1-2-1 16,6-7-1-16,0-5-1 15,-2-9-3-15,8-1-2 16,-10-13-1-16,8 6 0 15,-12-12 1-15,6 4-2 16,-11-10 3-16,4 6 0 16,-11-6 4-16,0-1 0 15,-2 2 4-15,-5 4 0 16,2 8 1-16,-8 4 3 15,4 16 0-15,0 0 1 16,-3 27 0-16,-2-3 2 16,11 16-2-16,-7-3 0 15,10 7-3-15,0-7 0 16,7-1-2-16,2-9 0 0,4-8-3 15,3-4-1-15,-2-12-3 16,10-1-3-16,-14-16-8 16,13 5-9-16,-14-12-4 15,5 3 1-15,-16-8 7 16,9 8 7-16,-14-6 10 15,0 6 5-15,-2 18 12 16,2-18 9-16,-2 18 4 16,0 0 2-16,3 28-6 15,-9-14-5-15,18 17-8 16,-10-8-1-16,12 5-5 15,1-5-2-15,5-5-2 16,10 0-7-16,-6-14-21 16,16-3-2-16,-6-12-1 0,8-1 1 15</inkml:trace>
  <inkml:trace contextRef="#ctx0" brushRef="#br0" timeOffset="67588">14405 6364 47 0,'-25'21'30'15,"8"12"1"-15,-5-7-1 16,18 10-22-16,-9-13 0 16,17 5-3-16,0-10-2 15,9-4-1-15,6-8-1 16,7-6 0-16,4-6-1 15,2-6-1-15,1-3 0 0,-1-4-1 16,-3 0 0-16,-6-2 1 16,-6 2-1-16,-10 0 1 15,-8 3-2-15,-9 2 3 16,-6 5-2-16,-7 2 2 15,0 7-3-15,-5-3-5 16,14 9-19-16,-8-2-3 16,22-4 1-16,-17 11-1 15</inkml:trace>
  <inkml:trace contextRef="#ctx0" brushRef="#br0" timeOffset="67913">14745 6480 48 0,'18'22'32'16,"2"7"1"-16,-11-9-1 15,10 7-22-15,-19-15-3 16,8 1-1-16,-8-13-2 16,0 0-1-16,-11-13-2 15,9-4 0-15,-2-5-1 16,1-3-1-16,6-2 0 15,3 0 1-15,6 0-2 16,1 3 2-16,6 3-2 16,3 6 3-16,2 7-2 15,2 7 2-15,-3 6 2 16,2 8-2-16,-2 4 2 15,1 4-3-15,-3 0 2 16,-4 2-3-16,-2-1-2 0,-15-22-23 16,12 27-7-16,-12-27 0 15,0 0-2-15</inkml:trace>
  <inkml:trace contextRef="#ctx0" brushRef="#br0" timeOffset="68476">15367 6288 50 0,'-41'1'28'0,"-6"1"1"16,6 12-3-16,0-6-22 15,15 11 1-15,4-5 1 0,19 7-2 16,10-4 1-16,19 2-2 15,9-6 0-15,10-1-2 16,1 0 1-16,3 0-1 16,-5-1 0-16,-7 2 1 15,-12 0-1-15,-11 1 0 16,-14 0 0-16,-11 3 0 15,-8-5-1-15,-5 1 0 16,-3-1-1-16,-4-7-2 16,9 0-4-16,-6-17-12 15,28 12-13-15,-15-29-1 16,26 7 1-16,0-15 1 0</inkml:trace>
  <inkml:trace contextRef="#ctx0" brushRef="#br0" timeOffset="68677">15583 6271 34 0,'8'20'32'15,"1"16"1"-15,-8-1-1 16,7 11-12-16,-11-8-13 16,14 5-1-16,-9-13 1 15,8 0-5-15,1-8-1 16,2-12-1-16,0-4-2 15,-13-6-3-15,25-10-4 16,-22-9-17-16,12 5-5 16,-6-11-1-16,5 8 0 15</inkml:trace>
  <inkml:trace contextRef="#ctx0" brushRef="#br0" timeOffset="69484">15722 6536 29 0,'0'0'29'0,"-9"15"1"16,9-15-7-16,0 0-4 15,-1-20-6-15,1 20-4 16,13-24-4-16,-4 10-2 16,0-8-2-16,5 3 1 15,0-5-2-15,3-1 1 0,1 1-2 16,4 0 1-16,-2 4 0 15,0 5 0-15,-2 4 0 16,-2 10 0-16,-3 5 0 16,-1 11 0-16,-4 4 2 15,-3 7-1-15,-3 2 1 16,1 3 1-16,-3-1-2 15,0-4 0-15,0-3 0 16,-1-6-2-16,2-1-2 16,-1-16-6-16,0 0-19 15,0 0-3-15,17-4-2 16,-15-13 3-16</inkml:trace>
  <inkml:trace contextRef="#ctx0" brushRef="#br0" timeOffset="69679">16080 6381 51 0,'5'22'30'16,"-9"-5"2"-16,8 8-2 16,-12-8-21-16,15 5-3 15,-7-8-2-15,6 0-3 16,3-3-4-16,-9-11-12 15,17 2-15-15,-17-2 0 16,23-12-2-16,-13 1 1 16</inkml:trace>
  <inkml:trace contextRef="#ctx0" brushRef="#br0" timeOffset="70127">16276 6414 48 0,'23'30'31'0,"-12"-10"3"15,10 12-1-15,-12-3-20 16,15 15-1-16,-12-8-4 15,9 7-1-15,-11-8-3 16,4 3 0-16,-8-10-2 16,0-5 0-16,-8-12-1 15,2-11 0-15,-13-1-1 16,1-13 0-16,-3-6 0 15,-1-9-1-15,-2-4 0 16,-2-9 0-16,6-2-2 0,-2-8 1 16,8-2-2-16,5-4 0 15,12 7 0-15,5 2 1 16,10 10 0-16,9 10 2 15,6 14 1-15,4 12 1 16,2 16 2-16,-2 10 0 16,-7 5 1-16,-5 7 0 15,-11 0 0-15,-9 1-1 16,-11-6-1-16,-8 0-1 15,-11-7 1-15,-4-5-2 16,-4-5-1-16,-2-7 0 16,0-2-1-16,-4-11-3 15,9 5-4-15,-12-16-25 16,19 5-1-16,-12-13 0 0,9 3 1 15</inkml:trace>
  <inkml:trace contextRef="#ctx0" brushRef="#br0" timeOffset="70314">16007 6203 66 0,'0'0'34'0,"0"0"-3"16,-2-13 1-16,2 13-32 15,-9-18-8-15,9 18-21 16,-14-7-2-16,14 7-1 16,-32-3-1-16</inkml:trace>
  <inkml:trace contextRef="#ctx0" brushRef="#br0" timeOffset="71068">13633 6282 45 0,'22'-2'29'0,"4"-6"1"16,11 9-4-16,-3-7-22 15,12 5-1-15,4-2-5 16,-6-3-25-16,6-1 0 15,-9-5-3-15,-1 0 2 16</inkml:trace>
  <inkml:trace contextRef="#ctx0" brushRef="#br0" timeOffset="71285">14037 6171 65 0,'0'0'33'0,"0"11"-1"16,0-11-8-16,12-2-19 16,-12 2-1-16,17-9-7 15,-2 10-25-15,-15-1-4 16,14-6 0-16,-14 6-2 15</inkml:trace>
  <inkml:trace contextRef="#ctx0" brushRef="#br0" timeOffset="72848">17309 6176 51 0,'-19'1'30'0,"18"17"3"15,-6 7-2-15,16 18-23 16,-6-2-1-16,7 13 0 16,-6-3-1-16,7 6-1 15,-4-6-2-15,1-4-1 16,-3-12 0-16,0-8-1 15,-3-13 0-15,-2-14-1 0,0 0 1 16,10-17-1-16,-4-7 0 16,3-4 1-16,4-4-2 15,1-4 1-15,7 4-1 16,-1 2 1-16,3 9-1 15,-1 8 1-15,1 8 0 16,-5 7 0-16,-2 11 0 16,-5 7 0-16,-8 9 0 15,-6 4 0-15,-7 2 1 16,-7-1-2-16,-2-1 1 15,-3-6 0-15,-4-2 0 16,-1-7 0-16,6-7 0 16,3-8 0-16,18-3-1 15,-11-12 1-15,20-1 0 0,9 1 0 16,11-5 0-16,8 0-1 15,8 1 1-15,9 0 0 16,4 1 0-16,-1-1 0 16,-1 2-1-16,-6-1 0 15,-3 0 0-15,-11-2 0 16,-7 2-1-16,-13-1 1 15,-10 2-2-15,-12 0 2 16,-7 3 0-16,-9 3 1 16,-4 3-1-16,-3 5 2 15,-2 4 1-15,5 7-1 16,2 7 2-16,8 8-1 15,8 2 0-15,15 4 0 16,8-3 0-16,15 1 0 0,7-7-2 16,8-6 1-16,6-10-1 15,1-9-1-15,2-7-1 16,-5-11 0-16,-1 0-1 15,-12-11-2-15,-3 4 0 16,-13-5-2-16,-2 4 0 16,-17-8 1-16,0 7 0 15,-14-6 1-15,-2 7 2 16,-7 0 1-16,2 5 2 15,2 7 1-15,-2 6 4 16,20 10-1-16,-18 18 2 16,23 11 1-16,0 5-1 15,15 12 1-15,-2 0-1 0,10 5-2 16,-1-3-1-16,5-2 0 15,-1-6-1-15,-1-11-2 16,-2-5-2-16,-9-10-2 16,3-2-3-16,-22-12-11 15,20-4-14-15,-24-9 0 16,4 13-1-16,-20-28 2 15</inkml:trace>
  <inkml:trace contextRef="#ctx0" brushRef="#br0" timeOffset="73824">18204 6525 64 0,'11'-2'29'15,"1"-4"-1"-15,14 7-4 16,-6-10-18-16,15 7 0 0,-7-7-2 16,8 4-1-16,-5-2 0 15,4 5-2-15,-5 2 2 16,-1 3-2-16,-6 6-1 15,-3 7 1-15,-5 4-1 16,-1 5 1-16,0 3-1 16,1 0 0-16,-1-2 0 15,2-5 1-15,4-3-1 16,2-6 0-16,1-7 1 15,0-5-1-15,0-10 0 16,-1-4 0-16,0-3-1 16,-4-1 1-16,-3-1-1 15,-2 0 0-15,0 2 0 16,-3 2 1-16,-10 15-1 15,24-15 1-15,-12 14 0 0,4 4 0 16,5 3-1-16,3 3 2 16,3 1-1-16,3 2 0 15,0-4 0-15,1-1 1 16,0-2-1-16,-2-2 0 15,-5-3 0-15,-5-4 0 16,-2-2 0-16,-4-3 0 16,-13 9 0-16,14-19-1 15,-14 19 1-15,13-20 0 16,-13 20-1-16,21-11 1 15,-6 7 0-15,8 1 0 16,8 2 0-16,6-1 1 16,6-1-1-16,5-2 0 15,2-4 1-15,0 0-1 0,-1-3 0 16,-5 0 0-16,-8-3-1 15,-9-1 0-15,-11 2-1 16,-9 1 2-16,-7 13-2 16,-13-21 2-16,-8 18-2 15,-6 3 2-15,-5 5 1 16,-5 5 0-16,1 5 0 15,1 7 0-15,5 2 2 16,7 3-1-16,7 0 0 16,9 0 0-16,12-4-1 15,9-4 0-15,8-6 0 16,7-4 0-16,3-9-1 15,4-5 0-15,2-6 0 16,4-4-1-16,-3-2 0 0,-2-4-1 16,0 1-1-16,-5-5 1 15,-2 5-3-15,-8-2 3 16,-4 4-1-16,-9 1 1 15,-7 6 1-15,-2 11 1 16,-14-9 1-16,-3 14 1 16,-3 3 1-16,-1 7 0 15,-1 3 2-15,5 6-2 16,1-1 1-16,7 3-2 15,5-4 0-15,13 0 0 16,4-5-1-16,9-4 0 16,5-6-2-16,4-7-1 15,5-2-1-15,-2-8-2 16,10 2-4-16,-16-12-7 15,14 8-14-15,-17-9-2 0,4 8-1 16,-13-6 5-16,2 11 10 16,-14-5 7-16</inkml:trace>
  <inkml:trace contextRef="#ctx0" brushRef="#br0" timeOffset="74101">20141 6485 4 0,'0'0'24'16,"-5"13"4"-16,5-13 2 15,-3 30-3-15,-2-17-8 16,14 12-4-16,-13-11-5 16,13 5-3-16,-9-19-1 15,9 20-3-15,-9-20 0 16,0 0-1-16,17-3-1 15,-17 3 0-15,20-24 0 16,-7 9-1-16,1-3 0 16,5-1 0-16,4-2 0 15,1 4 0-15,3 0 1 0,1 5 0 16,0 5 1-16,2 7 1 15,-1 3 0-15,0 9 0 16,0 6 0-16,2 6 0 16,-6 3-1-16,0 4-2 15,-1 5-5-15,-15-12-30 16,9 3-1-16,-10-14 0 15,7-3-3-15</inkml:trace>
  <inkml:trace contextRef="#ctx0" brushRef="#br0" timeOffset="75072">21012 6252 38 0,'12'4'30'15,"6"17"3"-15,-5 5-5 16,6 19-12-16,-7-3-6 15,9 17-3-15,-8-4-3 16,5 3 0-16,-5-7-2 16,1-10 0-16,-3-10-2 15,3-12 1-15,-1-10-1 16,2-13 1-16,1-9-1 15,0-7 0-15,2-6 0 16,0-2-1-16,2 1 0 16,-4-1 0-16,0 6 0 15,-2 3 0-15,0 7 0 16,-1 7-1-16,0 6 2 15,2 8 2-15,1 4-2 0,3 4 0 16,2 1 0-16,4 1 1 16,1-5-1-16,4-1 0 15,2-7 0-15,-2-7-1 16,0-1-2-16,-1-10 1 15,-1-1-1-15,-9-5-1 16,3 2 1-16,-10-6-1 16,-3 4 1-16,-9 0 0 15,-4 3 2-15,-8 2 1 16,-3 5 1-16,-2 7 1 15,-5 5 0-15,6 7 2 16,-4 5-1-16,7 8 1 0,3 0-1 16,10 7 0-16,3-4 1 15,10 0-2-15,5-5-1 16,7-7-2-16,8-1-3 15,-3-17-6-15,15 5-20 16,-10-16-1-16,6 3-1 16,-8-10 0-16</inkml:trace>
  <inkml:trace contextRef="#ctx0" brushRef="#br0" timeOffset="75274">22057 6489 48 0,'-11'2'30'16,"12"15"1"-16,-6-6-4 15,9 15-15-15,-7-8-4 0,11 9-1 16,-4-4-4-16,7 0-2 16,6-4-2-16,0-7-4 15,15 6-10-15,-10-20-15 16,17 4-1-16,-6-15-1 15,11 1 1-15</inkml:trace>
  <inkml:trace contextRef="#ctx0" brushRef="#br0" timeOffset="75597">22491 6495 27 0,'-20'-13'25'0,"-1"16"1"16,-9 1 3-16,6 10-18 16,-11-7 0-16,17 13-2 15,-5-5-3-15,15 6-1 0,3-3-1 16,14 1-1-16,7 0-1 15,12 1-1-15,4 4 0 16,7 1 0-16,1 3 0 16,1 6 0-16,-5 3-1 15,-5 3 1-15,-8-1 0 16,-12 4-1-16,-12-4 1 15,-12-3-1-15,-13-3 0 16,-8-7 1-16,-6-8-1 16,-4-9 0-16,-1-8-1 15,-1-11 0-15,14-5-3 16,-1-20-6-16,23 0-20 15,0-20-1-15,16-1 0 16,1-16 0-16</inkml:trace>
  <inkml:trace contextRef="#ctx0" brushRef="#br0" timeOffset="75967">22629 6494 67 0,'29'41'33'16,"-11"-4"0"-16,11 9-1 15,-7-11-27-15,6 2 0 16,-7-10-1-16,6-3-1 15,-4-11-1-15,1-5-1 16,-1-8 0-16,-1-8-1 16,-1-4 0-16,-1-4 0 15,0-3 1-15,-1-3-1 16,-1 3-1-16,3-1 1 15,1 6 0-15,-2 4 0 0,2 5 0 16,1 7 1-16,0 9-1 16,2 4 0-16,1 4 0 15,-2 3 1-15,0 1-1 16,4-4 0-16,-1-2 0 15,-2-4 0-15,4-7-2 16,-6-7 0-16,4 0-3 16,-10-13-2-16,8 11-11 15,-18-16-14-15,7 5-1 16,-17-13 0-16,7 6 0 15</inkml:trace>
  <inkml:trace contextRef="#ctx0" brushRef="#br0" timeOffset="76152">23341 6449 54 0,'-3'27'33'15,"4"-3"0"-15,13 16 0 16,-7-7-15-16,10 7-14 16,-4-2 0-16,5 2-1 15,-4-5-3-15,-3-7-3 16,7 3-9-16,-16-19-20 15,8 5 0-15,-10-17-1 16,0 0 0-16</inkml:trace>
  <inkml:trace contextRef="#ctx0" brushRef="#br0" timeOffset="76289">23306 6698 59 0,'-16'-18'34'0,"16"18"-4"16,3-25 3-16,21 16-23 0,-7-5-1 15,11 5-8-15,11 5-30 16,-8-10-1-16,10 5-4 15,-6-9 1-15</inkml:trace>
  <inkml:trace contextRef="#ctx0" brushRef="#br0" timeOffset="76964">24408 6680 40 0,'0'-12'30'0,"-6"-5"2"16,6 17-3-16,-12-29-20 15,12 29 1-15,-21-23-2 16,7 20-3-16,-13 2-1 16,-1 11 1-16,-12 3-3 15,-2 9 0-15,-1 5-1 16,4 6 1-16,6-1-1 15,8 1 1-15,12-6-1 16,16-4 0-16,14-8 0 16,11-10-2-16,8-8 0 15,4-10-1-15,5-3 0 16,-3-7-1-16,0-1 1 15,-10-1 0-15,-7 3 0 0,-7 3 0 16,-6 5 2-16,-12 14 2 16,5-12 0-16,-5 12 0 15,-11 16 0-15,5 3 0 16,1 4 0-16,4 4 0 15,2 0-2-15,3-2-1 16,6 1-3-16,-3-15-9 16,14 6-19-16,-10-21 1 15,11 3-2-15,-9-14 0 16</inkml:trace>
  <inkml:trace contextRef="#ctx0" brushRef="#br0" timeOffset="77648">24584 6669 47 0,'0'16'30'16,"9"9"1"-16,-9-9-1 16,10 12-16-16,-8-15-5 15,7 3-3-15,-9-16-1 16,12 14-3-16,-12-14-1 15,18-10 0-15,-7-3-1 16,0-2 0-16,4-2-1 16,-1-2 0-16,5 0 1 15,2 1-1-15,4 1 0 16,1 5 1-16,5 3 0 15,4 2 0-15,2 7 0 16,3 1 1-16,1 7-1 16,0 2 0-16,3 1 1 0,1-2-2 15,1 0 0-15,-2-7 0 16,3 1-3-16,-6-10 0 15,4 1 0-15,-10-9 0 16,-2 3 0-16,-14-7 0 16,-6 3 2-16,-13-2 0 15,-11 3 1-15,-11 1 2 16,-12 2 1-16,-6 10 0 15,-7 1 1-15,2 11 1 16,-6 5-1-16,9 12 1 16,2 3 0-16,12 8 1 15,6-3-2-15,17 2 0 0,5-9-1 16,13-2 0-1,8-14-1-15,9-8 0 0,7-11-1 16,3-11-1-16,3-5 0 16,-3-9-2-16,0 0 0 15,-10-9-1-15,0 5-2 16,-13-7 2-16,-3 5-1 15,-13-2 2-15,-2 0 1 16,-5 6 3-16,-6 8 1 16,4 13 4-16,-7 8 1 15,7 19 1-15,-9 8 1 16,10 19-2-16,-8 8-2 15,5 7-3-15,4 10-12 16,-6-15-25-16,11 1 0 16,-7-17-2-16,17-2 1 0</inkml:trace>
  <inkml:trace contextRef="#ctx0" brushRef="#br0" timeOffset="78241">26297 6745 48 0,'32'-5'24'0,"7"-4"0"16,-3-1-1-16,-6-10-21 15,-2 2 0-15,-18-7 3 16,-3 4 0-16,-19-7 2 16,-7 11 2-16,-22-4 0 15,2 17-1-15,-19-3-1 16,3 19-2-16,-6 3-1 15,10 16-1-15,3 2 0 16,20 8-1-16,10-3 0 16,20-1-1-16,16-8 0 0,16-7 0 15,13-8-2-15,7-13 0 16,6-7-1-16,-5-12 0 15,-1 0 0-15,-9-8-1 16,-6 1 1-16,-12-2-1 16,-11 3 2-16,-7 2-1 15,-6 8 3-15,-3 14 0 16,0 0 0-16,-14 2 2 15,6 14-1-15,4 8 0 16,0 3 0-16,7 5-1 16,3-3 0-16,3-4-2 15,7-2-3-15,-3-17-5 16,16 3-24-16,-12-20 1 15,13 2-2-15,-12-17 1 0</inkml:trace>
  <inkml:trace contextRef="#ctx0" brushRef="#br0" timeOffset="78502">26816 6572 47 0,'0'0'31'16,"24"32"3"-16,-17-13-1 15,11 15-11-15,-17-13-14 16,14 9-1-16,-8-10-2 15,3 3-1-15,-2-11-1 16,-8-12 0-16,14 9-2 16,-14-9 0-16,10-16 0 15,-4 0-1-15,0-5 0 16,3-4-1-16,4-1 0 15,1-7-4-15,14 14-10 0,-7-16-19 16,14 14-1-16,-8-4 0 16,10 13 0-16</inkml:trace>
  <inkml:trace contextRef="#ctx0" brushRef="#br0" timeOffset="79029">27313 6691 76 0,'-3'27'35'15,"-6"-10"-1"-15,9 8-1 16,-10-13-27-16,14 3-1 16,-4-15-3-16,2 16-1 0,-2-16 0 15,0 0-1-15,18-21 0 16,-9 7 0-16,2-3-1 15,0-4 0-15,5-2 0 16,-1 1-1-16,3 3 0 16,-1-2 0-16,3 7 0 15,-2 2 0-15,2 11 0 16,-4 5 1-16,-3 6 0 15,-2 6 1-15,-2 3 0 16,1 4 1-16,-2-4 0 16,1 0 0-16,1-7 0 15,5-7-1-15,6-6 1 16,1-6-1-16,2-7 0 15,1-5-1-15,0 0 0 0,3-4 1 16,-1 0-1-16,-2 1 0 16,0 1 1-16,-1 6 1 15,-3 2 1-15,-1 8 0 16,-3 4 0-16,-1 8 1 15,-6 5-1-15,0 6 1 16,-5 2-1-16,4 5-1 16,-2-1-1-16,0-3-2 15,6 2-2-15,-13-23-3 16,31 29-9-16,-31-29-15 15,39 8-3-15,-19-16 0 16,11 6 1-16</inkml:trace>
  <inkml:trace contextRef="#ctx0" brushRef="#br0" timeOffset="79338">28223 6572 43 0,'-13'-23'30'16,"-1"8"0"-16,-8-3 1 16,10 14-19-16,-12-5-1 15,24 9-5-15,-20 11-2 16,23 5 1-16,3-2-2 15,14 6-1-15,7 2 0 16,9 5 0-16,1 2 0 16,8 6 0-16,-1 1-1 15,0 0 0-15,-8 1-1 16,-11 0 2-16,-13-2-1 15,-11-5-1-15,-16-5 1 16,-15-6-1-16,-10-6-1 16,-9-9 0-16,-3-6-1 0,-4-10-2 15,11-4-1-15,2-17-7 16,26 6-21-16,0-17 0 15,22 0-1-15,7-8 2 16</inkml:trace>
  <inkml:trace contextRef="#ctx0" brushRef="#br0" timeOffset="79771">28541 6581 44 0,'23'31'31'16,"-8"-2"2"-16,3 6-2 15,-6-10-14-15,6 9-12 16,-8-9 0-16,4 4 0 0,-6-9-3 15,1 1 2-15,-6-10-2 16,-3-11 1-16,0 0-1 16,1 12 0-16,-1-12 0 15,-10-20-1-15,2 2 0 16,0-2-1-16,-1-7 1 15,0-5-1-15,1-5 0 16,2-4-1-16,6-1 1 16,1-6-2-16,8 3 0 15,4 2 0-15,8 4-1 16,4 7 2-16,8 10-1 15,0 10 2-15,2 9 0 16,0 12 0-16,-3 9 2 16,-1 6-1-16,-8 7 1 0,-6 4-2 15,-10-1 2-15,-5 2-2 16,-11-3 1-16,-12-2-1 15,-7-3-1-15,-7-6 0 16,-1-3-2-16,-7-12-4 16,15 7-21-16,-11-20-5 15,18 2-2-15,4-14 2 16</inkml:trace>
  <inkml:trace contextRef="#ctx0" brushRef="#br0" timeOffset="80186">29143 6577 60 0,'27'-1'31'0,"-12"-7"0"16,2 7-9-16,-13-20-13 15,-3 10-5-15,-12-3-1 16,-6 6-1-16,-9 2 0 15,-5 7 1-15,-6 5 1 16,0 10-1-16,-2 2 0 16,8 9 0-16,3-1-1 15,12 4 1-15,6-6-2 16,11-2 1-16,8-7-2 15,7-7-1-15,7-7 0 16,1-7-1-16,6-4 0 16,-3-4 0-16,3-2 0 15,-5 0-1-15,0 3 2 16,-6 1 0-16,-3 6 1 0,-5 5 1 15,-11 1 0-15,8 12 1 16,-11 0-1-16,2 5 1 16,-4-1-2-16,1 1-1 15,5 2-4-15,-1-19-21 16,-3 14-7-16,3-14-1 15,19-5 1-15</inkml:trace>
  <inkml:trace contextRef="#ctx0" brushRef="#br0" timeOffset="80520">29454 6623 56 0,'0'0'34'15,"6"28"-1"-15,-6-28-1 16,1 26-22-16,-1-26-1 15,-1 17-5-15,1-17 0 16,0 0-2-16,0 0-1 16,19-12-2-16,-6 2 0 15,1-4-1-15,9 1 1 16,2-4-1-16,4 3 1 15,5 0 0-15,3 3 2 16,4 4 1-16,0 2 2 16,4 8 0-16,-7-2 1 15,4 12 0-15,-10-3 0 16,1 9 0-16,-12 2-5 0,-19-10-33 15,4 7-4-15,-21-9-1 16,3 5-2-16</inkml:trace>
  <inkml:trace contextRef="#ctx0" brushRef="#br0" timeOffset="81571">12235 7278 37 0,'-11'-14'29'0,"-7"6"2"15,5 2-1-15,-15-2-25 16,2 11 0-16,-10-2 0 16,5 13 1-16,-6 3-2 15,6 15 0-15,5 2-2 16,4 10 1-16,12-3-1 15,14 0-1-15,12-9 0 0,14-8 0 16,10-12 0-16,7-11-1 16,4-14 0-16,3-9 0 15,-5-8-1-15,-8-6 1 16,-12 1-1-16,-11 2 0 15,-14 3 1-15,-11 6-1 16,-15 6 0-16,-9 7 0 16,-7 8 1-16,-3 10 0 15,1 4 0-15,6 8-1 16,9 7 1-16,15 1 0 15,15 0-1-15,16-6 1 16,16-4-1-16,11-13-3 16,16 0-11-16,-2-21-15 15,10-5-1-15,-8-15 1 16,4-1 0-16</inkml:trace>
  <inkml:trace contextRef="#ctx0" brushRef="#br0" timeOffset="81790">12768 7033 39 0,'-8'-13'28'0,"-12"4"2"16,3 15-9-16,-19-3-6 15,17 23-3-15,-15 2-4 16,14 20-2-16,-5 3-1 16,10 12-2-16,-1 3 1 15,10 6-3-15,1-3 0 16,7-1 0-16,4-11-2 15,0-11-1-15,4-7-4 0,-7-22-12 16,10 0-14-16,-13-17-2 16,0 0 1-16,2-28 0 15</inkml:trace>
  <inkml:trace contextRef="#ctx0" brushRef="#br0" timeOffset="81939">12423 7488 57 0,'-19'-1'35'0,"19"1"-1"16,17 4-1-16,16 0-25 15,3-13-1-15,17-6-13 16,13 1-27-16,-2-13 0 16,14 2-3-16,-4-11 0 15</inkml:trace>
  <inkml:trace contextRef="#ctx0" brushRef="#br0" timeOffset="82405">13812 7059 48 0,'-18'-15'34'0,"18"15"1"16,-21 25-2-16,23 17-22 16,2 8-7-16,11 20-1 15,2 5 2-15,6 8-4 16,1 2 0-16,1-3-2 15,-5-10-3-15,-5-18-4 0,3-8-24 16,-18-25-1-16,1-8-1 16,-17-22 0-16</inkml:trace>
  <inkml:trace contextRef="#ctx0" brushRef="#br0" timeOffset="83103">13371 7507 59 0,'12'17'33'0,"6"-11"-1"16,17 7-8-16,1-23-20 16,18-4 0-16,7-14-1 15,3-9-1-15,3-8-2 16,-6-5 0-16,-2 1-2 0,-12 2 0 15,-7 6-1-15,-14 2 1 16,-7 8-1-16,-10 6 1 16,-5 11 1-16,-4 14 0 15,0 0 1-15,-5 29 1 16,1 3 2-16,6 13-1 15,-1 10 1-15,7 9 0 16,-1-2 1-16,11 0-1 16,-1-13-1-16,6-7 0 15,2-12 1-15,0-12-1 16,1-18-1-16,1-13-1 15,-1-6 0-15,-4-8-1 16,-2-1 1-16,-2-2-1 16,-2 6 1-16,-1 2-2 0,-2 11 2 15,0 8-2-15,2 9 2 16,1 9 0-16,1 5-1 15,3 4 1-15,5 2 0 16,3-2 0-16,4-4 0 16,3-10 0-16,0-6 0 15,1-13-1-15,0-5 1 16,-3-8-2-16,-2-5 1 15,-8-4-1-15,-3 2 0 16,-11-3 0-16,-6 6 0 16,-8 2 0-16,-4 6 2 15,-7 4-1-15,-5 9 1 16,0 7 1-16,2 7 0 15,4 10 1-15,3 6-1 0,8 5 1 16,4 4 0-16,10 2-1 16,5-6 0-16,7-4 0 15,6-8-1-15,3-13-2 16,7-8-1-16,-2-13-5 15,13 2-11-15,-11-17-12 16,5 1-2-16,-8-7 2 16,0 5 0-16</inkml:trace>
  <inkml:trace contextRef="#ctx0" brushRef="#br0" timeOffset="83621">14990 7257 21 0,'-17'-2'28'16,"-6"4"2"-16,6 10 0 16,-5-3-10-16,18 20-9 0,-7-9-3 15,16 8-1-15,0-4-3 16,14 3 1-16,1-5-2 15,9 2 1-15,1-5-2 16,3 1 1-16,-6-4-2 16,0 4 1-16,-6-6-1 15,-5 4-1-15,-10-2 0 16,-10-2-1-16,-8 2 1 15,-8-5 0-15,-2-2-1 16,-2-2 1-16,0-2-1 16,3-4 1-16,6-4-1 15,15 3 1-15,-4-15 0 16,17 2-1-16,9-2 1 15,10-2 0-15,6-3 0 16,4-5-1-16,6 0 1 0,2-3-1 16,-1-1 0-16,-3 2 0 15,-3 2 0-15,-10-2-2 16,-4 3 1-16,-11 2 1 15,-12 4 0-15,-9 3-1 16,3 15 2-16,-29-16 0 16,3 16 1-16,-1 8 1 15,-1 5 0-15,3 8 2 16,3 4-1-16,10 8 0 15,1-3 0-15,16 3 0 16,7-6 0-16,11-2-1 16,7-9-1-16,8-7 0 15,7-8-2-15,2-15-4 16,17 2-29-16,-14-15 0 0,10 6-3 15,-8-13 1-15</inkml:trace>
  <inkml:trace contextRef="#ctx0" brushRef="#br0" timeOffset="84463">16955 7223 35 0,'-6'-14'27'0,"-8"2"2"16,-16 7-2-16,3 6-22 15,-14 1 1-15,6 14 0 16,-9-3 0-16,11 14-2 16,-2 1 1-16,14 9-1 15,6-6 0-15,15 8 0 16,10-9-2-16,16 1 0 15,6-5-1-15,12-3 0 16,0-5-1-16,1-3 2 16,-7-2-2-16,-9-2 0 15,-15 1 0-15,-13 1 1 16,-12 0-1-16,-16-3 0 15,-8 1 0-15,-8-2 0 16,0-2-1-16,0-10-2 0,8-2-1 16,-1-19-14-16,20 3-13 15,4-13-2-15,17-4 1 16,5-6 0-16</inkml:trace>
  <inkml:trace contextRef="#ctx0" brushRef="#br0" timeOffset="84659">17063 7209 51 0,'3'37'30'0,"-11"3"0"16,6 10 0-16,-7-7-24 15,6 8-3-15,-6-4 0 16,4-3-2-16,0-3-2 0,-4-12-3 15,9 0-19-15,-13-20-7 16,13-9-1-16,-22-1 1 16</inkml:trace>
  <inkml:trace contextRef="#ctx0" brushRef="#br0" timeOffset="85094">16910 7447 30 0,'18'-13'28'0,"7"2"2"16,-1-7-1-16,12 5-19 15,-5-9-2-15,17 11 0 16,-11-5-2-16,8 9-2 16,-6 0-2-16,1 10 0 0,-8 4-1 15,-3 9 0-15,-9 6 0 16,-6 7 0-16,-6 4 0 15,-2 3 1-15,-5 0-1 16,1-3 0-16,-1-6 0 16,1-6 0-16,-2-21 1 15,13 8-1-15,-13-8-1 16,21-29 0-16,-6 2 0 15,1-2 0-15,-1-3 0 16,-2 0-1-16,0 5 1 16,-1 7 0-16,-2 5 0 15,-10 15-2-15,15-1 4 16,-8 14-2-16,0 9 0 15,5 7 1-15,3 3-1 16,6 2 1-16,5-1-2 0,5-7 0 16,9-6-3-16,-4-21-10 15,14-1-17-15,-8-18 0 16,10-4-2-16,-10-12 1 15</inkml:trace>
  <inkml:trace contextRef="#ctx0" brushRef="#br0" timeOffset="85507">17939 7277 47 0,'-52'20'31'0,"11"20"-3"16,-7-4 3-16,17 15-18 15,-5-9-3-15,20 8-3 16,5-11-2-16,23-5-1 0,8-12-3 15,10-9 1-15,7-16-2 16,5-12-1-16,4-9 0 16,0-11-1-16,-2-1-1 15,-10-4-1-15,-4 3 0 16,-12-5-1-16,0 7-1 15,-15-7 0-15,-2 5 2 16,-12-1 0-16,0 7 0 16,-4 5 3-16,1 10 2 15,2 13 0-15,12 3 3 16,-11 29 1-16,11 3 0 15,11 15-1-15,0-1 0 16,9 9 0-16,6-5-3 0,6-5 2 16,3-8-3-16,2-12-1 15,4-5-2-15,-1-22-4 16,12 4-13-16,-12-24-10 15,3-1-2-15,-9-12 1 16,2 2 0-16</inkml:trace>
  <inkml:trace contextRef="#ctx0" brushRef="#br0" timeOffset="85665">18439 7290 50 0,'-27'20'29'16,"-2"4"1"-16,11 17-2 16,-4-6-21-16,17 9-1 15,1-7-3-15,11-3-2 16,8-6-2-16,3-15-5 0,11-4-23 15,-2-18-1-15,9-2 0 16,-2-14 0-16</inkml:trace>
  <inkml:trace contextRef="#ctx0" brushRef="#br0" timeOffset="86026">18760 7438 52 0,'-3'24'33'15,"11"9"-1"-15,-8-10 0 16,11 7-23-16,-9-14 0 15,11 5-2-15,-13-21-2 16,18 12-2-16,-18-12-1 16,23-18-2-16,-12 0 1 0,1-4-1 15,1-2 0-15,1-5 0 16,1 0-1-16,2-1 1 15,4 0-1-15,-2 5 1 16,4 1-1-16,0 8 1 16,1 7 0-16,-3 8 0 15,0 8 0-15,-2 11 1 16,-3 7-1-16,-1 5 1 15,-3 0-1-15,-1 0 0 16,2-4-1-16,-1-9 0 16,3-6-2-16,-3-12-3 15,11 1-19-15,-13-20-7 16,12 0-1-16,-11-13 0 15</inkml:trace>
  <inkml:trace contextRef="#ctx0" brushRef="#br0" timeOffset="86252">19366 7147 73 0,'13'50'33'0,"-12"0"-1"15,9 12-2-15,-6-8-26 16,4 3-1-16,-8-7 0 15,3-8-2-15,-3-4-4 16,-8-15-2-16,8 0-6 16,-18-28-12-16,18 5-10 15,-26-22 0-15,17 3 2 16,-8-13 0-16</inkml:trace>
  <inkml:trace contextRef="#ctx0" brushRef="#br0" timeOffset="86642">19379 7296 19 0,'29'-21'25'15,"1"3"1"-15,10 10-4 16,-13-10-5-16,13 16-3 15,-14-11-1-15,7 12-4 16,-14-8-3-16,2 8-1 16,-21 1-2-16,17-6-2 15,-17 6 0-15,-13 12-1 16,-1-3 1-16,-4 4-2 15,0 1 1-15,1 4 0 16,3 3 0-16,5 0 0 16,5-1 0-16,8 0 0 0,7-1 0 15,7 1 0-15,6-2 0 16,4-2 1-16,1 0-1 15,5-2 2-15,-4-3-1 16,0 5 2-16,-6-6 1 16,-4 4-1-16,-8-3 0 15,-6 4 1-15,-6-15-1 16,-18 25 0-16,-1-13-1 15,-6-1-1-15,-5-1 0 16,-3-3 0-16,2-1-4 16,-3-15-23-16,16 9-8 15,-3-16-1-15,19 2-2 16,-2-12 0-16</inkml:trace>
  <inkml:trace contextRef="#ctx0" brushRef="#br0" timeOffset="91380">20031 7552 17 0,'0'0'26'0,"0"0"1"16,12 0 2-16,-12 0-13 15,-3 22-1-15,-7-8-5 16,9 17-3-16,-8-6-1 15,4 13-1-15,-8-8-2 16,3 6-1-16,-3-8-1 16,2-5-1-16,1-3-3 15,10-20-2-15,-6 24-15 0,6-24-11 16,0 0 0-16,16-27 0 15</inkml:trace>
  <inkml:trace contextRef="#ctx0" brushRef="#br0" timeOffset="91850">20860 7386 30 0,'9'-13'27'15,"-7"-1"2"-15,-2 14-2 16,-15-25-19-16,15 25-1 16,-29-9 1-16,10 13-2 0,-14 1-2 15,1 9 0-15,-8 3-1 16,3 9 0-16,-2 2-1 15,7 4 0-15,4 0-1 16,11 1 1-16,9-7-1 16,14-4 0-16,12-9-1 15,9-11 0-15,6-6-1 16,4-10 0-16,3-6 0 15,-2-6-1-15,-5 0 1 16,-5-2-2-16,-6 4 2 16,-10 3 0-16,-4 7 0 15,-8 14 0-15,0 0 1 16,0 0 1-16,-17 11 0 15,9 9 0-15,2 7 0 0,4 5 0 16,4-1 0-16,4 1-1 16,7-4-2-16,1-14-7 15,14 1-21-15,-3-18 0 16,11-5-1-16,-5-14 1 15</inkml:trace>
  <inkml:trace contextRef="#ctx0" brushRef="#br0" timeOffset="92169">21234 7282 25 0,'-25'4'29'16,"-11"2"3"-16,3 7-3 15,-5-5-12-15,15 8-9 0,-4-7 0 16,22 7-3-16,5-16-2 15,24 21 0-15,9-12-2 16,10 2 0-16,6-1 0 16,3 1-1-16,-6 2 0 15,-5 4 1-15,-12 1 0 16,-11 1 0-16,-16 4-1 15,-10 1 1-15,-12-2 0 16,-6-1 0-16,-6-5 1 16,-2-5-4-16,5-5 1 15,1-12-4-15,28 6-14 16,-18-21-12-16,32 3-1 15,5-9 0-15,22 8 0 0</inkml:trace>
  <inkml:trace contextRef="#ctx0" brushRef="#br0" timeOffset="92576">22221 7363 38 0,'2'-25'29'16,"-16"-4"4"-16,3 6-2 15,-25-3-22-15,6 20-1 16,-19-2 0-16,7 14-3 16,-6 3-1-16,9 13 1 15,6 4-3-15,14 3-1 0,15 1-1 16,15-5 1-16,15 0 0 15,14-4-1-15,6-4 0 16,6-2 0-16,-2-2 0 16,-5-1 0-16,-11 2 0 15,-13 3 0-15,-15 3 0 16,-14 6 0-16,-14 1 0 15,-13-1 0-15,-9 3 0 16,-3-1 0-16,-1-8 0 16,4-6-1-16,8-8 0 15,8-15-2-15,16-5-2 16,7-16-1-16,22 2-6 15,-7-21-20-15,23 2-1 16,-5-11 2-16,12 4-1 16</inkml:trace>
  <inkml:trace contextRef="#ctx0" brushRef="#br0" timeOffset="92900">22268 7213 58 0,'18'29'33'16,"-15"2"-4"-16,9 19-4 16,-15-8-16-16,9 13-2 15,-6-7-2-15,7 0 0 16,-6-5-2-16,6-6-1 15,-2-13 0-15,3-7-1 16,-8-17-1-16,20-2 0 16,-6-12 0-16,2-7 0 15,2-4 0-15,1-2 0 16,3 3-1-16,0 0 1 15,1 4-1-15,1 8 1 0,0 5 0 16,-4 8 0-16,-1 7-1 16,2 6 1-16,1 5 0 15,1 2 0-15,3 2-1 16,-2-6-2-16,9 2-4 15,-6-19-13-15,16 5-13 16,-11-16 0-16,15 2 0 16,-15-13-1-16</inkml:trace>
  <inkml:trace contextRef="#ctx0" brushRef="#br0" timeOffset="93215">22936 7438 30 0,'-36'12'31'15,"8"12"1"-15,-5-3-2 0,16 12-14 16,-1-9-6-16,19 8-3 15,2-10-3-15,15 0 0 16,4-13-1-16,9-7 0 16,3-7-1-16,4-8-2 15,-2-5 0-15,-5-2-1 16,-6-2 0-16,-8-2-1 15,-11 2 0-15,-8 2 1 16,-11-1-1-16,-9 1 1 16,-5 2 0-16,-3 1 0 15,2 3 0-15,1 2-1 16,12 6 0-16,1 1-2 15,14 5-1-15,0 0-5 16,27 15-20-16,-8-11-1 16,13 5 0-16,-1-8 2 0</inkml:trace>
  <inkml:trace contextRef="#ctx0" brushRef="#br0" timeOffset="93611">23213 7473 35 0,'7'23'30'0,"-9"0"1"15,10 4 0-15,-8-11-20 16,18 11-3-16,-6-13-2 15,13 1-2-15,2-13-2 16,4-2 0-16,2-10-1 16,0-4-1-16,0-3 0 15,-3-2 1-15,-3 2-1 16,-5 3-1-16,-4 3 1 15,-3 4 0-15,-2 7 0 0,-1 7 0 16,-1 2 0-16,2 6 0 16,4 0 0-16,4 2 0 15,3 0 0-15,3-5 0 16,8-4 0-16,0-4 0 15,1-7 0-15,1-7 1 16,-4-4-1-16,-2-1 0 16,-5-7 1-16,-5 0-1 15,-10-1 0-15,-4 1 0 16,-9 2 0-16,-4 1-1 15,-4 3-1-15,-8-2-2 16,18 18-9-16,-31-11-18 16,31 11-1-16,-27-3 1 0,27 3-1 15</inkml:trace>
  <inkml:trace contextRef="#ctx0" brushRef="#br0" timeOffset="93941">24104 7553 52 0,'10'22'31'0,"-7"-9"-5"16,4 9 5-16,-7-22-23 15,8 24-1-15,-8-24-3 16,0 0-1-16,0 0 0 15,19-6-2-15,-11-10 1 0,4-2-2 16,2 1 2-16,3-4-2 16,5 1 0-16,5 3 0 15,2 3 1-15,7 5 1 16,2 4 0-16,1 9 1 15,-1 3-1-15,0 9 1 16,-5 2 0-16,-4 5-1 16,-7 5-6-16,-19-6-29 15,7 1-2-15,-10-23-2 16,4 19 0-16</inkml:trace>
  <inkml:trace contextRef="#ctx0" brushRef="#br0" timeOffset="94708">25161 7092 27 0,'14'12'29'0,"-1"13"2"16,-12 6-3-16,4 14-8 15,-17-3-10-15,18 18 0 16,-17-6-4-16,14 10-1 0,-7-9-1 15,7-6 0-15,-1-13-3 16,6-8 1-16,2-16-1 16,3-11 0-16,3-11 0 15,2-12-1-15,0-5 0 16,1-2 0-16,0-6 0 15,2 0 0-15,-1 5 0 16,2 3-1-16,0 6 0 16,-1 7 1-16,-1 8-1 15,0 7 1-15,-2 9-1 16,-3 7 1-16,-3 6-1 15,-7 5 1-15,-5 5 0 16,-7 1-1-16,-4-1 1 16,-6-2 0-16,-5-4 0 0,-2-5 0 15,-2-7-2-15,0-9 0 16,8-4-2-16,1-15 0 15,17 13-4-15,-6-41-11 16,24 20-12-16,-2-12-1 16,20 7 1-16,-6-1 2 15</inkml:trace>
  <inkml:trace contextRef="#ctx0" brushRef="#br0" timeOffset="95146">25624 7452 38 0,'10'21'28'0,"2"9"2"16,-11-3-9-16,11 12-6 15,-14-15-4-15,15 7-4 16,-4-14-3-16,11-3-2 15,0-16 0-15,7-7 0 0,2-10-1 16,1-6-1-16,-1-7 1 16,-2-3-1-16,-4-2 1 15,-6 2-1-15,-4 2 1 16,-7 6-2-16,-5 5 1 15,-2 9 0-15,1 13 0 16,0 0 0-16,0 20 0 16,6 9 0-16,2 13 0 15,5 11 0-15,2 6-1 16,3 5 2-16,-1 0-2 15,-3-1 2-15,-3-3-2 16,-9-6 2-16,-9-11 0 16,-8-2 1-16,-10-9-1 15,-8-3 0-15,-6-10 2 16,-8-5-3-16,-4-10 2 0,-2-6-1 15,-1-7-1-15,2-10 1 16,9-9-2-16,5-7 1 16,15-3-4-16,12-8 0 15,22 9-1-15,10-12-4 16,32 17-7-16,1-10-16 15,24 12 0-15,3-7 1 16,14 10 1-16</inkml:trace>
  <inkml:trace contextRef="#ctx0" brushRef="#br0" timeOffset="95386">26655 7250 66 0,'0'0'35'0,"-22"10"0"15,19 17-3-15,-3 4-26 16,9 21 0-16,-3 1-3 16,7 8 0-16,2 1-3 15,3-5 0-15,2-3-3 16,-5-11-2-16,7-1-11 15,-13-26-18-15,10-3 1 16,-13-13-2-16,-2-11 1 16</inkml:trace>
  <inkml:trace contextRef="#ctx0" brushRef="#br0" timeOffset="96047">26325 7506 54 0,'-3'27'32'16,"14"-16"-1"-16,17 2 1 15,3-18-26-15,18 5-1 16,3-11-1-16,8-3-2 16,-3-6-1-16,-6-3-2 15,-3-1-1-15,-12-2 0 16,-6 3-2-16,-15-4 1 15,-5 6-1-15,-10-1 1 16,0 6 0-16,0 16 2 16,-7-14 2-16,7 14 1 0,-2 22 0 15,10 6 1-15,-3 7 1 16,9 10 0-16,-2-2 1 15,6 5 0-15,0-9-3 16,3-1 0-16,-3-10 0 16,2-9-1-16,-3-11 0 15,1-6 0-15,-4-8-1 16,2-6 0-16,-4-3 0 15,3-2 0-15,0 1 0 16,1 1 0-16,0 4 0 16,5 5 0-16,-1 6 0 15,4 5-1-15,0 5 1 16,3 1 0-16,1 4 0 15,5-3 0-15,3-3 0 0,0-5 0 16,1-4 0-16,3-8-1 16,-3-3 0-16,-2-4-1 15,-4-5 1-15,-5-1-1 16,-7-1 1-16,-9-1-2 15,-6 1 2-15,-8 4 0 16,-6 1 1-16,-6 7 1 16,-2 5 0-16,-3 10 2 15,-4 5 0-15,6 13 0 16,1 4 1-16,9 8 0 15,4 0-1-15,14 2 0 16,9-5-1-16,11-4-1 16,16-5-5-16,0-22-25 15,24 1-5-15,-3-18-2 16,19 1 0-16</inkml:trace>
  <inkml:trace contextRef="#ctx0" brushRef="#br0" timeOffset="105522">7497 6681 22 0,'0'0'30'15,"-11"2"1"-15,7 18-3 16,-11-10-10-16,16 25-2 16,-20-6-4-16,10 18-4 15,-17-3-1-15,3 10-2 0,-6-3-5 16,1-9-11-16,9-1-21 15,1-12-4-15,14-10-1 16,4-19 0-16</inkml:trace>
  <inkml:trace contextRef="#ctx0" brushRef="#br0" timeOffset="106264">11378 6607 47 0,'13'16'34'15,"-18"-2"2"-15,4 17-2 16,-16-5-18-16,7 13-11 16,1 5-11-16,0-11-24 15,9-1-3-15,0-12-4 16,6-8-1-16</inkml:trace>
  <inkml:trace contextRef="#ctx0" brushRef="#br0" timeOffset="118632">28227 7380 12 0,'0'0'25'0,"6"-14"1"16,-6 14 1-16,15-9-17 15,-13-2 0-15,-2 11-1 16,0 0-3-16,15-10 1 16,-15 10-1-16,0 0-2 15,-1-12 0-15,1 12-1 16,0 0 0-16,0 0-1 15,0 0 0-15,0 0-1 0,-13-4 0 16,13 4 0-16,0 0 0 16,0 0 0-16,0 0 0 15,0 12 0-15,0-12-1 16,1 14 1-16,-1 0-1 15,2 5 1-15,-2 6-1 16,1 3 1-16,0 5-1 16,4 4 0-16,2-1 1 15,6 0-1-15,2-7 0 16,6-7 1-16,3-9-1 15,6-8 2-15,2-14-2 16,0-4 0-16,0-10 1 16,-3-2-1-16,-5-5 0 0,-2 2 0 15,-7-3 1-15,-4 4-2 16,-6 6 2-16,-3 1-1 15,-2 6 0-15,0 14 0 16,0 0 0-16,0 0 0 16,0 0 1-16,9 26-1 15,4-8 0-15,5 4 1 16,4-2-1-16,6-2 0 15,7-4 0-15,2-4 1 16,3-6-1-16,0-5 1 16,-2-3-1-16,-4-4 0 15,-5-4 1-15,-6-1-1 16,-9-4 0-16,-8-1 0 15,-8 0 0-15,-7-1 0 0,-8 1 0 16,-6 0 0 0,-1 3-1-16,-1 1 0 0,6 6-1 15,3 3-1-15,16 5-2 16,0 0-3-16,22 15-12 15,0-7-12-15,15 5-1 16,-1-4 1-16,12 1 0 16</inkml:trace>
  <inkml:trace contextRef="#ctx0" brushRef="#br0" timeOffset="119421">29225 7425 40 0,'0'0'30'0,"0"0"1"16,-27-12 0-16,-6 0-19 15,10 12-4-15,-13-3-2 16,5 9-1-16,-3-4-1 15,9 10 1-15,0-2-1 16,12 4-1-16,4 0-1 0,12 3-1 16,-3-17 0-16,27 18 0 15,-1-14-1-15,4-3 0 16,3-4 0-16,-3-2 0 15,0-3 0-15,-5-1 0 16,-5 2 0-16,-7 2 0 16,-13 5 0-16,0 0 0 15,0 0 0-15,0 14 1 16,-8 0-1-16,3 2 1 15,3 2 0-15,4 3-1 16,5-4 1-16,8-3-1 16,8-5 0-16,6-8-2 0,8-1-1 15,-1-12-1-15,6 2-1 16,-8-12-4-16,7 10-1 15,-18-14-2-15,8 13 0 16,-19-10 0-16,6 12 3 16,-16-4 3-16,-2 15 4 15,0 0 3-15,0-11 4 16,0 22 3-16,0-11 1 15,-4 29 0-15,1-18 1 16,12 11-2-16,-6-9-2 16,13 3-1-16,-5-9-1 15,14-2 2-15,-5-10-3 16,6-2 0-16,-3-8 0 15,2-2-2-15,-3-3 0 16,-3-2-1-16,-2-1 1 0,-7 1-1 16,-4 2 0-16,0 2-1 15,-5 5 2-15,-1 13-2 16,0 0 1-16,0 0 0 15,-5 18 0-15,2 9 0 16,1 10 0-16,-1 9 0 16,0 8 0-16,1 4 1 15,-3 2 0-15,1 0 0 16,-4-5 0-16,-2-1 1 15,-8-9-1-15,-1-3 1 16,-11-14 0-16,-4-2 0 16,-11-11 0-16,-2-5 0 15,-11-7-1-15,-1-7 1 16,2-7-1-16,6-7-1 0,9-1-3 15,9-12-6-15,30 8-28 16,7-8 0-16,25 8-2 16,7-5 0-16</inkml:trace>
  <inkml:trace contextRef="#ctx0" brushRef="#br0" timeOffset="120422">3802 7960 22 0,'0'-31'25'16,"0"4"4"-16,3 14-7 15,-11-4-3-15,21 28-1 16,-17 2-6-16,18 22-4 15,-10 5-1-15,9 15-2 0,-5 2 1 16,7 7-3-16,-6-4 0 16,5 0-2-16,-1-10-1 15,0-8-1-15,-1-8-1 16,-5-18-3-16,10 5-20 15,-17-21-8-15,0 0-3 16,-5-21 2-16</inkml:trace>
  <inkml:trace contextRef="#ctx0" brushRef="#br0" timeOffset="121018">3632 8290 43 0,'-4'14'32'0,"19"2"0"15,0-10-2-15,20-3-25 16,3-17 0-16,14-6-1 16,-1-8-2-16,7-5 0 15,-4-3-1-15,-1 0-1 16,-10 3 0-16,-7 6 0 15,-12 8 0-15,-6 7-1 16,-18 12 1-16,14 9 0 16,-14 13 0-16,0 7 1 15,-1 8-1-15,4 6 2 16,-1-1-1-16,7 3 1 15,4-8-1-15,4-5 0 16,3-14 0-16,3-9 0 16,2-10-1-16,-2-10 0 15,0-5 0-15,-1-6 0 16,-3-2 1-16,-2 2-1 0,-3 4 0 15,0 5 0-15,-2 7 0 16,2 7 0-16,0 5 0 16,3 5 1-16,4 4-1 15,2 0 0-15,4-1 0 16,5-1 1-16,4-6-1 15,1-7 0-15,2-5 2 16,-2-7-4-16,-2-5 2 16,-4-3-1-16,-4-2 0 15,-10-1 0-15,-7 1 0 16,-9-1-1-16,-6 7 2 15,-8 4-1-15,-5 8 2 16,-1 9 0-16,-2 8 1 0,3 13 1 16,3 4 1-16,14 11-1 15,5-1 0-15,19 2 0 16,17-8-2-16,15-16-5 15,34-9-30-15,1-21-2 16,26-7 0-16,2-19 0 16</inkml:trace>
  <inkml:trace contextRef="#ctx0" brushRef="#br0" timeOffset="121672">6353 8304 27 0,'17'-23'28'0,"-8"-5"-5"16,-5 2 6-16,-16-8-19 15,2 11-2-15,-18-7-1 0,2 14-1 16,-14 2-1-16,3 11-1 15,-11 8-1-15,4 16 1 16,-1 8-2-16,10 13 1 16,3 8-1-16,13 5 0 15,7-1-1-15,15-1 0 16,12-12 0-16,12-12 0 15,11-15 0-15,6-16-1 16,3-17 0-16,1-14-1 16,-2-6 1-16,-3-9-2 15,-9-2 2-15,-9 0-2 16,-8 4 1-16,-12 3-1 15,-7 7 1-15,-7 1 0 16,-2 13 0-16,-6 11 1 0,2 10 0 16,2 8 0-16,4 13 1 15,7 13 0-15,6 7 0 16,8 11 0-16,6-1-1 15,6-1 0-15,7-5-1 16,3-10-1-16,6-5-4 16,-11-24-17-16,14-1-9 15,-10-19-1-15,3-6 1 16</inkml:trace>
  <inkml:trace contextRef="#ctx0" brushRef="#br0" timeOffset="121995">6694 8186 33 0,'-14'18'32'0,"-6"3"-1"0,9 8 0 15,-7-4-17-15,23 12-4 16,-7-12-3-16,16 4-3 16,3-17-1-16,8-5 0 15,4-11 0-15,2-5-2 16,0-10-1-16,-3-7 0 15,-5-1 0-15,-6-3-1 16,-7 3 0-16,-11 2-2 16,-10 3 1-16,-10 2 1 15,-10 7-1-15,-7 3 1 16,0 6 0-16,-2 5 0 15,5 3 1-15,7 3 0 16,10 3-1-16,18-10-1 0,4 17-2 16,11-17-5-16,22-2-23 15,-2-9-1-15,10-2 1 16,-2-10 0-16</inkml:trace>
  <inkml:trace contextRef="#ctx0" brushRef="#br0" timeOffset="122198">7066 7979 43 0,'7'23'32'0,"-7"3"-1"16,9 12 2-16,-12-2-22 16,19 16-3-16,-9-8-3 15,9 3-1-15,0-3-3 16,3-4-1-16,-1-3-3 0,-7-14-2 15,8 6-15-15,-19-29-14 16,0 0 0-16,0 0 0 16,0 0 1-16</inkml:trace>
  <inkml:trace contextRef="#ctx0" brushRef="#br0" timeOffset="122611">6949 8218 32 0,'0'-18'32'0,"18"15"0"16,1-8-1-16,23 4-23 15,-4-9-2-15,16 7 0 16,-1-7-3-16,5 0 0 16,-3 0-2-16,-2-2 0 15,-7 2-1-15,-8 1 1 0,-10 5-1 16,-10 2 0-16,-18 8 0 15,0 0 0-15,0 0 0 16,-18 18 1-16,-4-5-1 16,-2 6 1-16,-2 0 0 15,4 3 1-15,4-1-1 16,7 2 0-16,4-3 1 15,11-1-1-15,6-2 0 16,7 1 2-16,4-7-2 16,6 4 1-16,-3-4-1 15,-1 2 0-15,-6-3 0 16,-5 3 0-16,-12-13 0 0,0 22-1 15,-12-11 0-15,-9-3 0 16,-4 0-1-16,-10-8-4 16,5 9-23-16,-19-21-6 15,4 4-2-15,-14-12 1 16</inkml:trace>
  <inkml:trace contextRef="#ctx0" brushRef="#br0" timeOffset="123354">6268 8140 16 0,'0'0'26'0,"0"0"0"15,0 0-11-15,12-11-1 16,-13-2-5-16,11-1-4 16,-8-2-1-16,6 1-2 15,-5-7 0-15,2 2 1 16,-4-1-2-16,2 2 2 15,-6-3-2-15,2 7 1 16,-3-7-1-16,0 3 2 16,-2 0-3-16,2 2 1 15,0-1 0-15,0 1-1 16,2 2 1-16,2 2 0 15,0 13 0-15,0-16 0 0,0 16 1 16,0 0-1-16,0 0 1 16,0 0 0-16,0 0 1 15,-3 25-1-15,3-8 0 16,5 6 1-16,-1 4-1 15,4 10 1-15,1-1-1 16,4 5-1-16,-1-3 1 16,4 2-1-16,-2-3 0 15,0-1-1-15,0-4 0 16,-1-11-2-16,4 7-13 15,-17-28-17-15,27 13-2 16,-27-13-2-16,28-13 1 16</inkml:trace>
  <inkml:trace contextRef="#ctx0" brushRef="#br0" timeOffset="130111">8362 8142 19 0,'-5'20'24'0,"4"-5"-7"16,5 11-3-16,-7-3-1 15,14 10-2-15,-9-7-2 16,12 6-2-16,-5-9-2 16,9 0-1-16,-4-10-1 0,6-5 0 15,-2-11-1-15,0-6-1 16,0-6 0-16,0-4 0 15,-4-4 0-15,-1-2-1 16,-2-2 1-16,-3 3-1 16,-3 1 0-16,0 6 0 15,-2 4 0-15,-3 13 0 16,0 0 0-16,17 4 0 15,-6 13 0-15,6 6 0 16,6 3-1-16,4 2 2 16,5 0-2-16,5-5 2 15,-1-4-1-15,2-6 0 16,0-9 1-16,-4-7-1 15,-3-6 1-15,-5-7-1 0,-8-6 0 16,-5-1 1-16,-8-5-1 16,-6-2 0-16,-7 1 1 15,-6 1-1-15,-6-1 1 16,0 8-1-16,2 1 0 15,2 9 0-15,5 4 0 16,11 7 0-16,0 0-1 16,10 17-1-16,12 0-2 15,-4-8-14-15,14 9-13 16,-3-8 0-16,4 0 1 15</inkml:trace>
  <inkml:trace contextRef="#ctx0" brushRef="#br0" timeOffset="130801">9173 8243 20 0,'0'0'30'16,"20"16"1"-16,-1-12-1 16,-8-14-20-16,14 7-1 15,-8-14-3-15,7 1-3 16,-5-6-1-16,-1 2-1 15,-3-2 0-15,-8 2-1 16,-5 0 0-16,-6 5 0 16,-9 3 0-16,-4 7 0 15,-6 7 0-15,-1 5 0 16,-3 9 0-16,3 7 1 15,2 4 0-15,7 6 0 0,5 2 0 16,10-1 1-16,6-3-1 16,11-4 1-16,5-9-2 15,6-7 1-15,4-8-1 16,3-12-2-16,0-4 1 15,-3-7-2-15,1 0-1 16,-9-7-1-16,1 7-1 16,-12-7 0-16,1 10 0 15,-11-3 1-15,-3 20 0 16,5-19 2-16,-5 19 2 15,0 0 1-15,0 0 2 16,3 16 1-16,-1-2 1 16,9 6 0-16,-6-5 1 15,8 3 1-15,-4-7-2 16,5 2 0-16,-14-13 0 15,23 8-1-15,-23-8 0 0,17-12-1 16,-11 1 0-16,0-2-1 16,0-2-1-16,-1-3 1 15,0-1-1-15,1-2 0 16,2 2 1-16,2 0-1 15,3 5 0-15,3 3 1 16,2 6-1-16,0 5 0 16,1 7 1-16,2 5 0 15,-1 4 0-15,1 4 0 16,-3-2 0-16,0 0-1 15,-3-4 0-15,2-2-1 16,4-6-2-16,-8-7-1 16,8 1-5-16,-12-17-8 0,15 7-15 15,-12-12-2-15,6 3 2 16</inkml:trace>
  <inkml:trace contextRef="#ctx0" brushRef="#br0" timeOffset="130975">10014 7897 13 0,'0'0'30'16,"1"34"1"-16,-1 0 1 15,8 17-14-15,-11-6-4 16,14 11-8-16,-9-8-1 16,8-1-4-16,-1-11-1 15,2-9-3-15,8 0-19 16,-19-27-10-16,22 11-1 15,-22-11 0-15</inkml:trace>
  <inkml:trace contextRef="#ctx0" brushRef="#br0" timeOffset="131141">9902 8167 49 0,'-5'13'36'16,"5"-13"-1"-16,13 12-1 15,10-16-28-15,17-4-5 16,18-5-31-16,7-16-5 15,21-3 0-15,7-9-1 16</inkml:trace>
  <inkml:trace contextRef="#ctx0" brushRef="#br0" timeOffset="131982">10935 8077 21 0,'-11'13'29'0,"11"-13"-2"15,-7 28 5-15,-2-12-20 16,16 18 0-16,-7-9-5 15,13 9-1-15,-6-5-2 16,11 1-1-16,0-7-1 16,4-5-1-16,0-7 0 0,0-8-1 15,-3-6 0-15,-1-5 0 16,0-6 0-16,-3-3-1 15,-4-1 0-15,-4-4-1 16,-4 2 1-16,-3 1 0 16,2 2 0-16,-5 3 1 15,3 14 0-15,0 0 0 16,0 0 0-16,0 0 1 15,10 23 0-15,2-4-1 16,3 2 1-16,3 1-2 16,4-1-1-16,-2-12-9 15,8 4-20-15,-10-12-2 16,5-1 2-16,-10-10-1 15</inkml:trace>
  <inkml:trace contextRef="#ctx0" brushRef="#br0" timeOffset="132461">11373 8172 10 0,'5'14'30'16,"7"11"0"-16,-5 0 1 16,10 11-12-16,-7-5-9 15,16 10-1-15,-10-6-4 16,7 3-2-16,-5-5-1 15,1-1-1-15,-5-6-1 16,-2-7 1-16,-6-3-1 16,-6-16 1-16,3 12-1 15,-3-12 0-15,0 0 0 16,-19-20 0-16,7-1 0 0,-1-4 0 15,-1-9 0-15,-1-5-1 16,0-4 1-16,1-4-1 16,3-2 1-16,0-4-1 15,7 3 1-15,4 2 0 16,8 10-1-16,4 4 1 15,5 9 0-15,4 9 0 16,8 14 0-16,3 12 1 16,0 7 0-16,0 8 0 15,-2 4 1-15,-3 3-1 16,-7 2 1-16,-3 2 0 15,-13-5-1-15,-8 0 1 16,-11-7-1-16,-8-1 0 16,-8-5 0-16,-3-5 0 0,-3-7-1 15,0-7-2-15,10 2-20 16,-2-20-10-16,20 1-3 15,5-13 2-15</inkml:trace>
  <inkml:trace contextRef="#ctx0" brushRef="#br0" timeOffset="133377">12709 8033 11 0,'8'-21'28'0,"-6"2"0"15,-12-3 1-15,4 9-18 16,-16-7-2-16,9 12-1 0,-12 0-2 15,7 11-2-15,-7 5 0 16,5 13-1-16,0 9 0 16,6 11 0-16,3 6-1 15,6 10 0-15,5 0 0 16,8 2 0-16,5-2-2 15,5-10 1-15,2-8-2 16,1-14-1-16,2-2-3 16,-11-21-5-16,10 8-9 15,-22-10-12-15,5-23-1 16,-16 3 1-16</inkml:trace>
  <inkml:trace contextRef="#ctx0" brushRef="#br0" timeOffset="134047">12450 8297 14 0,'-18'-4'28'0,"18"4"0"16,0 0 2-16,0 0-17 15,16-12-2-15,13 10-2 16,-3-15-3-16,13 5-2 16,-3-3-1-16,2 1-2 15,1 1 1-15,1 5-1 16,-4 5 0-16,-1 6-1 15,-4 8 1-15,-3 5-1 16,-5 5 0-16,0 3 1 16,-4 2-1-16,-2-1 0 15,-6-1 0-15,-2-4 1 16,-6-6-1-16,-3-14 1 15,-6 13-1-15,6-13 1 0,-18-12 0 16,5 0-1-16,3-8 0 16,-1-3 0-16,6-2 0 15,7-3 0-15,5 1-1 16,9 1 0-16,8 3 1 15,6 2-1-15,8 7 0 16,2 4 0-16,7 4 1 16,-1 6-1-16,-3 4 1 15,-7 2 0-15,-6 3 0 16,-8 1 0-16,-9 2-1 15,-12-1 1-15,-10 2 0 16,-5-1 0-16,-8 0 0 16,-1 2 1-16,-4 2 0 15,4 0-1-15,1 1 1 16,11 2 0-16,4-1-1 0,10-2 1 15,8-4-1-15,11-3 1 16,5-5 0-16,4-6-1 16,4-7 1-16,-2-5 0 15,0-6-1-15,-5 0 0 16,-6-3 0-16,-11-1 0 15,-6 0 0-15,-8 1-1 16,-10 5 1-16,-8 1 0 16,-6 4-1-16,-1 4 0 15,-2 5 0-15,2 3-1 16,7 6-1-16,5 0-1 15,16 10-5-15,0-15-13 0,19 14-10 16,3-11 2-16,12-2 0 16</inkml:trace>
  <inkml:trace contextRef="#ctx0" brushRef="#br0" timeOffset="134512">13543 8166 39 0,'3'14'31'15,"3"8"0"-15,-7-6 0 16,9 7-21-16,-14-10-3 15,13 4-2-15,-7-17-1 16,0 0-2-16,0 0 0 16,19-3-1-16,-11-11 0 15,2-1 0-15,3-4-1 16,2-3 0-16,1 3 1 0,1-1-2 15,-2 4 1-15,1 6 0 16,-1 2-1-16,-2 7 0 16,0 4 1-16,-13-3 0 15,24 22-1-15,-11-8 1 16,2 0 0-16,1-1 0 15,-1-4 0-15,3-2 0 16,2-7 0-16,-1-3 0 16,-2-5 0-16,1-2 0 15,-3-1 0-15,-2-2 0 16,0 0 0-16,-3 0-1 15,-10 13 1-15,17-14 0 16,-17 14 0-16,14 4 1 16,-14-4 0-16,17 26 1 0,-9-7-1 15,7 5 1-15,3-2 1 16,5 0-3-16,11 7-22 15,-3-17-12-15,14-2 0 16,1-11 0-16,14-5-2 16</inkml:trace>
  <inkml:trace contextRef="#ctx0" brushRef="#br0" timeOffset="135024">14840 7811 27 0,'17'-8'29'0,"0"8"0"16,-2 17-10-16,-8-3-6 15,13 22-1-15,-14 1-3 16,10 16-1-16,-12-5-2 15,5 9-2-15,-5-5-1 16,5 1 0-16,-3-7-2 16,1-6-2-16,4-8-4 15,-11-16-25-15,15 0-1 16,-15-16-1-16,18 0-1 15</inkml:trace>
  <inkml:trace contextRef="#ctx0" brushRef="#br0" timeOffset="135406">15031 8256 41 0,'0'0'31'0,"21"9"0"15,-7-15 0-15,11 6-24 16,-5-11 0-16,11 3-3 15,-2-7-1-15,3 1-1 16,1-4-2-16,-5-1 0 16,-6 1 0-16,-7 0 0 15,-4 0-1-15,-10 2 1 16,-1 16-1-16,-25-16 1 0,1 13 0 15,-4 8 0-15,-5 6 0 16,3 6 1-16,1 9 0 16,7 7 0-16,6 3 1 15,8 0-1-15,12-1 1 16,11-3-1-16,12-7 0 15,11-7 0-15,7-7-2 16,5-15-2-16,8-4-1 16,-8-15-7-16,12 5-13 15,-19-15-8-15,4 3-2 16,-18-9 3-16</inkml:trace>
  <inkml:trace contextRef="#ctx0" brushRef="#br0" timeOffset="135594">15524 7903 40 0,'-17'10'30'0,"9"19"2"15,-1 1-1-15,12 18-22 16,-3-5-1-16,13 10-3 16,0-7-1-16,7 4-2 15,2-4-3-15,-2-10-2 16,8 4-8-16,-17-20-20 15,5 1-1-15,-16-21 0 16,0 0 0-16</inkml:trace>
  <inkml:trace contextRef="#ctx0" brushRef="#br0" timeOffset="135955">15391 8262 29 0,'0'0'29'0,"6"-22"2"16,17 13-2-16,2-11-17 15,17 11-4-15,-4-10-1 16,14 4-3-16,-6-5-2 15,3-4-2-15,-7 1 0 16,-3-4-3-16,-4 4-1 16,-11-4 0-16,-1 6-2 15,-15-7 0-15,2 7 0 16,-10 2 1-16,3 5 2 15,-3 14 3-15,-5-15 2 16,5 15 1-16,-5 18 3 16,9 10 0-16,-6 3 1 15,10 16 0-15,-5 0-1 16,12 11 0-16,-3-5-1 0,8 2-2 15,0-13 0-15,4-1 0 16,-2-8-2-16,-2-13-3 16,4-1-7-16,-24-19-22 15,16 1-1-15,-20-16-1 16,2 2-1-16</inkml:trace>
  <inkml:trace contextRef="#ctx0" brushRef="#br0" timeOffset="136112">15819 8197 59 0,'13'16'34'16,"-1"-7"-1"-16,21 3 0 16,3-12-29-16,14-4-4 0,13-5-29 15,1-12-2-15,12 0-4 16,3-15 0-16</inkml:trace>
  <inkml:trace contextRef="#ctx0" brushRef="#br0" timeOffset="136562">16949 7948 45 0,'0'0'34'16,"14"9"1"-16,0 15-3 0,-14 5-26 15,16 15-1-15,-5 3 0 16,7 9-2-16,0 2-2 15,-4-2-3-15,3 0-7 16,-14-15-22-16,7-4 0 16,-13-19-2-16,-1-1 1 15</inkml:trace>
  <inkml:trace contextRef="#ctx0" brushRef="#br0" timeOffset="136959">16957 8263 31 0,'29'-2'29'0,"1"-6"1"16,8 0-2-16,-11-11-17 0,17 11-1 16,-16-11-4-16,6 10-2 15,-11-1-1-15,-1 9 0 16,-10 3-1-16,-6 14 1 15,-7 3-1-15,-1 9 0 16,0 7-1-16,3 6 1 16,3-4 1-16,5 0-2 15,9-6-1-15,5-10 0 16,5-9 1-16,3-8-1 15,2-13-1-15,-4-12 1 16,-2-4 0-16,-8-6-1 16,-8-2 1-16,-10-3 0 15,-9 3 0-15,-10 3 0 16,-6 7 0-16,-6 8-2 0,-1 8 2 15,-1 8 0-15,3 11-2 16,4 6 0-16,11 15-4 16,0-3-22-16,24 12-3 15,2-7-2-15,16 0 1 16</inkml:trace>
  <inkml:trace contextRef="#ctx0" brushRef="#br0" timeOffset="137334">18004 8170 47 0,'4'23'31'16,"-3"-3"1"-16,12 6-1 16,-5-2-26-16,10 4 1 15,-4-6-3-15,3 0 0 16,-4-9-2-16,0-7 1 15,-13-6-2-15,11-10 1 16,-11-7-1-16,-2-3 1 16,-5-8-1-16,1-4 0 15,2 0 1-15,1 0-2 16,5 3 1-16,7-1 0 0,3 10-2 15,4 5-1-15,10 14-7 16,-8-2-20-16,14 8-2 16,-8-2 1-16,10 7-1 15</inkml:trace>
  <inkml:trace contextRef="#ctx0" brushRef="#br0" timeOffset="137547">18452 8158 46 0,'0'0'32'15,"-6"26"0"-15,-2-13-1 16,16 8-22-16,-10-4-1 16,14 6-4-16,-2-2-4 0,4-5-1 15,10 1-4-15,-5-13-5 16,17 5-8-16,-12-16-10 15,12 1-5-15,-5-11 3 16,7 2-1-16</inkml:trace>
  <inkml:trace contextRef="#ctx0" brushRef="#br0" timeOffset="137870">18792 8154 7 0,'-16'-9'27'0,"-5"7"0"16,-13 1 2-16,2 10-11 16,-11-7-3-16,16 15-3 15,-7-6-5-15,14 8-2 16,5-3-1-16,14 3-1 15,10-2-1-15,13-1 0 16,7 1-1-16,7 1-1 0,3 1 0 16,2 3 0-16,-1 5 0 15,-5 2 0-15,-7 7 0 16,-7 3 0-16,-10-1 1 15,-7 1-1-15,-10-1 1 16,-7-5-1-16,-9-6 0 16,-5-5 1-16,-4-9-1 15,-1-8 1-15,0-9-2 16,1-9 0-16,7-6-2 15,1-18-6-15,18 0-22 16,-1-20 0-16,13 0-1 16,1-15 0-16</inkml:trace>
  <inkml:trace contextRef="#ctx0" brushRef="#br0" timeOffset="138223">18899 7972 41 0,'23'39'32'15,"-9"-3"1"-15,7 7 0 16,-11-8-17-16,11 2-11 15,-9-11 0-15,10 2 1 16,-6-10-4-16,2-5 0 16,-1-8-1-16,-1-4 0 15,0-6-1-15,-2-3 0 16,0-3 1-16,-1-5-2 15,-2 0 1-15,0 0 0 16,0 3-1-16,1 3 1 16,1 6-1-16,0 4 1 0,1 7 0 15,1 6 0-15,3 2 0 16,0 3 0-16,2 2 0 15,0 0 0-15,1-5-1 16,2-3 0-16,0-4-2 16,-4-9-3-16,5 5-3 15,-13-18-13-15,10 6-10 16,-11-14 0-16,6 6 0 15</inkml:trace>
  <inkml:trace contextRef="#ctx0" brushRef="#br0" timeOffset="138426">19506 7954 59 0,'4'25'32'0,"10"13"-1"16,-5-7-8-16,11 10-17 15,-9-8 1-15,9 6-3 16,-6-8-3-16,0-7-2 15,0-1-3-15,-14-23-7 16,15 23-19-16,-15-23-1 16,0 0-1-16,-16-5 1 15</inkml:trace>
  <inkml:trace contextRef="#ctx0" brushRef="#br0" timeOffset="138606">19402 8133 52 0,'0'0'31'0,"4"-18"2"16,18 16-2-16,-5-14-20 15,15 5-3-15,-4-4-4 16,5 1-2-16,0 0-6 16,-9-4 0-16,6 8-26 15,-21-10-1-15,-9 20-2 16,-2-19 1-16</inkml:trace>
  <inkml:trace contextRef="#ctx0" brushRef="#br0" timeOffset="138876">18442 7899 35 0,'-12'20'33'15,"12"-20"0"-15,-2 15 0 16,2-15-16-16,11 3-16 15,1-2-27-15,-1-6-4 16,4-3-2-16,-4-4-3 16</inkml:trace>
  <inkml:trace contextRef="#ctx0" brushRef="#br0" timeOffset="140732">20322 8270 23 0,'0'0'29'16,"13"4"0"-16,-4 8 0 15,-9-12-17-15,4 40-2 16,-9-16-4-16,9 14-1 16,-7-3-2-16,7 3-2 15,0-4-2-15,0-9-7 16,7-2-20-16,-11-23-2 0,25 10 1 15,-14-20-1-15</inkml:trace>
  <inkml:trace contextRef="#ctx0" brushRef="#br0" timeOffset="141078">20536 8379 44 0,'1'20'28'0,"-6"-3"0"16,9 6-7-16,-4-23-11 15,4 20-4-15,-4-20-2 16,0 0-1-16,14-1-2 16,-14 1 1-16,17-20-2 15,-7 4 0-15,0 1 1 0,1-2-1 16,3-1-1-16,1 3 1 15,2 2 0-15,2 4-1 16,1 6 1-16,3 5 0 16,1 3-1-16,3 5 1 15,0 4 0-15,3 0 0 16,1 2-1-16,1-5 1 15,0-1-3-15,-9-13-13 16,8 1-12-16,-14-9-1 16,1-2-1-16,-13-8 0 15</inkml:trace>
  <inkml:trace contextRef="#ctx0" brushRef="#br0" timeOffset="141250">20205 8012 45 0,'-37'-5'30'16,"19"5"1"-16,18 0-9 16,27 9-48-16,13-8-1 15,13-1-2-15,15 5-1 16</inkml:trace>
  <inkml:trace contextRef="#ctx0" brushRef="#br0" timeOffset="141718">21706 8244 22 0,'-17'-18'31'16,"-5"3"1"-16,3 12-1 15,-9 1-13-15,5 17-13 16,-4 5-1-16,7 14 1 15,1 2-2-15,7 6 0 16,5-4-2-16,9-2 1 16,7-8-2-16,11-11 0 15,4-12 0-15,4-11-1 0,3-10 0 16,0-9 0-16,1-3 0 15,-5-4-1-15,-2 2 1 16,-9 3 0-16,-1 7 0 16,-9 7 1-16,-6 13 1 15,0 0 0-15,0 15 0 16,0 7 1-16,-1 6-1 15,5 4 0-15,3-1-1 16,8-1-1-16,10 2-15 16,-2-21-14-16,15-2-2 15,-4-17 0-15,10-4 0 16</inkml:trace>
  <inkml:trace contextRef="#ctx0" brushRef="#br0" timeOffset="141964">22464 8053 48 0,'-1'31'38'16,"0"2"-2"-16,12 13-2 15,-3-7-27-15,6 8-7 16,4 7 1-16,4-1-1 16,1 0-3-16,-9-9-3 15,9-2-25-15,-19-16-1 16,4-2-2-16,-8-24 1 0</inkml:trace>
  <inkml:trace contextRef="#ctx0" brushRef="#br0" timeOffset="142286">22322 8323 29 0,'22'-1'29'15,"11"-1"0"-15,4-7-3 16,12 0-22-16,0-7-1 15,5 4 0-15,-3-3-1 16,-3 5-2-16,-8 2 0 0,-7 6 1 16,-15 3 1-16,-4 13 1 15,-12 2 0-15,-5 11 0 16,-7 5 0-16,2 6 1 15,-2-1-1-15,6 3 0 16,3-7-2-16,6-5-1 16,6-3-2-16,5-18-2 15,12 1-8-15,-5-22-18 16,17 0-2-16,-6-16 2 15,11 4-1-15</inkml:trace>
  <inkml:trace contextRef="#ctx0" brushRef="#br0" timeOffset="142708">23135 8257 21 0,'-31'13'28'0,"-8"1"0"16,4 6 1-16,-7-9-18 15,15 12-1-15,-4-11-3 16,18 9-2-16,4-8-2 15,12-2 0-15,8-6-2 16,6-3 0-16,9-1-2 16,1-7 1-16,1-1-2 15,-2-3 1-15,0 0 0 16,-7 1-1-16,-1 2 1 15,-4 2-1-15,-14 5 1 16,16 8 1-16,-10 6 0 16,0 9 1-16,1 6-1 15,3 10 2-15,-2 1 0 0,6 7 1 16,-4-2 0-16,6 2 0 15,-9-6 0-15,2 0-1 16,-6-10 2-16,-6-3-1 16,-7-6-1-16,-7-7 0 15,-6-3-3-15,-9-11-1 16,-1-3 0-16,-5-11-1 15,6-3-5-15,-9-14-25 16,18-7-1-16,0-21-1 16,12-5 3-16</inkml:trace>
  <inkml:trace contextRef="#ctx0" brushRef="#br0" timeOffset="143059">23261 8116 47 0,'13'42'32'0,"-7"-1"2"15,6 5-4-15,-2-12-27 16,5-1 0-16,-2-9 0 16,7-2-2-16,-1-10 0 15,0-10-1-15,-2-4 1 16,0-9-1-16,-2-3 0 15,-2-5 0-15,-1 0 0 16,-3-4 0-16,0 4 0 16,2 4 0-16,-11 15 0 15,23-14 0-15,-11 18 0 0,3 6 1 16,0 5-1-16,3 5 1 15,1 1-1-15,3-1 0 16,0-1 0-16,1-7-1 16,1-3-1-16,-1-11-3 15,11 6-15-15,-15-19-11 16,8 2-1-16,-10-12 0 15</inkml:trace>
  <inkml:trace contextRef="#ctx0" brushRef="#br0" timeOffset="143262">23868 8028 30 0,'0'0'33'0,"17"38"3"0,-14-6-3 16,12 15-11-16,-8-8-15 15,7 10-2-15,-1-14 0 16,6 4-2-16,-2-6-3 15,-1-6-2-15,4 1-12 16,-20-28-20-16,24 10 0 16,-21-21-2-16,-3 11 1 15</inkml:trace>
  <inkml:trace contextRef="#ctx0" brushRef="#br0" timeOffset="143421">23736 8248 52 0,'-2'13'36'15,"24"-7"-2"-15,5-15 0 0,18 1-30 16,13-4-22-16,8-18-13 16,15 3-4-16,3-11-1 15</inkml:trace>
  <inkml:trace contextRef="#ctx0" brushRef="#br0" timeOffset="143925">24603 8152 36 0,'0'20'32'15,"-4"3"1"-15,8 8-6 16,-8-5-18-16,12 6-2 16,-4-5-3-16,6 0-3 15,2-1-3-15,-4-13-21 16,8-1-7-16,-4-15-2 15,5-2 0-15</inkml:trace>
  <inkml:trace contextRef="#ctx0" brushRef="#br0" timeOffset="144136">24852 8262 39 0,'2'13'31'16,"5"2"0"-16,-2 1-1 15,5 3-26-15,-3-8-2 16,4 3-1-16,3 7-8 16,-14-21-22-16,22 13-2 15,-22-13 1-15,22-2-1 16</inkml:trace>
  <inkml:trace contextRef="#ctx0" brushRef="#br0" timeOffset="144652">25081 8340 40 0,'-5'18'30'15,"5"-18"0"-15,-8 19-3 16,8-19-25-16,0 0 0 15,0-18 0-15,4 6-1 16,0-8 0-16,2-1 0 16,4 0-1-16,5-2 1 15,3 2-1-15,3 6 0 16,4 5 0-16,3 3 1 15,4 9-1-15,3 5 0 0,1 4 1 16,3 5 0-16,-2 1-1 16,4-2 1-16,-1-1 0 15,0-3 0-15,0-6-1 16,-3-5 0-16,-3-7 0 15,-6-3 0-15,-3-5-1 16,-11-2 0-16,-5-1 1 16,-9-1-1-16,-7 4 0 15,-7 2 0-15,-4 5 1 16,-8 7 1-16,-1 5 0 15,2 7 1-15,-2 7 0 16,9 10 0-16,3-2 1 16,18 6 0-16,6-1 0 15,17-1-1-15,7-5 0 0,12-5-2 16,9-6-1-16,0-15-6 15,11 4-24-15,-14-15 0 16,6 1-2-16,-12-9 1 16</inkml:trace>
  <inkml:trace contextRef="#ctx0" brushRef="#br0" timeOffset="145035">26233 8274 34 0,'0'0'29'0,"-17"-8"-5"16,17 8 5-16,-26-1-20 15,26 1-2-15,-16 12-2 16,9 1-1-16,7-13-2 15,-13 25 1-15,9-14-2 16,4 2 1-16,0-13-1 16,7 19 0-16,-7-19-1 15,18 4 0-15,-5-7 1 16,0-3-1-16,-1-4 1 15,0-1-1-15,-3-3 0 16,-3 3 0-16,-6 11 1 16,3-16 0-16,-3 16 0 15,0 0 0-15,-15-5-1 16,15 5 1-16,-12 11-3 0,12-11-22 15,0 0-7-15,-13 7-2 16,13-7-1-16</inkml:trace>
  <inkml:trace contextRef="#ctx0" brushRef="#br0" timeOffset="145523">24804 8075 24 0,'0'0'26'16,"13"-5"-9"-16,-1 9-2 16,-12-4 0-16,0 0-2 15,0 0-3-15,0 0-2 16,-15 0-2-16,15 0-2 15,0 0-1-15,-14 2-9 16,14-2-22-16,0 0-3 16,0 0-2-16,16-23 0 15</inkml:trace>
  <inkml:trace contextRef="#ctx0" brushRef="#br0" timeOffset="156874">24673 4466 27 0,'0'0'28'15,"-17"-7"2"-15,17 7 0 16,-33 10-15-16,15 15-4 15,-16-2-3-15,7 19-2 16,-13 4-1-16,5 11-1 16,-3-2 0-16,7 4 0 15,3-9-1-15,12-6-1 16,8-12 0-16,15-14-2 0,12-15 1 15,12-12-1-15,6-13-1 16,5-11 2-16,-1-4-3 16,-4-4 2-16,-5 0-1 15,-11 2 1-15,-12 3-1 16,-10 6 1-16,-14 8 0 15,-6 10-1-15,-10 7 2 16,-4 9-1-16,-2 6 0 16,2 6 0-16,5 3 0 15,12 5 0-15,10-8 0 16,16-5 0-16,15-7-1 15,13-10-1-15,17-7-1 16,3-15-3-16,13-1 0 16,-5-21-1-16,8 8 0 15,-14-14 0-15,3 6 1 0,-15-8 1 16,-6 6 3-16,-13-1 1 15,-10 1 4-15,-7 9 2 16,-15 0 1-16,1 13 0 16,-15 3 1-16,3 15-1 15,-9 3 0-15,5 19-1 16,-3 8 0-16,6 16-3 15,-1 16 1-15,4 12-1 16,1 4-1-16,4 8 0 16,4 0-1-16,3-2 1 15,0-3 0-15,2-6-1 16,3-12 0-16,-2-10-3 0,3-4 0 15,-8-17-7-15,11 6-23 16,-19-17 1-16,12-9-3 16,-27 4 2-16</inkml:trace>
  <inkml:trace contextRef="#ctx0" brushRef="#br0" timeOffset="157048">24610 4677 51 0,'11'-5'31'16,"6"6"3"-16,-5-11-3 15,19 3-24-15,-2-10-1 16,15 1-2-16,2-4-4 16,-2-10-29-16,15 3-2 15,-5-12-2-15,8 4 0 0</inkml:trace>
  <inkml:trace contextRef="#ctx0" brushRef="#br0" timeOffset="157476">25670 3685 41 0,'-14'9'28'0,"1"0"0"15,8 7-1-15,5-16-24 16,-10 24 0-16,10-24 0 16,2 18-2-16,-2-18 0 15,0 0 0-15,17 14-3 16,-17-14-5-16,13 1-18 0,-13-1-3 15,0 0 1-15,0 0-2 16</inkml:trace>
  <inkml:trace contextRef="#ctx0" brushRef="#br0" timeOffset="159985">25442 3844 0 0,'0'0'23'16,"0"0"2"-16,0 0-1 16,0 0-8-16,0 0-6 15,24-19 0-15,-11-2-3 0,10 9-1 16,-4-9 0-16,8 7-1 15,-6-4-1-15,2 5-1 16,-6 0 0-16,-1 7 0 16,-16 6 0-16,22-3 0 15,-22 3-1-15,5 21 0 16,-5-3 0-16,2 6 0 15,-2 6 0-15,2 4-1 16,1 2 1-16,-1 1-1 16,-2-2 0-16,-1 1-1 15,-4-4 1-15,-7 0-1 16,-4-5-1-16,-6-4 1 15,-3-1-1-15,-2-4 1 16,0-2-1-16,-1-4 1 0,3-5-1 16,5-1 1-16,4-3-1 15,3-3 1-15,13 0 0 16,0 0-1-16,0 0 1 15,-3-15 0-15,3 15 0 16,11-10 0-16,-11 10-1 16,13-8 1-16,-13 8 0 15,0 0 0-15,12-5 0 16,-12 5 0-16,0 0 0 15,0 0 0-15,0 0 0 16,0 0 0-16,0 0 0 16,11-8 0-16,-11 8 0 15,0 0 0-15,0 0 0 0,12-10 0 16,-12 10 0-16,0 0 0 15,0 0 0-15,0 0 0 16,0 0 0-16,0 0 0 16,-12-4 0-16,12 4 0 15,0 0 0-15,0 0 1 16,0 0-1-16,0 0 0 15,0 0 0-15,0 0 0 16,0 0 1-16,0 0-1 16,0 0 0-16,0 0 1 15,0 0-1-15,0 0 0 16,0 0 0-16,0 0 0 15,0 0 0-15,0 0 0 16,0 0 0-16,0 0 0 0,0 0 1 16,0 0-1-16,0 0 0 15,0 0 0-15,0 0 0 16,0 0 0-16,0 0 0 15,0 0 0-15,0 0 0 16,2-11 0-16,-2 11 0 16,0 0 0-16,0 0 0 15,0 0-1-15,0 0 1 16,0 0 0-16,0 0 0 15,0 0 0-15,0 0 0 16,0 0 0-16,0 0 0 16,0 0 0-16,0 0 0 15,0 0 0-15,0 0 0 16,0 0 0-16,0 0 0 15,0 0 0-15,0 0 0 0,0 0 0 16,0 0 0-16,0 0 0 16,0 0 0-16,0 0 0 15,0 0 0-15,0 0 0 16,0 0 0-16,-12 10 0 15,12-10 0-15,0 0 0 16,0 0 0-16,0 0 0 16,0 0 0-16,0 0 0 15,0 0 0-15,0 0 0 16,0 0 1-16,0 0-1 15,0 0 0-15,0 0 0 16,0 0 0-16,0 0 0 16,0 0 0-16,0 0 0 15,0 0 0-15,0 0 0 0,0 0 0 16,0 0 0-16,0 0 0 15,0 0-1-15,0 0 1 16,0 0 0-16,0 0 0 16,0 0 0-16,0 0 0 15,0 0 0-15,0 0 0 16,0 0 0-16,0 0 0 15,0 0 0-15,0 0 0 16,0 0 0-16,0 0 0 16,0 0 0-16,0 0 0 15,17 3 0-15,-2-6 0 16,6 2 0-16,7-1 0 15,8-1 1-15,7 1-1 0,4 0 0 16,5 2 0-16,-5 0 0 16,-2 2 0-16,-6 0 0 15,-9 3-1-15,-11-1-1 16,-19-4-3-16,0 0-15 15,-19 20-11-15,-11-21 0 16,2 6 0-16,-11-12 1 16</inkml:trace>
  <inkml:trace contextRef="#ctx0" brushRef="#br0" timeOffset="160668">26132 3587 51 0,'12'-8'28'16,"3"5"2"-16,-11-8-3 15,-4 11-24-15,0 0 0 16,0 0-1-16,-14-8 0 15,-3 12-1-15,-8 0 0 16,-5 4 0-16,-5 0 0 0,1 5-1 16,-4 4 0-16,5 3 1 15,2 2-1-15,5 3 1 16,6 0-1-16,8 2 1 15,5-1 0-15,7-1-1 16,4-3 1-16,4-3-1 16,1-1 0-16,0-5 1 15,-9-13-1-15,13 18 1 16,-13-18-1-16,0 0 0 15,0 0 0-15,0 0 0 16,0 0 1-16,0 0-1 16,0 0 0-16,0 0 0 15,15-6 0-15,-2 3 0 16,4 1 0-16,6 0 0 15,3 5 0-15,5 1 0 0,-2 7 0 16,2 5 0-16,0 3 1 16,-2 1-1-16,-6 3 0 15,-5 3 0-15,-8-2 1 16,-6 1-1-16,-8-6 0 15,-8-1 1-15,-7-2-1 16,-7-1 0-16,-5-5 0 16,-2-5 0-16,0-1-2 15,-2-9-2-15,14 6-16 16,-1-15-10-16,17 1-1 15,5-10 1-15,21 4-2 16</inkml:trace>
  <inkml:trace contextRef="#ctx0" brushRef="#br0" timeOffset="161240">26618 3629 62 0,'9'27'32'16,"-8"-11"-3"-16,12 16 1 15,-9-1-28-15,2 9 0 16,1-2 1-16,4 3 0 15,-2-6 0-15,5-4-1 16,-5-9 1-16,7-6-2 0,-2-9 1 16,5-13-1-16,-3-6-2 15,0-6 1-15,0-5-1 16,-2-4 1-16,3 0-1 15,-3-1 1-15,0 1-2 16,-2 6 2-16,0 7 0 16,0 4 0-16,1 9-2 15,0 7 2-15,1 7 0 16,3 5 0-16,1 7 2 15,2 4-2-15,2-2 1 16,4-2-1-16,2-3 2 16,3-5-2-16,-1-6 2 15,-1-4-2-15,-2-13 0 0,-2-5 0 16,-5-5 0-1,-4-3 1-15,-10-5-1 0,-6-3 1 16,-6-2-1-16,-7-5 0 16,-6 1 1-16,-2 0-1 15,-1-1 0-15,0 4-1 16,6 5-1-16,0 3-2 15,16 22-17-15,-5-14-10 16,17 21 0-16,-12-7-3 16,27 20 2-16</inkml:trace>
  <inkml:trace contextRef="#ctx0" brushRef="#br0" timeOffset="162727">27647 3621 46 0,'12'-4'28'0,"2"3"2"15,-14 1-2-15,15-14-23 16,-16 2 1-16,1 12-2 16,-1-16-1-16,1 16-1 15,-22-12 1-15,7 12-1 16,-10 2 0-16,-2 9 0 15,-6 3 0-15,0 8 0 16,-1 2 0-16,5 7-1 16,4 0 2-16,7 1-2 15,7-3 0-15,14-2 0 16,7-6 0-16,10-5-1 15,3-7 1-15,4-4-1 0,2-6 0 16,2-5-1-16,-1-6 1 16,-3-2 0-16,-5-2-1 15,-4-1 1-15,-3 0-1 16,-5 1 1-16,-2 3 0 15,-8 13 0-15,0 0 0 16,0 0 1-16,0 0-1 16,-5 20 0-16,4 2 0 15,1 6 1-15,1 3 0 16,4 1-1-16,4-4 1 15,2-3-3-15,5-2-1 16,-16-23-22-16,29 14-7 16,-18-23-1-16,8 0 1 15</inkml:trace>
  <inkml:trace contextRef="#ctx0" brushRef="#br0" timeOffset="162967">27941 3417 37 0,'13'12'31'0,"6"15"2"16,-10 5-2-16,9 19-10 15,-14-7-16-15,9 8 0 16,-8 0-2-16,4 5-1 15,-4-6 1-15,-1-4-4 16,1-4-7-16,-13-16-22 16,12-3-2-16,-4-24-1 0,-6 16 1 15</inkml:trace>
  <inkml:trace contextRef="#ctx0" brushRef="#br0" timeOffset="163208">28117 3403 62 0,'9'30'33'15,"10"15"-1"-15,-7-3-1 0,7 8-27 16,-1-3 0-1,7 3 1-15,-6-5-4 0,0-4-1 16,-1 0-11-16,-14-18-21 16,3 2 0-16,-19-18-2 15,12-7 1-15</inkml:trace>
  <inkml:trace contextRef="#ctx0" brushRef="#br0" timeOffset="163401">27902 3712 66 0,'30'-2'33'16,"1"-10"-2"-16,11 2-1 0,3-3-30 15,0-7-8-15,5 7-21 16,-7-9-2-16,2 7 0 15,-6-6-1-15</inkml:trace>
  <inkml:trace contextRef="#ctx0" brushRef="#br0" timeOffset="163778">28626 3400 55 0,'0'0'32'0,"-29"-13"0"16,15 17-1-16,-18-6-26 15,4 14 0-15,-6-3-2 0,6 10 1 16,-1-1-1-16,11 5 0 16,4 0-2-16,12 3 1 15,8-2-2-15,10 0 1 16,5-1-1-16,5-2 0 15,4-3 0-15,1 0 1 16,-2-2-1-16,0 1 1 16,-9-1 0-16,-3 0 1 15,-8 0-1-15,-6 0 1 16,-11-2 1-16,-4 2-1 15,-10-5 0-15,-2 1-1 16,-6-3 0-16,-1-2-1 16,3 0 0-16,1-7-3 15,10 5-5-15,-1-15-28 0,18 10 2 16,9-20-2-16,16 8 0 15</inkml:trace>
  <inkml:trace contextRef="#ctx0" brushRef="#br0" timeOffset="164442">29318 3644 48 0,'4'-13'32'15,"-11"-3"-1"-15,2 2 0 16,-14-7-25-16,2 11-1 15,-14-2 0-15,3 11-2 16,-11 2 1-16,6 10-2 16,-3 3 1-16,8 6-1 15,2 2-1-15,9 0 0 16,9-2-1-16,10-3 1 15,-2-17-1-15,27 18 0 0,-3-19 1 16,1-4-1-16,2-6-1 16,0-3 1-16,-2-2 0 15,-4 0 0-15,-2 1-1 16,-6 3 1-16,-13 12 0 15,18-7-1-15,-18 7 1 16,13 23 0-16,-8 1 0 16,2 7 0-16,0 7 0 15,5 8 0-15,0 0 1 16,2 4 0-16,-3-3 0 15,0-3 0-15,-8-3 1 16,-3-5-1-16,-9-6 0 16,-6-9 1-16,-9-4-2 15,-6-7 1-15,-5-6-1 0,-3-8-1 16,-1-5 0-16,0-10-3 15,14 3-6-15,-8-22-24 16,23 3 1-16,-1-15-1 16,20 3 0-16</inkml:trace>
  <inkml:trace contextRef="#ctx0" brushRef="#br0" timeOffset="164657">29391 3579 28 0,'15'9'32'16,"-15"-9"2"-16,19 22-1 15,-19-22-11-15,18 24-10 0,-16-12-3 16,14 9-2-16,-11-4-3 16,5 6 0-16,-5-5-3 15,2 0 0-15,-3-1-2 16,-4-17-4-16,10 24-21 15,-10-24-9-15,0 0 1 16,-5-12-2-16</inkml:trace>
  <inkml:trace contextRef="#ctx0" brushRef="#br0" timeOffset="165045">29622 3551 49 0,'10'19'32'0,"-10"-19"1"0,12 28-1 16,-12-28-23-16,14 30 1 16,-10-16-4-16,7 6-1 15,-4-6-1-15,3 3-2 16,-5-4 0-16,0-2 0 15,-5-11-1-15,0 0 0 16,0 0-1-16,0 0 1 16,0 0-1-16,0 0 1 15,-1-25-1-15,0 8 0 16,-1-3 1-16,5-4-1 15,1-2 0-15,2-1 0 16,6-3 0-16,2 2 0 16,5 5 0-16,4 1-1 0,3 3 1 15,3 4-1-15,1 6-1 16,-1-2-4-16,12 13-28 15,-18-11 0-15,9 6-2 16,-15-8 1-16</inkml:trace>
  <inkml:trace contextRef="#ctx0" brushRef="#br0" timeOffset="165281">30120 3171 66 0,'0'0'37'15,"-5"36"-2"-15,-4-14-1 0,11 20-27 16,-9 5 0-16,9 10-1 16,-4 1-3-16,5 3-1 15,4-2-2-15,2-7-2 16,6-4-5-16,-11-18-24 15,19-1-4-15,-9-21-1 16,14 1-1-16</inkml:trace>
  <inkml:trace contextRef="#ctx0" brushRef="#br0" timeOffset="165618">30456 3310 67 0,'-18'-8'33'0,"-8"0"-1"15,7 10-2-15,-7-5-27 16,7 11-1-16,-2-2 1 16,21-6-1-16,-14 23 1 15,18-5-1-15,4-1 0 16,4 5 0-16,8 0 0 15,2 4 1-15,-2 3 0 16,2 4 0-16,-7-4 0 16,-2 5 0-16,-10-4-1 15,-7 1 0-15,-11-5-1 16,-6-6-1-16,-6-4-1 15,-6-10-3-15,0 3-6 0,-16-19-27 16,12 1 1-16,-14-19-1 16,6 5 0-16</inkml:trace>
  <inkml:trace contextRef="#ctx0" brushRef="#br0" timeOffset="165808">29620 3159 58 0,'0'0'39'0,"0"0"-2"16,-11-4 1-16,11 4-14 16,0 0-20-16,0 0-4 15,0 0-14-15,-14 1-22 0,1 6-2 16,-23 0-1-16,-4 14 0 15</inkml:trace>
  <inkml:trace contextRef="#ctx0" brushRef="#br0" timeOffset="166745">24473 6083 17 0,'0'0'24'0,"-10"12"3"16,10-12-4-16,-5 12-5 15,5-12-2-15,0 0-3 16,0 0-3-16,0 0-1 16,9-18-2-16,6 6 0 15,-4-12-2-15,8-2-1 16,-4-9-1-16,7-5-1 15,0-9 0-15,5-5-1 16,1-8-1-16,7-4 0 16,0-2-1-16,2 2 1 0,1 2-1 15,-1 0 1-15,-2 6-1 16,-4 7 1-16,-4 7 0 15,-7 8 0-15,-4 9 0 16,-5 7-1-16,-4 7 0 16,-7 13-1-16,0 0-1 15,0 0-2-15,2 22-27 16,-15-12-1-16,8 13-1 15,-12-8 0-15</inkml:trace>
  <inkml:trace contextRef="#ctx0" brushRef="#br0" timeOffset="167238">24701 5646 38 0,'0'0'30'16,"5"11"-5"-16,-5-11 5 15,3 27-19-15,-10-15 2 16,20 20-3-16,-11-7-3 15,12 19 2-15,-8-3-4 16,8 11-1-16,-3-2-1 16,3 4-1-16,-4-3-1 15,-1-3 0-15,-3-6-1 16,0-7-1-16,0-6-2 15,-5-16-5-15,8 0-26 0,-9-13 1 16,7-12-2-16,-6-11-1 16</inkml:trace>
  <inkml:trace contextRef="#ctx0" brushRef="#br0" timeOffset="174254">16399 8708 76 0,'-2'-14'37'0,"-9"-2"-3"16,11 16 0-16,0 0-36 0,-24-5-30 15,24 5-1 1,0 0-4-16,-9 21 1 0</inkml:trace>
  <inkml:trace contextRef="#ctx0" brushRef="#br0" timeOffset="186461">32838 8598 68 0,'0'0'38'0,"0"0"-2"16,-23-57 1-16,23 57-29 15,0 0-3-15,0 0-4 16,-36-52-6-16,36 52-29 15,0 0 0-15,0 0 0 16,-71-14-2-16</inkml:trace>
  <inkml:trace contextRef="#ctx0" brushRef="#br0" timeOffset="228013">8933 12385 26 0,'1'-20'35'16,"-1"20"1"-16,0 0-1 0,0 0-24 15,6 27-4-15,1 10-1 16,-5 2-2-16,3 13-1 16,-1 1-1-16,3 5 3 15,-3-1-5-15,1-5 2 16,1-10-7-16,-7-19-5 15,9 3-26-15,-8-26-2 16,0 0 2-16,0 0-3 16</inkml:trace>
  <inkml:trace contextRef="#ctx0" brushRef="#br0" timeOffset="228252">8469 12467 36 0,'0'0'37'0,"-13"-1"1"16,42-4-1-16,-1-14-29 16,26 2-2-16,10-7-1 15,19-2-2-15,6 0-2 16,2 3-2-16,0 8-4 15,-13-3-5-15,-2 20-26 16,-29 1-2-16,-10 21 0 16,-29-1 1-16</inkml:trace>
  <inkml:trace contextRef="#ctx0" brushRef="#br0" timeOffset="228426">8675 13001 46 0,'14'22'37'15,"12"-21"2"-15,28 3-3 16,9-16-31-16,11-14-22 16,17 5-17-16,0-13-4 15,20 2 1-15</inkml:trace>
  <inkml:trace contextRef="#ctx0" brushRef="#br0" timeOffset="228959">10216 12753 45 0,'-1'24'40'15,"1"-24"-3"-15,32 28-7 16,0-31-23-16,22 1-1 15,4-12-3-15,8-4-1 16,-2-9-2-16,-2-3-3 16,-10-1 3-16,-13 3-1 15,-16 1 1-15,-15 6-1 16,-17 6 0-16,-13 8 0 15,-11 13 1-15,-9 8 0 16,-1 6 0-16,-1 8 0 16,5 8 1-16,12 3 1 15,13-1-1-15,15 1 2 16,16-10-2-16,14-2 0 15,13-5-3-15,1-17-5 0,17 8-22 16,-13-22-10-16,5 4 2 16,-16-16-2-16</inkml:trace>
  <inkml:trace contextRef="#ctx0" brushRef="#br0" timeOffset="229154">10941 12643 30 0,'25'12'36'0,"-11"-1"1"15,16 14-2-15,-13-8-26 16,12 12 0-16,-4-3-5 16,1 0-1-16,-3 3-6 15,-9-12-8-15,0 10-24 0,-14-13-1 16,0 5 0-16,-14-11-1 15</inkml:trace>
  <inkml:trace contextRef="#ctx0" brushRef="#br0" timeOffset="230333">10862 12919 26 0,'21'-30'34'0,"13"10"0"16,2-13 0-16,21 5-26 15,-6-9-4-15,7 3-3 16,-1 9-3-16,-7-2-3 15,-2 15 0-15,-17 3 0 16,-2 20 1-16,-16 3 1 0,-2 13 1 16,-10 9 3-16,-2 5 1 15,1 9 1-15,-6-3 1 16,8 8 1-16,-6-9 1 15,10 5 0-15,-6-11-2 16,9 0-1-16,-6-13 1 16,3-3 0-16,-2-12-2 15,-4-12 0-15,0 0-1 16,0 0-1-16,4-27 1 15,-8 0 0-15,-1-6-1 16,-1-12 0-16,-2-8 0 16,1-11 0-16,5-6-1 15,6-1 1-15,10 3-1 16,5 5 0-16,12 11 0 15,6 16 1-15,7 17-1 0,0 19 1 16,-6 20 0-16,-7 12 0 16,-11 12 1-16,-13 6 1 15,-10 2-2-15,-15 0 1 16,-8-4-1-16,-5-3 1 15,-4-10-1-15,3-8 0 16,2-8 0-16,8-10-2 16,8-8 2-16,14-1 0 15,5-18 0-15,15-2 1 16,12-2-1-16,10-4-1 15,12-2 1-15,10-1 0 16,2-3-1-16,4 1 1 0,-4 3-1 16,-5 2 0-16,-7-1 1 15,-11 4 0-15,-12 4 0 16,-12 1 0-16,-12 4 0 15,-7 14 1-15,-22-18-1 16,0 18 1-16,-5 4-1 16,-5 10 2-16,-6 6-1 15,0 9 2-15,0 5-2 16,6 3 3-16,9 3-3 15,11-2 0-15,11-6 0 16,13-3 0-16,12-10-2 16,12-11-1-16,12-10 1 15,8-11-3-15,6-3 1 16,-3-12-2-16,7 1-1 15,-8-12 0-15,0 5-1 0,-12-7 1 16,-3 5 1-16,-12-3 2 16,-8 9 2-16,-9 7 4 15,-14 3 1-15,0 20 2 16,-19-9 0-16,5 26 0 15,-14 2 0-15,7 16 0 16,-8 2-3-16,6 5 2 16,4 1-4-16,7 0 2 15,10-7-2-15,8-5 0 16,11-11-1-16,9-8 2 15,10-12-2-15,7-12-2 16,8-6 1-16,3-10-2 16,1-6 1-16,-5-10-2 15,3 2-1-15,-8-13-2 0,1 2 1 16,-11-10 0-16,0 4 0 15,-12-10 1-15,-1 5 1 16,-7 1 2-16,-2 7 3 16,0 18 5-16,-10 9-2 15,-3 29 1-15,0 0 0 16,6 30 0-16,-9 12-1 15,2 22 0-15,-5 9-2 16,-2 5-3-16,2-1 1 16,0-4 1-16,3-6-3 15,-4-13-1-15,7-3-3 16,-9-29-13-16,13-1-17 15,-4-21-1-15,0 0 2 16</inkml:trace>
  <inkml:trace contextRef="#ctx0" brushRef="#br0" timeOffset="230521">12540 12720 49 0,'39'-13'39'16,"-2"-12"-2"-16,25 5 0 15,5-20-33-15,12-7-6 16,20-1-32-16,-7-11-2 16,24 6-2-16,5-11 0 15</inkml:trace>
  <inkml:trace contextRef="#ctx0" brushRef="#br0" timeOffset="231114">14094 12269 42 0,'13'16'36'0,"-16"11"2"15,10 29-5-15,-11-3-26 16,8 20 0-16,-6-2-3 16,6 4 1-16,0-2-6 15,-3-9-3-15,6-5-6 16,-15-28-25-16,13-3-1 15,-5-28-1-15,0 0-1 16</inkml:trace>
  <inkml:trace contextRef="#ctx0" brushRef="#br0" timeOffset="231611">13788 12618 34 0,'12'13'35'0,"19"5"2"15,-2-22-3-15,16 3-24 16,-7-20-4-16,10-2-2 16,-3-7-3-16,1-5 0 15,-3-3-1-15,-5-2 1 16,-3 0-1-16,-9 2-1 15,-3 3 1-15,-4 6 0 16,-3 8 0-16,-2 10-1 0,-2 16 1 16,2 11 0-16,-1 16 0 15,0 17 0-15,-1 15 0 16,1 4 1-16,-1 0-1 15,1-5 1-15,1-9-1 16,0-11 0-16,3-16 0 16,2-15 0-16,0-18 0 15,6-10-1-15,2-7 1 16,0-7-1-16,5-3 1 15,-2-3 0-15,1 2 0 16,-1 3 0-16,1 10 0 16,-1 11 0-16,-2 11 0 15,2 10 0-15,-2 10 0 16,0 8 0-16,3 6-1 0,-2-4-3 15,5 4-3-15,-9-22-17 16,14 6-10-16,-15-18-2 16,9 2 1-16</inkml:trace>
  <inkml:trace contextRef="#ctx0" brushRef="#br0" timeOffset="231956">15124 12593 18 0,'-24'5'34'15,"-8"0"1"-15,7 18 0 16,-8-11-19-16,17 22-7 15,-8-6-3-15,15 6 0 16,3-14-3-16,12-2-1 16,6-12-1-16,9-7 0 0,4-10 0 15,8-10-1-15,1-6 0 16,4-3-1-16,-6-1 1 15,1 1 0-15,-6 2 0 16,-5 5 0-16,-6 6 1 16,-5 12-1-16,-11 5 1 15,3 18 1-15,-4 4-1 16,-2 10 0-16,-1 5 0 15,3 3 1-15,2 0-1 16,4-5 0-16,7-5-2 16,3-16-3-16,10 3-7 15,-14-24-25-15,23 2 0 16,-11-17-3-16,13 2 3 15</inkml:trace>
  <inkml:trace contextRef="#ctx0" brushRef="#br0" timeOffset="232159">15605 12217 31 0,'0'0'35'16,"0"0"2"-16,17 22-2 16,-21 18-25-16,13 32-2 15,-13 3-3-15,5 11 0 16,-5-4-4-16,1-4 3 15,-3-5-7-15,-3-14-2 16,8-3-19-16,-13-25-11 16,10-8-2-16,-9-19 0 15</inkml:trace>
  <inkml:trace contextRef="#ctx0" brushRef="#br0" timeOffset="232340">15358 12696 57 0,'0'0'39'0,"0"0"-1"15,14-2-7-15,4-13-23 16,27 0-3-16,12-11-2 16,6-12-9-16,20 3-30 15,-5-17-1-15,11 9-3 16,-6-14 1-16</inkml:trace>
  <inkml:trace contextRef="#ctx0" brushRef="#br0" timeOffset="235074">16796 12458 17 0,'15'-15'3'0,"-15"15"-5"16,17-13-7-16</inkml:trace>
  <inkml:trace contextRef="#ctx0" brushRef="#br0" timeOffset="235576">16823 12385 29 0,'-15'-14'23'15,"15"14"-3"-15,-7-19-2 16,7 19-3-16,0-27-4 16,0 27-2-16,7-31-1 15,2 18-2-15,-7-3-1 0,-2 16 0 16,8-17-2-16,-8 17 1 15,0 17-2-15,-3 10 0 16,-4 12-1-16,1 16 0 16,-3 8-1-16,-1 6 1 15,-1 3-2-15,1-4 3 16,0-8-2-16,0-8 2 15,3-17-2-15,3-14 0 16,4-21 0-16,0 0 0 16,11-14-1-16,3-12 0 15,5-6 0-15,2-10-1 16,6-3 1-16,5-1 0 15,4 4 1-15,2 3 0 16,4 15-1-16,-4 11 1 16,-2 16 0-16,-3 12 0 0,-8 14-1 15,-8 11 1-15,-8 8 0 16,-10 2 2-16,-11-2-2 15,-7-4 2-15,-7-8-2 16,-5-4 1-16,-2-9-1 16,1-8 1-16,2-8-3 15,2-11-1-15,11-1-1 16,1-13-3-16,18 5-2 15,-5-19-9-15,26 11-14 16,-5-7-3-16,16 9 3 16</inkml:trace>
  <inkml:trace contextRef="#ctx0" brushRef="#br0" timeOffset="236328">17452 12566 27 0,'-9'-23'33'16,"9"23"3"-16,-23-22-3 16,23 22-22-16,-35-4-4 0,16 14-3 15,-8 4-1-15,1 11-2 16,0 3 0-16,3 5 0 15,4 2-1-15,7-3 0 16,10-3 0-16,4-6 0 16,14-10 0-16,6-8-1 15,6-8 1-15,4-9-1 16,3-7 1-16,0-4-1 15,-3-3 1-15,-5 0-1 16,-5 3 1-16,-7 2 0 16,-6 4 1-16,-9 17 0 15,0 0 1-15,0 0-1 16,0 0 1-16,-15 31-1 15,8-7 1-15,3 4-1 0,4 0-1 16,6-3-1-16,6-3-1 16,5-11-2-16,13-1-3 15,-8-21-12-15,16 6-15 16,-7-15-2-16,12 4 1 15</inkml:trace>
  <inkml:trace contextRef="#ctx0" brushRef="#br0" timeOffset="236531">17823 12544 9 0,'-8'-17'33'16,"8"17"1"-16,-26 2 1 15,20 25-16-15,-21-12-6 16,15 25-5-16,-7-3-3 16,11 10 1-16,0-6-3 0,14-4 0 15,5-6-1-15,9-9-1 16,7-8-2-16,6-13-2 15,6-6-1-15,-2-15-5 16,11 6-7-16,-20-24-16 16,10 8-4-16,-12-16-1 15</inkml:trace>
  <inkml:trace contextRef="#ctx0" brushRef="#br0" timeOffset="236883">18148 12230 11 0,'0'0'33'15,"0"0"1"-15,-7 40 1 16,-11 6-16-16,14 31-7 15,-18-2-7-15,5 7 2 0,-3-6-4 16,7-8 0-16,2-10-2 16,6-14 0-16,7-17-3 15,-2-27-1-15,29 12-3 16,-6-28-1-16,11 2 0 15,-5-11-1-15,5 2 3 16,-7-9-1-16,0 2 5 16,-7 3 3-16,-10 2 3 15,-1 13 1-15,-9 12 1 16,0 0 0-16,-19 5 1 15,12 22-1-15,-7 1-1 16,6 10 1-16,0-6-4 16,8 1 1-16,7-8-4 15,5-7 0-15,18 2-17 16,-3-24-19-16,19 3-1 0,-4-14-3 15,17 8 2-15</inkml:trace>
  <inkml:trace contextRef="#ctx0" brushRef="#br0" timeOffset="237094">18959 12586 52 0,'-20'22'38'0,"9"11"-1"15,-5-12-1-15,7 2-34 0,7 0-1 16,1-5-2-16,5 1-5 16,-4-19-28-16,8 13-1 15,-8-13-2-15,22-6 1 16</inkml:trace>
  <inkml:trace contextRef="#ctx0" brushRef="#br0" timeOffset="237414">19188 12524 21 0,'-13'20'35'16,"3"12"1"-16,-10-4-2 16,8 4-19-16,-6-11-9 15,12 2-1-15,-3-12-1 16,9 1-2-16,0-12 0 0,11-1-2 15,1-7 1-15,3-2-1 16,3-3 0-16,7-1 0 16,2-3 1-16,2 3-1 15,3 1 1-15,3 4 0 16,-1 4 0-16,0 6 0 15,-1 5 1-15,-4 4 0 16,-4 4-1-16,-2 0-1 16,-5 1 0-16,-5-4-5 15,5 9-18-15,-18-20-12 16,0 0-2-16,0 0-1 15</inkml:trace>
  <inkml:trace contextRef="#ctx0" brushRef="#br0" timeOffset="237568">18787 12321 43 0,'-38'-17'30'0,"15"6"-29"15,23 11-3-15,8-15-31 16,25 6-1-16</inkml:trace>
  <inkml:trace contextRef="#ctx0" brushRef="#br0" timeOffset="237988">20640 12204 40 0,'-16'7'34'0,"-1"19"1"16,5 25-15-16,-5 6-14 15,7 15-1-15,0 0-3 16,7-2-2-16,14 2-13 15,-2-19-20-15,9-8-2 16,-7-22 1-16</inkml:trace>
  <inkml:trace contextRef="#ctx0" brushRef="#br0" timeOffset="238596">20250 12538 29 0,'17'14'33'16,"4"-12"0"-16,17-4-1 16,-4-19-27-16,12-1-1 15,0-8-3-15,1-2 0 16,-4-3-1-16,-4 4-1 15,-6 3 1-15,-5 10 0 16,-10 10-1-16,-6 14 1 16,-8 10 0-16,-2 14 0 15,-4 9 0-15,1 8 0 16,0 3 0-16,2 1 0 15,4-5 0-15,4-8 0 0,4-8 0 16,4-10 0-16,3-11 0 16,4-9 0-16,1-5-1 15,1-5 1-15,2-2 0 16,1 1 0-16,-1 1 0 15,-1 2 0-15,3 4 0 16,-1 4 0-16,3 4 0 16,3 2 0-16,2-1 0 15,6 1 0-15,3-3-1 16,3-5 0-16,4-2-2 15,-5-10-1-15,2 1-1 16,-13-11-1-16,0 7 0 16,-15-9 1-16,-5 6 1 0,-14-1 3 15,-12 0 3-15,-6 8 3 16,-13 1 2-16,4 20 2 15,-14-3 0-15,10 22-1 16,-8 3-1-16,15 11-1 16,6 0-2-16,15 5 0 15,17-7-6-15,8-16-27 16,35-5-6-16,9-20-2 15,33-7 2-15</inkml:trace>
  <inkml:trace contextRef="#ctx0" brushRef="#br0" timeOffset="239558">22446 12550 19 0,'-12'-5'34'0,"6"17"2"16,-8 2-4-16,7 26-21 16,-8 1-1-16,11 21-2 15,-6 0-3-15,5 7-1 16,-3-5-1-16,4-4-2 15,2-8 0-15,-1-14-2 16,0-14 0-16,2-12-1 16,1-12 1-16,-1-15 0 15,1-8 0-15,1-11 2 16,2-7-2-16,-1-10 0 15,6-8 0-15,2-10 1 16,7-7-1-16,6-1 1 0,9 4 0 16,4 5-2-16,3 13 2 15,0 16 0-15,-3 18 1 16,-7 26 0-16,-9 23-1 15,-14 17 1-15,-15 12-1 16,-12 7 3-16,-11 0-2 16,-5-4 1-16,-3-5-2 15,1-13 0-15,7-10-2 16,5-14-1-16,17-6-1 15,10-12-3-15,9-12-1 16,6-8-1-16,19 2 1 16,-2-13-1-16,16 4 3 15,-5-6 1-15,9 3 2 16,-2 0 3-16,-5-1 3 0,1 7 1 15,-13-2 2-15,0 13 1 16,-21-2 1-16,-1 14 0 16,-11 1-2-16,-20 10 0 15,-6 5-1-15,-1 13-1 16,-5 2-2-16,5 4 1 15,6-2-2-15,9 0 1 16,12-3-1-16,13-8 0 16,12-9-1-16,11-9 0 15,8-11 0-15,3-10-1 16,0-6 0-16,-6-6-1 15,-6-6 1-15,-11-2-1 16,-11-3 2-16,-12 1-1 16,-11 4 1-16,-11 8-1 0,-6 9 1 15,-5 9-1-15,1 12 0 16,-1 8-2-16,10 16-2 15,-2-7-13-15,20 17-15 16,2-9-2-16,20 2 1 16</inkml:trace>
  <inkml:trace contextRef="#ctx0" brushRef="#br0" timeOffset="239948">23203 12703 33 0,'-5'51'37'0,"-9"-2"-1"15,10 7-1-15,-12-7-27 0,10 5-2 16,-6-13-1-16,6-3-3 16,-2-11 0-16,2-12-3 15,6-15 2-15,0 0-1 16,-14-16 0-16,10-10 0 15,-2-7 0-15,5-7 0 16,2-9 0-16,3-10 0 16,4-10-1-16,6-6 1 15,7-6-1-15,6 4 0 16,10 7 0-16,4 7 0 15,4 17 1-15,0 18-1 16,-3 22 1-16,-8 19 0 16,-8 22-1-16,-12 11 2 15,-15 9-1-15,-13 5 0 16,-12 0-2-16,-10-7-1 0,3 0-4 15,-12-24-22-15,18 2-6 16,-6-22 0-16,20-3 0 16</inkml:trace>
  <inkml:trace contextRef="#ctx0" brushRef="#br0" timeOffset="240287">23621 12553 37 0,'-1'44'37'0,"-13"-5"-1"15,7 11-6-15,-4-16-23 16,12 0 0-16,3-16-3 16,11-6-2-16,6-12-1 0,5-9-1 15,2-5-1-15,2-8 1 16,-1-4-1-16,-2-6 0 15,-2-1 1-15,-2-6-1 16,-4 5 1-16,-3 2 0 16,-4 2 0-16,1 8 0 15,-6 11 1-15,-7 11-1 16,11 10 0-16,-5 13 0 15,-3 5 0-15,3 3 0 16,0 3-3-16,-2-10-2 16,15 7-17-16,-19-31-13 15,32 14-1-15,-16-28 1 16</inkml:trace>
  <inkml:trace contextRef="#ctx0" brushRef="#br0" timeOffset="240791">24334 12143 40 0,'0'0'36'16,"-18"38"1"-16,-10 9-2 16,7 22-30-16,-6 2 0 15,4 5-5-15,1-8 1 16,8-7-1-16,9-7-1 15,6-14-2-15,16-9-2 16,6-24-1-16,20-5-1 16,2-18 1-16,11 0 1 15,-6-14 0-15,6 1 1 16,-9-6 4-16,-7 3 3 0,-5 9 2 15,-18 0 0-15,-17 23 1 16,0-14 0-16,-12 28 0 16,-16 5-1-16,-4 13 0 15,-9 2-3-15,1 0 0 16,1-1-1-16,7-4-1 15,9-10 0-15,10-8 0 16,13-11 0-16,13-7-1 16,11-6 0-16,8-5 0 15,6-4 1-15,2-2 0 16,1 2-1-16,-3 4 1 15,-4 4 0-15,-6 8 1 16,-10 3-1-16,-4 8 1 0,-14-5-1 16,9 25 0-16,-9-10-1 15,-1-1-2-15,6 3-3 16,-5-17-19-16,0 0-10 15,22-11-2-15,5 2 2 16</inkml:trace>
  <inkml:trace contextRef="#ctx0" brushRef="#br0" timeOffset="240993">25171 12194 35 0,'14'4'34'0,"-24"14"-5"16,2 27 4-16,-14-2-25 0,5 16-2 15,-6-2-5-15,3-6-1 16,4-2-3-16,-2-13-4 16,16-2-26-16,-11-16-2 15,13-4 1-15,0-14 0 16</inkml:trace>
  <inkml:trace contextRef="#ctx0" brushRef="#br0" timeOffset="241151">24993 12472 33 0,'12'-1'36'15,"-12"1"1"-15,35-6-1 16,-11 0-27-16,20 8-1 16,3-10-6-16,9-11-24 0,21 7-14 15,2-9-1-15,17 3 1 16</inkml:trace>
  <inkml:trace contextRef="#ctx0" brushRef="#br0" timeOffset="241604">25506 12439 11 0,'1'11'34'0,"-1"15"-1"16,-17 2 1-16,4 15-18 0,-13-4-11 15,7 7-2-15,-3-1-3 16,4-9-6-16,18 0-26 16,-2-15-1-16,15-7 0 15</inkml:trace>
  <inkml:trace contextRef="#ctx0" brushRef="#br0" timeOffset="241901">25748 12500 28 0,'-29'-11'35'15,"11"30"0"-15,-14-3-1 16,10 17-24-16,-11-2-4 0,15 4-2 16,2-1-1-16,11-2-1 15,9-12-2-15,7-6 0 16,9-11 0-16,6-7 0 15,6-7 0-15,-4-7-1 16,-1-5 0-16,-4-4 1 16,-6-3-1-16,-7-2 0 15,-6 3 0-15,-6 1-1 16,-2 6 0-16,-8-1-2 15,12 23-4-15,-26-18-17 16,26 18-10-16,-7 14 1 16,16 1 1-16</inkml:trace>
  <inkml:trace contextRef="#ctx0" brushRef="#br0" timeOffset="242202">26063 12593 36 0,'2'33'36'0,"-13"-21"-2"16,4 9 1-16,-8-10-28 15,11 1-2-15,4-12-2 16,0 0-1-16,0 0-1 16,7-18 0-16,5 1-1 15,6-7 1-15,6-1-1 16,5-3 0-16,6-1 0 15,7 4 0-15,3 4 0 16,4 6 0-16,-1 7 0 16,-4 11 0-16,-6 10 0 0,-5 5 0 15,-9 7-1-15,-10 2 0 16,-4 4-3-16,-15-14-10 15,4 8-21-15,-11-17-1 16,5 3 1-16</inkml:trace>
  <inkml:trace contextRef="#ctx0" brushRef="#br0" timeOffset="242368">25728 12185 49 0,'-71'-25'41'16,"6"0"-4"-16,31 15 0 0,15 5-38 15,19 5-31 1,28 11-2-16,21-3-6 0,36 9 3 16</inkml:trace>
  <inkml:trace contextRef="#ctx0" brushRef="#br0" timeOffset="243216">27371 12466 11 0,'-16'-23'34'0,"11"10"-7"16,-1-13 7-16,6 26-17 16,-4-32-4-16,4 32-5 15,-16-15-2-15,2 20-2 16,-12 7-2-16,-3 9 0 15,-6 10-1-15,-1 9 0 16,1 2-1-16,7 2 1 16,6-1-2-16,13-4 2 15,13-11-1-15,14-9 0 16,10-11-1-16,7-13 1 15,6-8 0-15,-1-8-1 16,-1-8 0-16,-7-4 0 16,-4-2 1-16,-9-2-1 0,-6 0 0 15,-5 3 0-15,-3 6 1 16,-5 6 0-16,0 22 0 15,0 0 0-15,0 0 0 16,-8 14 1-16,11 8-1 16,5 1 1-16,3-1-1 15,11-4 1-15,5-9-1 16,11-8 1-16,7-8-1 15,6-10 0-15,3-6 0 16,-1-7 0-16,-2-3 0 16,-7-3-1-16,-4 0 1 15,-9-2 0-15,-10-1 0 16,-10 4 2-16,-8 1-2 0,-7 7 3 15,-8 11-3-15,-4 11 3 16,-8 12-3-16,-4 19 1 16,-5 20-1-16,-5 23-1 15,-2 18 1-15,2 11 0 16,3 6 1-16,8-1-3 15,9-5 2-15,12-10 1 16,8-14-1-16,12-21 0 16,8-20 0-16,6-15-1 15,5-17 1-15,-1-13 0 16,-1-11 0-16,-8-8 0 15,-4-6 0-15,-7-7 0 16,-11-6 1-16,-9 1-1 16,-14 1 1-16,-10 11 0 0,-10 8-1 15,-11 14 1-15,-7 14-1 16,-4 12-1-16,12 28-22 15,-4-10-12-15,25 20-3 16,10-9 1-16</inkml:trace>
  <inkml:trace contextRef="#ctx0" brushRef="#br0" timeOffset="243862">28560 12319 24 0,'20'1'36'15,"-20"-1"0"-15,11 34-1 16,-23-3-26-16,3 23-2 15,-13-2-2-15,6 11 0 16,-1-5-3-16,9-3 0 16,11-8-2-16,8-12 1 15,12-17-1-15,8-13 0 16,8-9 0-16,6-9 0 0,3-7 1 15,-3-7-1-15,-2-5 0 16,-3-1 0-16,-5-1 0 16,-5 2 1-16,-6 7-1 15,-8 9 0-15,-5 11 0 16,-11 5 0-16,12 22 0 15,-8 2 0-15,1 8 0 16,4 4 0-16,6-2 0 16,8-5 0-16,10-7 0 15,3-9 0-15,6-11 1 16,4-7-1-16,1-8 0 15,-3-9 0-15,-8-8 1 16,-7-9-1-16,-10-7 1 16,-7-5-1-16,-11-3 0 0,-7-5 0 15,-7-2 1-15,-5 3-2 16,-3 11 0-16,0 8-2 15,3 19-2-15,-3 4-8 16,14 28-23-16,-5 4 0 16,15 22 0-16,-1-1 1 15</inkml:trace>
  <inkml:trace contextRef="#ctx0" brushRef="#br0" timeOffset="244305">29771 12311 21 0,'-6'-28'36'16,"2"12"1"-16,-14 0-1 15,4 17-14-15,-20-2-17 16,10 19 0-16,-11 8-3 15,-1 18 1-15,-4 7-2 16,4 7 1-16,4 0-2 16,7-3 0-16,9-4 0 15,9-9 0-15,12-10 0 16,11-14 0-16,7-13-2 15,8-11 2-15,5-7 0 16,1-6 0-16,3-7 0 16,0-5 0-16,-1-4 2 0,-5-3-2 15,0 3 1-15,-7 4-1 16,-7 5 0-16,-4 11 1 15,-16 15-1-15,0 0 0 16,4 25 1-16,-15 11 0 16,-5 7-1-16,-4 3 0 15,4 1-1-15,-1-7-1 16,9 2-7-16,-9-19-25 15,24-1-2-15,-7-22-2 16,23 4 2-16</inkml:trace>
  <inkml:trace contextRef="#ctx0" brushRef="#br0" timeOffset="273088">30022 12283 5 0,'0'0'33'15,"0"0"0"-15,13-11 1 16,5 19-18-16,-18-8-4 15,0 0-3-15,6 23-2 16,0 5-1-16,-12 4-2 16,5 14 0-16,-8 6-2 15,-3 5 1-15,-6 6-3 16,-1 1 4-16,-3-6-3 15,-1-6 0-15,3-7-2 0,-1-15-2 16,12 3-15-16,-3-27-19 16,12-6-1-16,7-12 0 15,11-5 2-15</inkml:trace>
  <inkml:trace contextRef="#ctx0" brushRef="#br0" timeOffset="273314">30259 12254 37 0,'0'0'35'16,"-7"18"2"-16,6 18-4 16,-18-1-21-16,11 20-4 15,-10 0-3-15,4 12 0 16,-5-1-3-16,2 0 1 0,-1-6-3 15,1-10 0-15,7 0-12 16,-8-27-26-16,15-3 1 16,-8-20-2-16,11 0 2 15</inkml:trace>
  <inkml:trace contextRef="#ctx0" brushRef="#br0" timeOffset="273524">29798 12562 26 0,'-15'1'37'0,"15"-1"1"16,0 0-1-16,42 8-18 16,-8-26-13-16,20 4-2 15,5-9-3-15,4-7-5 16,18 15-14-16,-14-17-19 15,10 10 1-15,-15-2 0 16,6 11-1-16</inkml:trace>
  <inkml:trace contextRef="#ctx0" brushRef="#br0" timeOffset="273832">30622 12286 36 0,'-19'2'36'16,"-20"-7"1"-16,5 12-1 15,-11-4-24-15,8 14-5 16,-3-3-3-16,11 7-1 0,8 2-2 15,16 3 0-15,15 4 0 16,12 0 0-16,9-1 0 16,8-1-1-16,3-1 1 15,0 0 0-15,-3-3 1 16,-9-1-1-16,-10-4 0 15,-7 2 1-15,-12-5 0 16,-6-2 1-16,-8-1-1 16,-5-4-1-16,-5-1 1 15,-5-3-1-15,-6-4-3 16,-2-17-13-16,11 7-25 15,-6-14 0-15,23-3 0 16,5-14-1-16</inkml:trace>
  <inkml:trace contextRef="#ctx0" brushRef="#br0" timeOffset="275147">3323 13218 46 0,'0'0'33'15,"-20"13"1"-15,16 23-1 16,-6 9-28-16,12 22 1 16,3 14-3-16,9 13-2 0,2 8-3 15,1 1-4-15,17 3-27 16,-12-20-1-16,5-3-1 15,-11-25 0-15</inkml:trace>
  <inkml:trace contextRef="#ctx0" brushRef="#br0" timeOffset="276001">2914 13748 33 0,'-23'21'33'15,"29"7"1"-15,7-13-1 0,27 2-26 16,3-22 0-16,22-5-2 16,3-17-1-16,13-6-2 15,-3-12-2-15,-7-5 0 16,-8-2-2-16,-12 0 1 15,-10 8-1-15,-11 6 0 16,-16 12 1-16,-14 26 0 16,0 0 2-16,-19 14 0 15,3 20 1-15,1 17-1 16,1 9 0-16,7 11 1 15,9 0-2-15,8-4 1 16,7-8 0-16,8-13-1 16,9-14 0-16,4-16 0 15,7-19 0-15,4-14 0 16,0-10 1-16,-4-10-1 0,-1-2 0 15,-5-1 0-15,-7 3 1 16,-6 8-1-16,-8 10 0 16,-6 10 1-16,-12 9 0 15,20 16-1-15,-11 4 0 16,0 4 0-16,4 5-1 15,2-1 1-15,6-4-1 16,2-6-1-16,3-8 0 16,-1-8-1-16,4-6-1 15,-5-10-1-15,3-5 0 16,-8-10 1-16,-1 2-1 15,-7-5 2-15,-5 3 1 0,-7 1 3 16,-5 3 1-16,-5 7 2 16,-4 7 0-16,1 12 1 15,-7 4 0-15,9 13-1 16,-2 5 0-16,5 8-1 15,4-1 0-15,6 2-2 16,5-6 0-16,4-6-2 16,7-9 1-16,-2-8-1 15,4-12 0-15,4-7 2 16,1-8-1-16,-2-4 0 15,-3-3-1-15,-2 2 2 16,-5-1 0-16,-1 5 0 16,-2 5 0-16,-9 20 1 15,5-14-1-15,-5 14 0 16,-1 18 1-16,2 5 0 0,-2 5-1 15,1 5-1-15,1 1 0 16,0-2-1-16,4-4 0 16,0-7-3-16,6-5 0 15,-11-16-4-15,28 6-18 16,-19-28-8-16,14 1-3 15,-7-16 3-15</inkml:trace>
  <inkml:trace contextRef="#ctx0" brushRef="#br0" timeOffset="276198">4585 13178 40 0,'0'0'33'16,"-3"25"2"-16,-3 9-1 0,17 25-24 15,-17 5-4-15,8 14-1 16,-4 3-4-16,-2-4 0 15,0-3-3-15,-1-15-3 16,9 1-24-16,-16-26-6 16,10-6-1-16,-11-23 1 15</inkml:trace>
  <inkml:trace contextRef="#ctx0" brushRef="#br0" timeOffset="276350">4321 13696 53 0,'15'4'37'0,"3"-17"-2"15,25-1-11-15,12-9-53 16,7-14-5-16,20-6-1 16,8-17-3-16</inkml:trace>
  <inkml:trace contextRef="#ctx0" brushRef="#br0" timeOffset="276898">5529 13301 29 0,'-5'-28'33'15,"5"28"1"-15,-6-24-1 16,8 38-23-16,-7 8-2 15,12 22-1-15,-5 10-3 16,7 14-1-16,2 8-2 16,1 1-3-16,5 6-4 15,-10-22-27-15,12 0-2 16,-13-25-1-16,7-8 0 15</inkml:trace>
  <inkml:trace contextRef="#ctx0" brushRef="#br0" timeOffset="277515">5197 13519 43 0,'34'19'35'16,"-2"-24"-2"-16,23-1 0 15,-1-20-28-15,13-6-3 16,2-8-1-16,0-6-1 16,-1 0-2-16,-7-3-1 15,-10 10 1-15,-15 4-1 16,-9 13 0-16,-12 13 1 0,-15 9 1 15,-2 32 1-15,-9 11 1 16,-1 13 1-16,-1 9-1 16,5 7 1-16,6 2-1 15,8-2-1-15,7-10 0 16,8-12 0-16,2-20-1 15,7-12 2-15,2-15-1 16,0-9 0-16,-1-14 0 16,-2-5 1-16,-3-5 0 15,0-1-1-15,-3 6 1 16,-2 4-1-16,-5 9 0 15,4 5 0-15,-1 8 0 16,3 8-1-16,4 5 1 16,5 4 0-16,2 0 0 15,4-2 0-15,4-5 0 0,-1-4-1 16,2-7 0-16,-9-7-1 15,1-2 0-15,-11-7-1 16,-4 0 0-16,-10-3 0 16,-5 2 2-16,-11-1 0 15,-5 6 2-15,-5 7 2 16,-8 3 1-16,2 14 1 15,-3 1-1-15,10 11 1 16,2-1-1-16,16 4-1 16,14-3-4-16,12-16-24 15,31 2-9-15,11-21-3 16,29-6 2-16</inkml:trace>
  <inkml:trace contextRef="#ctx0" brushRef="#br0" timeOffset="278310">7427 13417 15 0,'-14'25'32'0,"11"17"1"16,-2-2 1-16,16 11-20 16,-7-4-6-16,18 6-3 15,-6-10-2-15,5-4 0 16,-1-13-2-16,-1-8 0 15,-5-17-1-15,-2-7 0 16,-4-12 1-16,-6-9 0 0,-2-8-1 16,0-3 1-16,-2-6-1 15,-1-2 1-15,2 4-1 16,-1 5 0-16,4 7-1 15,2 14 1-15,-4 16 0 16,18 0 0-16,-3 18-1 16,7 7 2-16,4 9-1 15,7-2 0-15,4-3 0 16,7-6 1-16,4-9-1 15,2-9 0-15,-1-7 1 16,-1-10-1-16,-7-6 0 16,-8-5 0-16,-8-2 0 15,-12-4 0-15,-12 0 0 16,-13 2 0-16,-10 4 1 0,-6 9-1 15,-4 9 0-15,-3 14 0 16,3 9 1-16,4 12-1 16,7 10 0-16,12 8 0 15,13 3 0-15,13-2 0 16,11-8 0-16,13-9-1 15,8-13-1-15,5-14 1 16,10-10-3-16,-4-17-1 16,3-4-4-16,-17-18-5 15,11 8-10-15,-28-23-5 16,6 14 3-16,-25-22 4 15,4 13 8-15</inkml:trace>
  <inkml:trace contextRef="#ctx0" brushRef="#br0" timeOffset="278776">8392 13288 1 0,'-13'-51'10'16,"-11"-4"10"-16,11 29 7 15,-16 1 1-15,29 25-5 0,-33 23-7 16,30 24-4-16,-6 8-6 15,16 17-1-15,-3 2-2 16,9 1-1-16,5-6-2 16,4-5 1-16,7-11-2 15,5-16 0-15,5-15-1 16,0-15-2-16,6-9 1 15,-5-15-1-15,3-4 1 16,-11-13-1-16,-1 3 1 16,-15-9 1-16,-7 3 1 15,-11 0 1-15,-11 5 2 16,-3 12 0-16,-9 7 2 15,2 17-1-15,-6 7 1 16,6 19-1-16,1 7 0 0,9 13-1 16,3 0 0-16,6 0-2 15,7-7 1-15,7-8-2 16,5-10 1-16,7-9 0 15,2-15-1-15,3-12 1 16,1-9 0-16,-1-5 0 16,-3-5 0-16,-2-3 0 15,-6-4 1-15,-5 1-1 16,-2 5 1-16,-5 7 0 15,-4 6 0-15,0 18 0 16,0 0 1-16,0 0-1 16,-4 31-1-16,8-1 0 15,8 11-6-15,-10-10-28 0,24 8-3 16,-2-15 1-16,27 3-1 15</inkml:trace>
  <inkml:trace contextRef="#ctx0" brushRef="#br0" timeOffset="279205">8974 13192 10 0,'19'9'31'15,"-5"14"1"-15,6 24 0 16,-13 4-23-16,16 19-1 0,-6 5-4 15,4 3-5-15,2 5-16 16,-8-15-15-16,5-12 0 16,-9-19-1-16</inkml:trace>
  <inkml:trace contextRef="#ctx0" brushRef="#br0" timeOffset="279505">9011 13491 35 0,'17'-4'33'0,"6"0"0"16,14 8-13-16,-1-19-12 15,20 2-2-15,-3-9-2 0,6 2-2 16,-3-1-1-16,-5 7-1 15,-9 9 0-15,-9 10 0 16,-11 14 0-16,-10 9 0 16,-9 12 0-16,-7 6-1 15,-3 4 0-15,0-4 0 16,4 4-2-16,3-13-1 15,13-2-4-15,-5-22-20 16,20-5-7-16,-5-17 3 16</inkml:trace>
  <inkml:trace contextRef="#ctx0" brushRef="#br0" timeOffset="280054">9693 13547 8 0,'-16'23'29'15,"8"8"0"-15,0-4 1 16,15 9-19-16,-2-18-6 15,15 1-2-15,2-14 0 16,8-2-1-16,-2-12-1 16,-1-3 1-16,-5-6-1 15,-5-2 0-15,-7-1 0 16,-7-1 0-16,-10 1-1 15,-4 0 0-15,-7 1 1 16,-2 2-1-16,2 6-1 16,2 2 0-16,4 6 0 15,12 4-1-15,0 0 0 16,-4 18-1-16,17 1 0 0,2 1 1 15,5 4-1-15,-1-4 2 16,3 1 0-16,-2-3 1 16,-3-3 2-16,1 2 0 15,-4-9 1-15,3 2 0 16,-17-10 1-16,23 6 0 15,-23-6 0-15,18-8 0 16,-11-6-1-16,6-2 0 16,-6-7 0-16,7-4-1 15,1-3-1-15,3 0 1 16,1 3-1-16,2 5-1 15,0 10 1-15,1 10 0 16,-2 8-1-16,-2 12 1 0,-3 6 0 16,1 8-2-1,-4 2 1-15,3-1-1 0,0-3-1 16,-2-7-2-16,6 4-4 15,-19-27-23-15,35 16-5 16,-21-25 2-16,12 3-1 16</inkml:trace>
  <inkml:trace contextRef="#ctx0" brushRef="#br0" timeOffset="280301">10527 13414 37 0,'0'0'37'0,"-15"-8"-1"15,15 8 1-15,0 0-29 0,0 0-2 16,-4 13-3-16,3 0 0 16,-4 2-2-16,-2 6 1 15,-3 3-2-15,-3 4 1 16,-2 3-1-16,-3-1-3 15,1-1 0-15,-3-8-5 16,17 5-29-16,-13-15-1 16,21 3 0-16,-5-14 0 15</inkml:trace>
  <inkml:trace contextRef="#ctx0" brushRef="#br0" timeOffset="280977">10548 13379 23 0,'8'-14'31'0,"-8"14"3"15,1-19-15-15,-1 19-5 16,-17 5-4-16,6 9-3 16,-14 2-3-16,-1 8 0 15,-4 3-2-15,1 5 0 16,2 0-1-16,8 0 0 0,3-2-1 15,10-4 1-15,11-6 0 16,11-8-1-16,8-3 0 16,6-3 1-16,-1-4-1 15,0 1 0-15,-2-2 0 16,-7 2-1-16,-7 2 1 15,-13-5 0-15,3 19-1 16,-11-6 1-16,-5 2-1 16,-5 4 0-16,1 0 0 15,-1-3-1-15,4-1-1 16,1-11-3-16,13-4-2 15,0 0-24-15,0 0-3 16,16-32 1-16</inkml:trace>
  <inkml:trace contextRef="#ctx0" brushRef="#br0" timeOffset="281203">10763 13525 21 0,'1'31'34'15,"-10"-4"0"-15,9 17-1 16,-9-12-24-16,14 10-4 15,-6-5-1-15,9-1-3 16,-2-3-2-16,-1-6-1 16,3-2-2-16,-8-25-1 15,12 23-1-15,-12-23-4 16,0 0-7-16,0 0-10 15,0 0-5-15,-11-13 1 0</inkml:trace>
  <inkml:trace contextRef="#ctx0" brushRef="#br0" timeOffset="281532">10776 13839 25 0,'0'0'29'0,"0"0"-6"16,0 0-6-16,0 0-5 16,0 0-3-16,0 0-2 15,0 0-1-15,-11-14-1 16,11 14-2-16,0-18 0 15,2 6 0-15,-4-5-2 16,4-4 1-16,-1-3-1 16,0-3 0-16,1-6 0 15,0-6 0-15,-2 0 0 0,0-6-1 16,0-4 0-16,-2 0 1 15,-1 3-1-15,-1 3-1 16,2 7 1-16,-2 8 0 16,2 5 0-16,1 10 0 15,1 13-1-15,0 0 1 16,13 19-3-16,-10-2-2 15,13 16-28-15,-13-1-4 16,7 17 4-16,-10-6-2 16</inkml:trace>
  <inkml:trace contextRef="#ctx0" brushRef="#br0" timeOffset="281915">10777 13747 11 0,'-9'-14'33'16,"9"14"0"-16,-4-24 2 15,16 16-24-15,-8-15-3 16,8 9-1-16,1-8-3 16,9 4 1-16,-1-4-2 15,6 4 0-15,1 0-2 16,0 8 1-16,0 8-1 15,-1 8 0-15,-3 8-1 0,-2 9 0 16,-7 11 0-16,-1 4-1 16,-3 4 0-16,-3 1 0 15,-2-4 0-15,-3-7-3 16,0 0-2-16,-8-18-23 15,16 4-7-15,-11-18 1 16,0 0-1-16</inkml:trace>
  <inkml:trace contextRef="#ctx0" brushRef="#br0" timeOffset="282110">11267 13642 41 0,'-3'33'35'0,"-9"-6"0"15,12 12-15-15,-17-12-14 16,21 2-2-16,-3-6-3 16,5-7-6-16,14 0-29 15,-20-16-1-15,26 0 0 16</inkml:trace>
  <inkml:trace contextRef="#ctx0" brushRef="#br0" timeOffset="282550">11440 13698 37 0,'-13'43'32'0,"10"14"-6"15,-7-18-2-15,13 12-15 16,-11-15-3-16,11 2-2 15,-5-13-1-15,5-7-2 16,-3-18 0-16,0 0 0 16,0 0-1-16,9-13 1 15,-5-8-1-15,1-6 0 16,0-8 0-16,3-5 1 15,3-10-1-15,4-4 1 16,5 0-1-16,5 0 1 16,2 4-1-16,2 8 1 15,2 14-1-15,-1 10 0 0,-3 17 0 16,-7 11 0-16,-4 9 1 15,-7 9 0-15,-8 4 1 16,-4 7-1-16,-7-3 1 16,-3 1-1-16,-5-5 0 15,-1-4-1-15,-3-3-1 16,-1-6-1-16,1-3-4 15,-8-18-21-15,12 7-8 16,-10-17-2-16,9 6 1 16</inkml:trace>
  <inkml:trace contextRef="#ctx0" brushRef="#br0" timeOffset="282705">11076 13309 42 0,'-7'18'36'16,"1"-5"-2"-16,15-2-8 15,8 8-55-15,6-10-5 16,23 3-1-16,4-16-2 16</inkml:trace>
  <inkml:trace contextRef="#ctx0" brushRef="#br0" timeOffset="283434">12661 13525 7 0,'-6'30'29'16,"5"1"-1"-16,12 6 1 16,0-5-23-16,16 5-1 15,2-13-2-15,12-6-2 16,2-15 2-16,6-7-1 15,-2-11 0-15,1-6-1 16,-3-11 0-16,-5-1 1 16,-5-3-2-16,-8 6 1 15,-7 7 0-15,-4 8-1 16,-16 15 1-16,15-1-1 15,-11 16 0-15,0 8 0 0,2 8 0 16,6 7 1-16,2 0-1 16,4-3-1-16,1-3 1 15,6-7-1-15,-2-10 1 16,2-10 0-16,-2-11 0 15,-4-8 0-15,-2-8 1 16,-2-4 1-16,-3-4-1 16,-3 0 2-16,-5-3 0 15,-2 7 0-15,-4 2-1 16,0 6 0-16,-3 3 0 15,5 15 0-15,0 0-3 16,0 0-1-16,0 0-6 16,14 10-24-16,7 4-1 15,-7-9 0-15,11 3 0 0</inkml:trace>
  <inkml:trace contextRef="#ctx0" brushRef="#br0" timeOffset="283629">13668 13443 37 0,'0'0'35'15,"0"0"1"-15,0 30-11 16,-5-17-14-16,11 18-4 16,-6 2-3-16,8 13-2 15,1 0-2-15,0-5-4 16,5 0-2-16,-6-23-8 15,14 8-21-15,-22-26-1 16,29-2 0-16</inkml:trace>
  <inkml:trace contextRef="#ctx0" brushRef="#br0" timeOffset="283831">13867 13119 32 0,'-7'21'34'16,"11"30"1"-16,-4 8-6 15,10 22-20-15,-10-2-5 16,10 10-1-16,-1-9-3 16,1-12-4-16,7-6-6 15,-14-25-23-15,12-10-3 16,-15-27 0-16</inkml:trace>
  <inkml:trace contextRef="#ctx0" brushRef="#br0" timeOffset="284033">14017 13098 24 0,'0'0'34'0,"9"24"1"16,-2 14-3-16,11 31-18 15,-12 3-7-15,8 12-3 16,-6-4-5-16,-3-9-3 15,10-1-29-15,-20-22-3 16,8-5 1-16,-12-27-1 16</inkml:trace>
  <inkml:trace contextRef="#ctx0" brushRef="#br0" timeOffset="284207">13377 13128 36 0,'-51'-15'36'15,"22"19"-1"-15,12 1-4 16,17-5-58-16,37 13-5 16,4-13-2-16,28 1-1 15</inkml:trace>
  <inkml:trace contextRef="#ctx0" brushRef="#br0" timeOffset="285025">14802 13131 26 0,'0'0'32'0,"-4"15"1"16,4 24-4-16,-13 4-22 15,17 17-2-15,-4 5-2 16,8 4-2-16,-2 0-2 16,4-5 1-16,2-9-2 15,-4-15 0-15,2-13-1 16,-4-15 1-16,6-9 0 15,-12-3 1-15,25-29 0 16,-9 0 0-16,6-5 1 16,4-6 0-16,5-1 1 0,5 4 0 15,0 4-1-15,0 8 1 16,-1 14-1-16,-4 12 1 15,-11 12 0-15,-7 11 0 16,-10 8-1-16,-11 5 1 16,-11 2-2-16,-5 2 1 15,-7-3-1-15,2-7 0 16,-1-3 0-16,6-9-1 15,3-6 1-15,8-8 0 16,13-5 1-16,0 0 0 16,17-25 1-16,8 8 1 15,7-6-1-15,9 0 0 16,9 0 1-16,3-1-2 15,4 0 1-15,-3 1-1 0,-4-1 1 16,-8 1-2-16,-6 1 2 16,-11 4-1-16,-12 2 0 15,-12 4 1-15,-1 12 1 16,-28-10 0-16,1 14 1 15,0 11 1-15,-8 6 0 16,6 9 0-16,2 1 0 16,16 5-1-16,8 0-1 15,16-3-1-15,18-3-4 16,6-19-28-16,33 1-4 15,3-23-2-15,24-1 3 16</inkml:trace>
  <inkml:trace contextRef="#ctx0" brushRef="#br0" timeOffset="285536">16538 13295 14 0,'-8'-22'33'15,"8"22"0"-15,-25-19 2 16,5 25-16-16,-12-4-12 15,5 14-1-15,-5 2-3 16,10 8 0-16,4 2-2 16,9 3 0-16,10 1-1 15,12 0 1-15,9-1-1 16,10-2 0-16,4-2 0 15,0-3 1-15,-2 1-1 16,-7-2 0-16,-10 1 0 16,-10-1 0-16,-10-1-1 15,-13-3 1-15,-7-1-1 0,-4 1 0 16,-3-9-1-16,2-4 0 15,5-5-1-15,2-10-2 16,21 9-3-16,-15-36-14 16,26 16-10-16,-2-19-1 15,21 8 2-15</inkml:trace>
  <inkml:trace contextRef="#ctx0" brushRef="#br0" timeOffset="285703">16760 13418 35 0,'2'34'33'15,"-11"-5"0"-15,14 7 0 16,-11-8-27-16,8 1-4 16,4-1-7-16,-6-14-20 0,14 4-10 15,-14-18 2-15,20 7 1 16</inkml:trace>
  <inkml:trace contextRef="#ctx0" brushRef="#br0" timeOffset="286211">16966 13395 32 0,'-6'22'32'16,"9"13"3"-16,-9-8-9 15,9 11-18-15,-9-14-1 16,14 5-2-16,-7-13-1 15,11-3-1-15,-12-13-2 0,24 1 0 16,-7-11-1-16,2-6-1 16,2 0 1-16,-2-6 0 15,3 0 0-15,-3 0-1 16,0 4 1-16,-1 4 0 15,-2 8 0-15,-5 6 0 16,-11 0 0-16,17 18 0 16,-10 0 0-16,-1 2 0 15,0 3 0-15,1-1 0 16,1-4 0-16,2-7 0 15,2-4 0-15,2-6 0 16,2-3 0-16,1-7-1 16,2-6 1-16,-1-1-1 15,1 0 0-15,-3 1 1 0,1 1-1 16,-4 2 1-16,-13 12 1 15,17-5-1-15,-17 5 1 16,7 18 0-16,-5-2 0 16,-1 4 0-16,0 2 0 15,0 2-1-15,2-1-2 16,0-6-1-16,4 2-7 15,-7-19-24-15,12 14-2 16,-12-14 2-16,18-11 1 16</inkml:trace>
  <inkml:trace contextRef="#ctx0" brushRef="#br0" timeOffset="286453">17606 13299 33 0,'-5'50'35'16,"-10"-7"0"-16,14 8 0 16,-12-12-26-16,14 6-1 15,-6-11-5-15,6 1 0 16,-2-7-3-16,2-5 0 15,2-1-5-15,-3-22-16 16,4 19-15-16,-4-19 0 16,0 0 0-16</inkml:trace>
  <inkml:trace contextRef="#ctx0" brushRef="#br0" timeOffset="286910">17739 13008 22 0,'19'6'32'15,"-17"10"2"-15,8 22-1 16,-16 0-20-16,18 28-3 16,-13 3-5-16,9 12 0 15,-4-2-4-15,3 1 0 16,4-6-6-16,-6-19-2 15,15 3-28-15,-13-30-1 0,11-5 0 16,-7-20 1-16</inkml:trace>
  <inkml:trace contextRef="#ctx0" brushRef="#br0" timeOffset="287301">18125 13391 32 0,'-28'0'33'16,"0"14"1"-16,-11-9-6 15,5 18-19-15,-5-4-4 16,8 12-1-16,2-3-2 16,13 2 0-16,5-3-1 15,14-4 0-15,7-5-1 0,11-7 1 16,7-8-1-16,4-8-1 15,4-7 1-15,3-3 0 16,-2-7-1-16,-3-1 0 16,-5 0 1-16,-3 0-1 15,-7 2 1-15,-3 6 0 16,-6 3 1-16,-10 12 0 15,0 0 0-15,0 15 1 16,-6 2-1-16,-1 8 1 16,0 0-1-16,1 4-1 15,4-2-2-15,1-7 0 16,8 1-3-16,-7-21-3 15,27 16-17-15,-14-23-10 16,12 3 2-16,-10-14-1 16</inkml:trace>
  <inkml:trace contextRef="#ctx0" brushRef="#br0" timeOffset="287602">18469 13436 18 0,'-3'28'31'16,"6"13"1"-16,-8-14 1 15,7 10-22-15,-9-18-2 16,10 3-2-16,-3-22-1 16,0 0-2-16,0 0 0 15,6-14-2-15,0-8 0 16,6-6-1-16,3-5 1 15,7-6-2-15,5-3 1 0,6-2-1 16,6 2 1-16,1 2-1 16,-1 7 0-16,-3 6-2 15,-3 10 0-15,-12 7-3 16,1 22-15-16,-22-12-14 15,-3 15-2-15,-16-5 1 16</inkml:trace>
  <inkml:trace contextRef="#ctx0" brushRef="#br0" timeOffset="287963">17465 13113 36 0,'18'-5'35'0,"-9"-8"1"15,5 8-2-15,-9-13-25 0,-5 18-4 16,12-10-5-16,-12 10-7 16,0 0-27-16,-4-12-1 15,4 12 1-15,-18-2 0 16</inkml:trace>
  <inkml:trace contextRef="#ctx0" brushRef="#br0" timeOffset="288202">16731 12976 14 0,'-15'-7'33'16,"15"7"0"-16,-13 3-1 16,16 10-17-16,3-2-40 15,9 1-4-15,12 1-3 16,12-1-1-16</inkml:trace>
  <inkml:trace contextRef="#ctx0" brushRef="#br0" timeOffset="288720">18977 13551 49 0,'4'24'36'0,"-17"-4"-3"15,11 27-8-15,-18-7-20 16,2 5-11-16,3 8-26 16,-4-9-5-16,15-4 1 0</inkml:trace>
  <inkml:trace contextRef="#ctx0" brushRef="#br0" timeOffset="289323">19679 12995 15 0,'0'0'31'0,"0"0"1"16,0 0 0-16,-3 24-21 16,11 15-3-16,-8 2-3 15,9 14-1-15,-5 3 0 16,5 4-1-16,-1-5-2 0,2-5 0 15,0-11 0-15,6-13-1 16,0-13 0-16,5-17 0 16,1-12 0-16,3-9 0 15,5-5 0-15,4-5-1 16,2-1 2-16,0 2-1 15,-3 5 1-15,1 9 0 16,-6 11 0-16,-4 13 0 16,-6 11 0-16,-3 10 0 15,-4 9-2-15,-4 1-2 16,8 11-8-16,-9-16-22 15,18 3-1-15,-5-20-1 16,13-2 2-16</inkml:trace>
  <inkml:trace contextRef="#ctx0" brushRef="#br0" timeOffset="289638">20420 13294 33 0,'-27'10'34'15,"10"15"1"-15,-6-1-1 16,15 11-26-16,1-6-2 15,13 3-2-15,3-9-1 16,12-7-1-16,1-8-1 16,6-7 0-16,-1-10 0 15,1-7-1-15,-2-6 0 16,-5-5 0-16,-6-1 0 15,-5-3 0-15,-6-1 0 0,-8 1 0 16,-6 3 0-16,-5 4 0 16,-6 8 0-16,-2 7-1 15,-2 8-1-15,1 5-1 16,7 16-5-16,-6-4-26 15,21 17-1-15,-4-12 1 16,18 8-1-16</inkml:trace>
  <inkml:trace contextRef="#ctx0" brushRef="#br0" timeOffset="290352">20711 13314 24 0,'12'10'34'15,"-12"-10"1"-15,1 35-2 16,-8-21-19-16,14 13-6 0,-6-5-3 15,8 6 0-15,0-9-2 16,5-2 0-16,1-6-2 16,1-7 0-16,2-6 1 15,2-6-2-15,0-7 2 16,3-5-2-16,2 0-2 15,-3-3 2-15,0 1 0 16,-2 4 0-16,-2 5-1 16,-1 7 1-16,-4 6 0 15,-2 5 0-15,-11-5-1 16,24 23 1-16,-8-10 0 15,2 0 0-15,2-3 0 0,1-4 0 16,3-6-1-16,-1-4 0 16,0-2 1-16,-1-7-1 15,-4-5 0-15,-1-2 1 16,-2-3-1-16,-1-2 0 15,-2 0 1-15,-2-2 0 16,0-1 0-16,-2 2-1 16,1 7 1-16,-1 3 0 15,-8 16 0-15,11-11 0 16,-11 11 0-16,13 13 0 15,-5 2-1-15,4 2 1 16,3-2 0-16,2 0 0 16,6-3 0-16,1-6 0 15,7-3 0-15,0-7 0 16,1-4 0-16,-3 1 0 0,-2-7 0 15,-3-2 0-15,-5 1 0 16,-3 0 0-16,-8 0 1 16,-8 15-1-16,2-16 0 15,-2 16 1-15,-15 0-1 16,-1 10 1-16,0 7-1 15,-2 3 1-15,-3 10-1 16,2 3 0-16,1 2 0 16,3 3 0-16,6-1 0 15,6-4 0-15,8 0-1 16,5-8 0-16,11-4-3 15,2-15-2-15,15 9-9 16,-7-22-20-16,14 4-1 16,-9-15 1-16</inkml:trace>
  <inkml:trace contextRef="#ctx0" brushRef="#br0" timeOffset="291109">21909 13331 27 0,'0'0'33'16,"7"-12"0"-16,-7 12-2 16,-8 12-20-16,11 7-4 15,-9-2-2-15,13 7 0 16,-2-5-1-16,11 6-1 15,0-5 1-15,10-2-2 16,4-4 1-16,9-4 0 16,4-7-2-16,-1-3 0 15,0-9 0-15,-4-3-1 16,-6-4 0-16,-5-5 0 15,-7-4 0-15,-9-4 0 0,-4 2 0 16,-6-2-1-16,-1 3 2 16,-1 2-2-16,-4 4 2 15,2 7-1-15,3 13-1 16,0 0 1-16,0 0 0 15,6 14 0-15,5-1-1 16,3-1 1-16,7 0 0 16,3-4-1-16,7-6 1 15,2-3 0-15,5-4 0 16,2-5 0-16,-1-3 1 15,3-4-1-15,-4-3 0 16,-2-1 0-16,-6 2-1 16,-6 0 1-16,-6 2 0 15,-7 3 0-15,-10 2 0 0,-1 12 0 16,-19-7-1-16,-1 13 1 15,0 6 0-15,-3 4 0 16,-2 6 0-16,3 5 0 16,2 4 0-16,6-1 0 15,4 0 0-15,8-6-2 16,4-1 1-16,5-9 0 15,10-5-1-15,3-7 0 16,11-5 0-16,1-7-1 16,8 1-1-16,-5-4 1 15,4 3 0-15,-3 0 0 16,-3 4 0-16,-8 1 1 15,-4 8 0-15,-6-1 1 0,-4 2 1 16,-11-4 2-16,17 9 2 16,-17-9 0-16,15 2 0 15,0-5 1-15,-15 3 0 16,28-18 0-16,-10 3 0 15,5-3-2-15,3-4 0 16,5-2-2-16,3-3 1 16,4 0-2-16,0 1 0 15,2 2-2-15,-1 7-5 16,-20-3-29-16,8 13-2 15,-15-4 0-15,6 15-1 16</inkml:trace>
  <inkml:trace contextRef="#ctx0" brushRef="#br0" timeOffset="293528">24570 13283 3 0,'17'-2'31'16,"-8"-10"0"-16,6 5 2 16,-15-19-17-16,13 14-4 15,-17-11-4-15,5 4-3 16,-12-1-1-16,-1 5-1 15,-10 5-1-15,-2 9-1 16,-8 10 0-16,-2 13 0 16,-2 7-1-16,4 11 1 15,5 3-1-15,9 1 0 16,11-2-1-16,14-7 1 15,12-9 0-15,11-15-1 16,10-8 0-16,5-14 0 16,1-9 0-16,-1-3 1 0,-2-5 0 15,-10-2-1-15,-7 2 2 16,-6 7 0-16,-11 5 0 15,-9 16-1-15,0 0 1 16,0 0 0-16,-15 28 0 16,7-1-1-16,3 6-2 15,0-3 0-15,14 6-5 16,-8-16-26-16,22 4-1 15,-6-21 0-15,14 0 1 16</inkml:trace>
  <inkml:trace contextRef="#ctx0" brushRef="#br0" timeOffset="293836">25060 13132 25 0,'-20'-13'34'0,"2"15"0"15,-12-5-1-15,13 15-23 16,-12-3-4-16,11 7-2 15,0 0-1-15,11 4-1 16,10-1-1-16,7 2-1 16,8 2 0-16,8 1 1 15,2 1-1-15,0 0 1 16,-1 1 0-16,-2 3 1 15,-8-2 0-15,-7 1 0 16,-9-2 0-16,-6-6 0 16,-9-2-1-16,-5-3 0 15,-6-7-3-15,-6-11-7 16,9 5-25-16,-5-16-2 0,14 4-1 15,2-14-1-15</inkml:trace>
  <inkml:trace contextRef="#ctx0" brushRef="#br0" timeOffset="294226">26042 13068 29 0,'5'22'34'15,"-16"1"1"-15,4 22-1 16,-12 1-27-16,5 14-1 16,-5 0-3-16,7 2-1 15,4-3-4-15,-1-18-13 16,14 2-18-16,-7-18-2 0,13-6 1 15</inkml:trace>
  <inkml:trace contextRef="#ctx0" brushRef="#br0" timeOffset="294466">25695 13104 27 0,'-16'-6'35'0,"2"-5"1"15,14 11-1-15,21-10-26 16,19 5-3-16,11-7-1 16,22 3-1-16,14-1-3 0,11 0-2 15,5 9-4-15,-15-5-29 16,4 15-2-16,-27-2 1 15,-11 16-1-15</inkml:trace>
  <inkml:trace contextRef="#ctx0" brushRef="#br0" timeOffset="294647">25638 13673 37 0,'18'-5'34'0,"32"1"1"15,17-17-6-15,34 1-25 16,15-2-25-16,8-14-10 0,19 8-2 16,4-8-2-16</inkml:trace>
  <inkml:trace contextRef="#ctx0" brushRef="#br0" timeOffset="295164">27135 13436 28 0,'-23'-3'33'16,"-5"-11"0"-16,7 15-3 16,-14-11-25-16,3 10 0 15,-7 3-2-15,3 11 0 16,0 0 0-16,8 9-2 15,7 3-1-15,10 1 0 16,15-3 0-16,11-2 0 16,13-7 0-16,11-9 0 0,7-4-1 15,5-9 0-15,-2-3 1 16,-7-5-1-16,-9-5 0 15,-11 0 0-15,-10-1 0 16,-13 0 0-16,-10 3 0 16,-7 2 0-16,-6 7 0 15,-1 4-2-15,5 10-1 16,-3-7-13-16,15 16-15 15,8-14 1-15,1 26 0 16</inkml:trace>
  <inkml:trace contextRef="#ctx0" brushRef="#br0" timeOffset="295519">27311 13463 28 0,'0'0'31'0,"-5"14"2"15,5-14-11-15,-9 24-12 16,0-12-3-16,9 8-2 15,-4-6-1-15,7 0-1 16,-3-14 0-16,0 0-2 16,22 7 0-16,-5-15-1 15,3-5 0-15,6-5 0 16,1-5 0-16,4 0 0 15,-3-4 0-15,0 3 0 16,-1 2 0-16,-3 6 0 16,-5 7 1-16,-5 10-1 0,-14-1 0 15,17 25 1-15,-12 0-1 16,-2 6 0-16,-3 2 0 15,1-4-1-15,4 1-1 16,-1-10-2-16,9 5-14 16,-13-25-16-16,20 10 1 15,-20-10-1-15</inkml:trace>
  <inkml:trace contextRef="#ctx0" brushRef="#br0" timeOffset="295729">27882 13187 32 0,'3'35'34'16,"-12"2"1"-16,8 17-1 15,-16-3-30-15,7 4-1 16,-1-5-3-16,0-9-3 15,16 3-27-15,-11-20-5 16,15-5 2-16,-9-19-1 16</inkml:trace>
  <inkml:trace contextRef="#ctx0" brushRef="#br0" timeOffset="296187">28102 13473 37 0,'1'14'32'0,"9"13"-4"0,-10-27-6 15,31 24-13-15,-13-24-1 16,16 3-2-16,-5-15-1 16,5 0-3-16,-2-9 0 15,-1-1-2-15,-4-6 1 16,-5 0-1-16,-4-2-1 15,-5 2 1-15,-6 5 0 16,0 5 0-16,-3 7 0 16,-4 11 0-16,0 0-1 15,-8 23 1-15,4 6 0 16,-2 8 0-16,-3 8 0 15,-3 5 0-15,-1 5 0 16,-2 4 1-16,-6-1 0 0,0-4-1 16,-6-3 2-16,-2-4-1 15,-2-6 1-15,-1-4-1 16,-3-7 1-16,0-7-1 15,-2-9 0-15,0-2 0 16,-3-7 0-16,0-8-1 16,0-3-1-16,0-8-2 15,5-2 0-15,3-8-3 16,17 3-3-16,-5-20-26 15,29 9-2-15,5-9 2 16,30 12 1-16</inkml:trace>
  <inkml:trace contextRef="#ctx0" brushRef="#br0" timeOffset="296901">29241 13099 26 0,'-14'20'34'0,"3"21"1"0,-16 5-1 16,11 17-27-16,-11-4 0 15,10 9-2-15,-4-8-2 16,6-3 0-16,4-11-2 15,9-10-1-15,6-17 0 16,9-13 0-16,6-8 0 16,5-7 0-16,7-8-1 15,3-6 1-15,2-4 0 16,2-2-1-16,1-2 1 15,-3 3 0-15,-1 2 0 16,-7 8 0-16,-3 9 0 16,-7 10 0-16,-7 12 0 15,-3 10 1-15,-6 9-1 16,-2 3-1-16,4 5-1 0,-1-7-2 15,14 7-19-15,-8-18-11 16,16-2-1-16,-3-16 1 16</inkml:trace>
  <inkml:trace contextRef="#ctx0" brushRef="#br0" timeOffset="297239">29712 13459 22 0,'-35'2'32'0,"7"15"1"15,-10 1-1-15,17 11-25 16,-5-7-1-16,16 6-1 16,4-8-3-16,18-4 0 15,7-7-2-15,8-6 0 0,7-7-1 16,2-4 0-16,4-2 0 15,-3-4 0-15,-3 1 0 16,-6 0 1-16,-4 1 2 16,-4 3 0-16,-9 3 1 15,-11 6-1-15,0 0 1 16,7 22 0-16,-15-6-1 15,3 3-1-15,0 5-2 16,3-3-2-16,11 3-3 16,-9-24-20-16,27 22-9 15,-5-22 0-15,18 2 0 16</inkml:trace>
  <inkml:trace contextRef="#ctx0" brushRef="#br0" timeOffset="297653">30406 13355 33 0,'-20'-29'32'0,"5"20"3"16,-25 0-6-16,8 32-18 16,-24 4-6-16,8 16-1 15,-3 1-2-15,14 7 1 16,7-4-2-16,16-6 0 15,17-7-1-15,12-11-1 16,15-10 0-16,10-10 0 16,10-5 1-16,4-12-1 15,0-7 0-15,-6-8 0 0,-3-6-1 16,-7-12 1-16,-2-6 0 15,-6-11-1-15,-6-5 1 16,-3-8-1-16,-2-1 3 16,-1 6 2-16,-6 9 0 15,0 24 2-15,-10 13 0 16,-2 26 0-16,-1 19 2 15,-4 31-1-15,-11 17-2 16,2 15-1-16,-3 4 0 16,3 2-2-16,-1-5-1 15,-2-8-6-15,12 0-32 16,-13-22 0-16,11-4-3 15,-2-20 0-15</inkml:trace>
  <inkml:trace contextRef="#ctx0" brushRef="#br0" timeOffset="300210">26699 14125 5 0,'-14'-14'30'0,"14"14"2"16,-18-10-7-16,15 28-10 15,-10-5-4-15,14 21-4 16,-4 1-2-16,8 11-1 0,0-1-2 16,6 2 0-16,5-8 0 15,10-9-1-15,6-14-1 16,6-13 0-16,5-9 0 15,1-12 0-15,-3-9 1 16,-4-7-2-16,-6-6 2 16,-9 0-2-16,-9 0 2 15,-9 5-1-15,-7 6 0 16,-6 9 0-16,-4 16 0 15,2 16 0-15,-2 15 0 16,2 14 0-16,4 15 0 16,2 14 1-16,1 10-1 15,1 9 0-15,1 2 0 16,-2-1-1-16,-3-3 1 15,-2-5-1-15,-6-7 0 0,-5-11 0 16,-3-12 1-16,-4-12 0 16,-2-14-1-16,-2-11 1 15,-3-14 0-15,2-10 0 16,0-14 0-16,4-8-2 15,1-6 1-15,2-13-1 16,8-2-1-16,1-11 0 16,12 5-3-16,0-12-10 15,19 19-18-15,1-8 2 16,15 13 2-16</inkml:trace>
  <inkml:trace contextRef="#ctx0" brushRef="#br0" timeOffset="300520">27166 14281 13 0,'6'25'32'0,"-4"-6"-2"16,8 5 2-16,-7-3-27 15,8 4 0-15,-6-7-2 16,4 2 0-16,-9-20 0 16,12 15 0-16,-12-15-1 15,0 0 1-15,1-21 1 16,3 9-1-16,0-13 1 15,5 0-1-15,2-6 0 0,10 0-1 16,7-1-1-16,7 3-3 16,13 16-10-16,-5-10-23 15,19 16 0-15,-4-7-2 16</inkml:trace>
  <inkml:trace contextRef="#ctx0" brushRef="#br0" timeOffset="300934">28121 14157 25 0,'0'0'31'16,"6"31"2"-16,-13-4-8 0,8 19-20 16,-11 5-1-16,5 7 0 15,-2-2-5-15,-1-12-8 16,8-1-22-16,-1-17 0 15,9-7-1-15</inkml:trace>
  <inkml:trace contextRef="#ctx0" brushRef="#br0" timeOffset="301121">28448 14129 26 0,'15'35'34'16,"-21"3"0"-16,8 20 1 15,-17-1-29-15,5 9-1 0,-3 4-15 16,-5-19-21-16,14-5-4 16,-6-20 1-16</inkml:trace>
  <inkml:trace contextRef="#ctx0" brushRef="#br0" timeOffset="301781">29326 14479 4 0,'29'-32'30'0,"3"1"0"16,-16-2 2-16,8 7-25 16,-22-6-1-16,-6 14 0 15,-23 3 0-15,-4 16-1 16,-19 4 0-16,-2 17-1 15,-8 5-2-15,2 11 1 0,2 4-2 16,13 5 1-16,12-6-1 16,15-2 0-16,19-9-1 15,16-10 1-15,20-9-2 16,12-11 0-16,11-8 0 15,2-8-1-15,1 0 1 16,-9-5-1-16,-3 2 1 16,-10 2 0-16,-11 6 1 15,-12 6-1-15,-8 7 2 16,-8 10 0-16,-5 8 0 15,-3 9-1-15,-3 9 0 16,-2 9 1-16,-4 9-1 16,1 6 0-16,-4 2 0 15,-1 3-1-15,-3-3 1 0,-3-5 1 16,-4-5-1-16,-3-11 1 15,-1-11-1-15,0-10 0 16,-2-13 0-16,1-10-1 16,3-11-2-16,1-16-2 15,14 6-13-15,-6-24-16 16,18 3 0-16,-7-19 1 15</inkml:trace>
  <inkml:trace contextRef="#ctx0" brushRef="#br0" timeOffset="302016">29689 14372 32 0,'0'0'35'0,"0"0"1"15,-9 18-2-15,9-18-28 16,-13 27-2-16,6-10-2 16,5 1-2-16,3 1-3 15,-1-19-6-15,16 24-25 16,-16-24-2-16,25 9 0 15</inkml:trace>
  <inkml:trace contextRef="#ctx0" brushRef="#br0" timeOffset="302345">30030 14367 22 0,'-13'22'34'0,"9"11"3"16,-11-10-4-16,12 6-25 15,-7-13-2-15,10 5 0 16,0-21-4-16,-2 16 1 16,2-16-2-16,12-2-2 15,-12 2 2-15,22-19-2 16,-9 3 2-16,2 0-2 15,1-2 1-15,2-2 0 16,1 3 0-16,2 0 0 16,0 1 1-16,3 5-1 15,-2 2 0-15,1 3-1 0,2 6-2 16,-5-11-11-16,12 15-19 15,-14-14-3-15,13 10 2 16</inkml:trace>
  <inkml:trace contextRef="#ctx0" brushRef="#br0" timeOffset="302564">30632 14044 37 0,'4'41'36'0,"-13"3"2"16,6 15-2-16,-12-7-32 0,6 7 0 16,-1-6-2-16,3-7-4 15,10 0-14-15,-2-23-19 16,17-4-1-16,-2-17 0 15</inkml:trace>
  <inkml:trace contextRef="#ctx0" brushRef="#br0" timeOffset="302878">31045 14041 28 0,'-27'-18'35'0,"-2"21"1"15,-13-1-5-15,10 22-23 0,-6 3-2 16,15 11-1-16,6 0-2 15,17 5 0-15,10-3-2 16,16 0 0-16,9-5-1 16,3 1 1-16,2-6 0 15,-1-2 0-15,-7-5 1 16,-6 0 0-16,-12-5 0 15,-6 0 2-15,-8-18-2 16,-15 20 0-16,-5-14-1 16,-5-4-1-16,-3-2-2 15,-13-13-7-15,15 7-26 16,-24-16-3-16,11 7 0 15,-15-16-1-15</inkml:trace>
  <inkml:trace contextRef="#ctx0" brushRef="#br0" timeOffset="303074">29869 13862 41 0,'-22'-5'38'15,"-2"-7"0"-15,24 12-5 16,-17-11-45-16,17 11-22 16,0 0-3-16,0 0 0 15</inkml:trace>
  <inkml:trace contextRef="#ctx0" brushRef="#br0" timeOffset="303637">26437 15274 10 0,'-2'-15'32'16,"2"15"2"-16,0 0-1 15,0 0-26-15,-13 13 1 16,14 14-3-16,-5 6 0 15,4 17-3-15,-5 9 0 16,1 5-2-16,1 8-4 16,-12-17-18-16,14 9-13 15,-11-20 1-15,11-3-1 16</inkml:trace>
  <inkml:trace contextRef="#ctx0" brushRef="#br0" timeOffset="304110">26162 15565 7 0,'28'-18'31'0,"15"2"-1"16,-2-14-1-16,14 2-24 15,-8-7-2-15,2 5-1 16,-7 1-2-16,-5 10 0 16,-11 9 0-16,-7 14 1 15,-7 11-1-15,-8 15 0 16,-3 11 1-16,-1 10-1 15,-2 5 1-15,2 2-1 16,3-4 0-16,5-7 1 16,4-8-2-16,6-12 2 0,2-12-2 15,5-14 1-15,4-8 0 16,2-8 0-16,0-8 0 15,0-4 0-15,-1-6 1 16,-3 0 0-16,-3-2 0 16,-1 10 1-16,-7-1 0 15,-1 11 1-15,-15 15 0 16,21-7 0-16,-15 19-1 15,2 11 0-15,-2 5 0 16,2 7-1-16,1-1-2 16,0-2-1-16,7 5-9 15,-10-21-22-15,12 3-1 16,-18-19 0-16</inkml:trace>
  <inkml:trace contextRef="#ctx0" brushRef="#br0" timeOffset="304298">27257 15508 20 0,'-5'33'33'0,"6"10"0"16,-12-8-1-16,8 1-33 15,8 6-25-15,-5-19-5 16,7 0-1-16</inkml:trace>
  <inkml:trace contextRef="#ctx0" brushRef="#br0" timeOffset="304591">27483 15442 16 0,'-33'7'33'15,"11"16"-1"-15,-3-12-2 16,17 17-24-16,5-4-1 16,19 6 0-16,3-2-1 15,11 2-1-15,1-2-1 16,3 5 0-16,-4-2 0 15,-5 1 0-15,-11-2-1 16,-10-2 0-16,-10-5 0 16,-8-1-1-16,-5-8-2 0,-11-13-3 15,10 5-27-15,-16-25-3 16,13 5 0-16,-8-22-1 15</inkml:trace>
  <inkml:trace contextRef="#ctx0" brushRef="#br0" timeOffset="305417">28273 15584 6 0,'20'-29'33'16,"-8"1"1"-16,9 21-1 15,-21 7-25-15,20 4-1 16,-17 10-2-16,-1 15 0 15,-7-1-2-15,1 5-1 16,-3-5-1-16,0-3 0 16,1-5 0-16,6-20-1 15,-3 12 0-15,3-12 0 16,17-29-1-16,-2 6 1 15,7-4-1-15,3-2 0 0,4 0 1 16,3 0-1-16,2 9 1 16,-4 7-1-16,-1 10 1 15,-4 9 0-15,-5 8 0 16,-4 7 0-16,-5 6 0 15,-3 3 0-15,-3 1 0 16,2-6 0-16,0-6 1 16,5-4-1-16,3-10-1 15,3-7 1-15,3-7 0 16,3-5 0-16,2-5 0 15,-1 2 0-15,-1-1 0 16,-1 2 0-16,-4 4 0 16,0 5 0-16,-5 8 1 15,-1 8-1-15,-2 5 0 0,-1 4 0 16,1 5-1-16,-1 1 0 15,4 3-2-15,-2-6-2 16,10 7-3-16,-22-28-14 16,36 22-12-16,-21-22 1 15</inkml:trace>
  <inkml:trace contextRef="#ctx0" brushRef="#br0" timeOffset="305793">29165 15618 8 0,'-7'-18'30'16,"-9"-6"1"-16,16 24-14 15,-30-26-4-15,30 26-4 16,-30 2-3-16,19 15-1 16,-6 2-2-16,8 8 0 0,0 4-1 15,8 5 0-15,1-4-1 16,6-1 0-16,5-7 0 15,7-7 0-15,3-10-1 16,3-5 0-16,1-9 0 16,2-3 0-16,-1-4 0 15,-3-2-1-15,-1 0 1 16,-5 0 0-16,-4 4 0 15,-13 12 0-15,18-12 0 16,-18 12 1-16,0 0-1 16,1 15 0-16,-5 0 0 15,-2 3 0-15,1 2-1 16,-3 1 0-16,5-1-1 0,-3-7-3 15,16 10-15-15,-10-23-14 16,18 2 1-16,-9-14-1 16</inkml:trace>
  <inkml:trace contextRef="#ctx0" brushRef="#br0" timeOffset="306263">29501 15741 30 0,'-12'25'32'0,"19"10"1"16,-10-21-26-16,17 7 0 16,-1-18 0-16,14 1-2 0,-2-17-1 15,5-2-1-15,0-9-2 16,1-3 1-16,-4-4-2 15,-1-3 1-15,-4-1-1 16,-4 0 0-16,-4 5 0 16,0 3 0-16,-2 6 0 15,-3 7 0-15,-9 14 0 16,0 0 0-16,2 28 0 15,-8 4 0-15,-5 13 0 16,-3 8 0-16,-1 9-1 16,-3 4 2-16,2 3-1 15,1 3 2-15,1-4 0 16,1 1-1-16,-1-8 1 15,1-3 0-15,-8-13 1 0,-2-4-1 16,-9-13 1-16,-5-7-3 16,-15-14 1-16,-5-6 0 15,-7-9 0-15,-5-9-2 16,4-1-1-16,2-10-2 15,23 12-14-15,0-21-17 16,36 15-2-16,11-12 0 16</inkml:trace>
  <inkml:trace contextRef="#ctx0" brushRef="#br0" timeOffset="306809">30506 15515 8 0,'22'3'33'0,"-22"-3"1"16,13 29 1-16,-17-9-29 0,5 12 0 15,-10-4-2-15,4 8 0 16,-5-7-2-16,1-3-1 15,0-7 0-15,1-8-1 16,8-11 1-16,0 0-1 16,-3-12 0-16,10-8 0 15,4-4 0-15,5-2 0 16,4-3 0-16,5 0 0 15,2-1-1-15,4 4 1 16,-2 10 0-16,0 7-1 16,-2 11 1-16,-3 14 0 15,-4 11 0-15,-2 10 1 0,-7 8-1 16,-1 6-1-1,1 1-1-15,-6-8-4 0,17 3-27 16,-22-20-2-16,15 0 1 16</inkml:trace>
  <inkml:trace contextRef="#ctx0" brushRef="#br0" timeOffset="307146">30995 15541 20 0,'-18'18'33'0,"-14"1"2"16,11 21-12-16,-8-7-18 0,12 11 0 15,0-6-1-15,17 1-1 16,5-9-2-16,20-3 0 15,7-11 0-15,9-10-1 16,6-11-1-16,1-9 0 16,1-8 1-16,-7-4-2 15,-6-6 2-15,-12-5-2 16,-10 3 2-16,-10-2-1 15,-13 2 0-15,-10 4-1 16,-7 7 0-16,-10 1-1 16,6 21-8-16,-17-8-21 15,18 14-1-15,-3-7 1 16</inkml:trace>
  <inkml:trace contextRef="#ctx0" brushRef="#br0" timeOffset="307340">31612 15371 9 0,'2'48'30'0,"-15"10"-1"16,-3 11 0-16,-4 2-35 15,4-6-23-15,-1-9 1 16,4-11 0-16</inkml:trace>
  <inkml:trace contextRef="#ctx0" brushRef="#br0" timeOffset="307528">31331 15593 33 0,'0'0'36'0,"41"-10"0"16,-5-9-10-16,23-2-36 16,25 7-22-16,9-11-2 15,5-1-4-15</inkml:trace>
  <inkml:trace contextRef="#ctx0" brushRef="#br0" timeOffset="308332">25654 16676 1 0,'-13'-5'32'15,"1"0"0"-15,-14-13 0 16,7 5-27-16,-9-10 1 15,3 8-2-15,-8-5 0 16,1 9-1-16,-8 1 0 16,2 14 0-16,-5 7-1 15,1 12-1-15,0 9 0 16,6 8 0-16,8 3 0 15,12 1-1-15,12-6 1 16,17-7-1-16,16-8-1 16,12-9 0-16,14-11 0 0,6-12-1 15,4-4 1-15,-3-5-1 16,-3-2 0-16,-10-2 1 15,-10 3 0-15,-11 2 1 16,-13 6 0-16,-15 11 1 16,0 0 0-16,0 0 0 15,-19 19 0-15,4 3 0 16,-2 4-1-16,2 13 0 15,4 3-5-15,-5-23-27 16,21 15-1-16,-5-23-1 16</inkml:trace>
  <inkml:trace contextRef="#ctx0" brushRef="#br0" timeOffset="308752">25911 16656 24 0,'0'15'32'15,"6"21"3"-15,-11-9-13 16,4 25-17-16,-5 0-1 16,2 7 0-16,-7-8 0 15,2 3-1-15,-2-7 0 16,1-7-2-16,2-10-1 15,1-17 0-15,7-13-1 16,0 0 1-16,18-30-1 16,-2-3 1-16,6-6-1 15,3-7 0-15,8-11-1 16,0-7 1-16,4-8-1 0,-1-10 0 15,4 7 1-15,-2 2-1 16,-2 7 1-16,-4 15 1 16,-8 17 1-16,-6 22 1 15,-10 25 0-15,-5 24 0 16,-14 14 1-16,-5 13-1 15,-13 4-1-15,-3-2 0 16,-1-6-2-16,-2-15-1 16,9-6-6-16,-7-21-25 15,26-1-2-15,7-17 0 16</inkml:trace>
  <inkml:trace contextRef="#ctx0" brushRef="#br0" timeOffset="309180">26457 16585 15 0,'-8'55'35'0,"-13"-7"0"16,11 20-1-16,-18-13-29 15,17 0 1-15,-3-8-2 16,10-2 1-16,-5-8-3 15,6-6 0-15,-3-13-1 16,6-18-1-16,0 0 0 16,-12-8 0-16,10-15 0 15,1-5-1-15,4-11 1 16,0-3-1-16,8-8 1 0,2-7-2 15,6-10 1 1,5-1 0-16,6-1 0 0,1 1-1 16,2 9 1-16,2 9 0 15,-1 17 1-15,-4 17 0 16,-4 18 1-16,-7 22 1 15,-8 9 0-15,-9 16 0 16,-12 2 0-16,-7 4 0 16,-11-2-1-16,-4-2 0 15,-4-5-1-15,1-9-1 16,7-5-4-16,-2-21-5 15,26 3-24-15,4-14-3 16,7-13 2-16</inkml:trace>
  <inkml:trace contextRef="#ctx0" brushRef="#br0" timeOffset="309390">26981 16307 5 0,'-3'44'36'16,"2"18"0"-16,-21-8 1 15,9 14-19-15,-4-18-15 16,4-4 0-16,2-11-2 16,8-12-2-16,10-5-6 15,-7-18-27-15,28-12-1 16,-7-11 0-16</inkml:trace>
  <inkml:trace contextRef="#ctx0" brushRef="#br0" timeOffset="309781">27162 16529 16 0,'-9'47'34'16,"-9"-12"2"-16,22 7-2 16,-9-15-28-16,10 2 0 15,-5-29-1-15,31 16-1 16,-4-25-2-16,9-5-1 15,5-9 0-15,2-4-1 16,0-4 0-16,1-5 0 16,-1 3-1-16,-7 2 1 15,-6 4 0-15,-8 9 0 16,-5 11 0-16,-17 7 0 0,6 14 0 15,-16 10 0-15,-9 11 0 16,-4 6 1-16,-8 10 1 16,-3-2 0-16,-4-1-1 15,3 9 2-15,0-6-1 16,4-4 1-16,4-6-1 15,5-5 0-15,4-12-1 16,3 2 0-16,2-8-1 16,-1-12-1-16,-1-3-4 15,-11-25-16-15,9 9-16 16,-13-16-2-16,14 6 0 15</inkml:trace>
  <inkml:trace contextRef="#ctx0" brushRef="#br0" timeOffset="310218">28364 16269 12 0,'-13'18'33'0,"-10"-3"1"16,13 20 0-16,-9 2-28 15,8 19 1-15,-5 2-2 16,5 7-2-16,1 0-1 15,1 0-2-15,5-4-2 16,-2-12-3-16,12 5-23 16,-14-33-7-16,11 1 1 15</inkml:trace>
  <inkml:trace contextRef="#ctx0" brushRef="#br0" timeOffset="310638">28129 16575 15 0,'11'-17'33'0,"15"17"0"16,-7-11 1-16,14 9-29 15,-3-8-1-15,4 6-1 16,-6 1-1-16,-2 4-1 15,-7 5 1-15,-3 12-1 16,-11 5 0-16,-3 8 1 0,-5 5-1 16,4 2 0-16,0 1 0 15,6-3 1-15,5-6-2 16,10-4 1-16,8-11-1 15,9-6 1-15,4-7-1 16,4-8-1-16,-2-4 1 16,-2-5-1-16,-4-4 0 15,-9-6 0-15,-10-2 1 16,-11-2-1-16,-14-3 1 15,-12 0 0-15,-15 0 0 16,-13 6 0-16,-9 8 0 16,-9 9-1-16,-3 17-2 15,-3-2-7-15,19 28-23 16,-1-4-2-16,24 19 0 0</inkml:trace>
  <inkml:trace contextRef="#ctx0" brushRef="#br0" timeOffset="311300">29866 16553 3 0,'22'-5'33'0,"-12"-10"0"16,10 10 0-16,-24-16-26 15,10 9-1-15,-12-7-2 16,1 8-1-16,-11 2 0 15,-2 10-1-15,-9 7-1 0,-6 10 0 16,-8 10 0-16,-3 12 0 16,0 2-1-16,3 7 1 15,5-2-1-15,10-6 1 16,12-6-1-16,15-10 0 15,17-12 0-15,13-13-1 16,14-5 1-16,8-9-1 16,7-5 0-16,2-3 1 15,-3-3-1-15,-6 0 1 16,-9 0-1-16,-9 8 1 15,-11 1 1-15,-11 8-1 16,-13 8 0-16,-5 15 1 16,-9 2-1-16,-4 9 1 15,-5 7-1-15,-2 3 1 0,1 4-2 16,3-3 0-16,7-2-2 15,1-17-2-15,21 12-20 16,-8-30-10-16,20 8 1 16</inkml:trace>
  <inkml:trace contextRef="#ctx0" brushRef="#br0" timeOffset="311516">30381 16320 9 0,'12'15'33'16,"-7"30"0"-16,-23 6 0 0,6 25-27 16,-17 0-1-16,0 4-2 15,-3-8-3-15,3-10-1 16,5-6-5-16,4-36-19 15,20-2-9-15,0-18 0 16</inkml:trace>
  <inkml:trace contextRef="#ctx0" brushRef="#br0" timeOffset="311688">30642 16316 23 0,'-2'14'35'0,"1"35"1"16,-20 3-5-16,0 27-26 0,-22 6-2 15,-5 1-10-15,2 13-26 16,-11-18-3-16,6-3 0 16</inkml:trace>
  <inkml:trace contextRef="#ctx0" brushRef="#br0" timeOffset="312477">25352 17537 7 0,'-7'24'34'0,"-8"-3"0"16,12 23 0-16,-10-3-30 15,8 17 2-15,-7 7-3 16,4 11 1-16,1 1-2 15,3-1 0-15,2-2-2 16,6-12 0-16,8-15 0 16,6-14-1-16,13-15 1 15,4-16-3-15,12-11-1 16,5-13 1-16,6-13-1 0,-1-3 1 15,3-8-2-15,-9-7 2 16,-3 2-1-16,-10-2 1 16,-11 3 3-16,-11 2-1 15,-12 9 2-15,-8 2 0 16,-14 13 2-16,-1 14 0 15,-11 10 0-15,2 18 1 16,-6 8-1-16,5 17 1 16,-2 4-2-16,11 11 1 15,5-2-2-15,10 1 0 16,10-5 0-16,8-8-1 15,14-10-1-15,2-12-3 16,20-9-7-16,-13-16-23 0,21-10 2 16,-11-11-2-16</inkml:trace>
  <inkml:trace contextRef="#ctx0" brushRef="#br0" timeOffset="313050">26029 17796 28 0,'-11'-1'32'0,"-12"2"-1"16,18 19-21-16,-12 10-4 15,15 11-1-15,-1 1 0 16,10 6-1-16,4-2-1 16,9-4 0-16,5-9-1 15,8-8 0-15,2-10 0 16,5-11-2-16,0-12 0 0,0-6-1 15,1-14 0-15,-6 0 0 16,-5-2 0-16,-6-3-1 16,-6-2 1-16,-9-1 0 15,-6 2 0-15,-3 3 1 16,-5 9 0-16,3 4 0 15,-3 7 1-15,5 11 0 16,0 0-1-16,14 23 1 16,0-4 0-16,7 0-1 15,4-2 1-15,5-3-1 16,5 0 0-16,-1-11 0 15,1-4-1-15,-1-7 0 16,-5-9-1-16,-3-3 1 16,-5 2-1-16,-10-4 1 15,-4 0 0-15,-11 4 0 0,-5 0 1 16,-5 2 1-16,-6 9 1 15,0 6 0-15,-5 2 0 16,5 16 1-16,-4 5-1 16,8 7 0-16,0 4 0 15,7 7 0-15,4-1-1 16,8 4 1-16,3-2-2 15,6-7 1-15,4-11-1 16,5-5 0-16,5-12-3 16,-1-11-1-16,10-2-7 15,-17-12-25-15,16-4 1 16,-14-17-1-16</inkml:trace>
  <inkml:trace contextRef="#ctx0" brushRef="#br0" timeOffset="313252">26965 17414 12 0,'3'-19'35'0,"7"30"0"16,-14 13 1-16,7 31-27 16,-10 4-3-16,6 20 0 15,-12 4-3-15,2-1 0 16,-2-4-2-16,1-5-1 15,6-7-5-15,-3-23-4 16,20 0-26-16,-9-24-2 16,21-14 2-16</inkml:trace>
  <inkml:trace contextRef="#ctx0" brushRef="#br0" timeOffset="313590">27273 17609 21 0,'-18'24'35'0,"-16"-5"1"16,18 15-2-16,-9-14-30 16,12 5 0-16,5-7 0 15,11 2-1-15,5-1-1 16,10 2 0-16,6-7 0 15,6 1-1-15,-1-1 1 16,4 6 0-16,-4 1 0 0,1 1 0 16,-6-1-1-16,-3-1 2 15,-8 1-2-15,-6 0 1 16,-8-3-1-16,-8-2 0 15,-8-6-1-15,-7 0 0 16,-2-3-2-16,-6-11-5 16,13 8-22-16,-19-15-10 15,15 0-1-15,-11-10 0 16</inkml:trace>
  <inkml:trace contextRef="#ctx0" brushRef="#br0" timeOffset="321288">11959 15273 24 0,'5'-17'31'15,"-5"17"1"-15,-5-17-25 0,-1 28 2 16,-13 2-2-16,4 19-2 16,-12 9-1-16,2 19-1 15,-3 8 0-15,3 10-2 16,2 4 1-16,3-1-3 15,7-2-2-15,4-15-4 16,18-2-24-16,-5-25-3 16,16-4 2-16</inkml:trace>
  <inkml:trace contextRef="#ctx0" brushRef="#br0" timeOffset="321814">12127 15540 8 0,'-15'14'30'0,"-3"-1"1"15,9 12 0-15,-11 0-26 16,15 9-1-16,-1 1-1 15,6 3-1-15,2 1 0 16,6-2-1-16,1-10 1 16,4-6-1-16,4-9 0 15,3-9-1-15,4-15 1 16,1-6-1-16,2-8 1 15,0-3-1-15,-1-3 0 16,-1 1-1-16,-5 7 1 16,-4 5 0-16,-4 11-1 0,-12 8 1 15,13 13 0-15,-9 9-1 16,0 6 1-16,5 5 0 15,3-2-1-15,3 1 2 16,6-7-1-16,6-5 0 16,2-13 1-16,5-8-1 15,1-10 1-15,-1-10 0 16,-2-5 0-16,-2-4-1 15,-3-5 1-15,-6-2-1 16,-6 0 1-16,-5 5-1 16,-8 0 1-16,-5 6 0 15,-3 4-1-15,-5 8 0 16,11 14-2-16,-21-9-3 15,22 23-27-15,-1-14-1 0,-4 31 0 16</inkml:trace>
  <inkml:trace contextRef="#ctx0" brushRef="#br0" timeOffset="322053">13001 15651 19 0,'-8'15'34'15,"8"10"1"-15,-9-10-2 16,13 15-25-16,-8-5-3 16,7 10-1-16,-2-4-2 15,4 1-1-15,2-4-1 0,-2-8-3 16,5 2-5-16,-10-22-25 15,0 0-1-15,13-2-1 16</inkml:trace>
  <inkml:trace contextRef="#ctx0" brushRef="#br0" timeOffset="322250">13286 15450 11 0,'1'44'31'15,"-13"3"0"-15,6 16 1 0,-11 3-29 16,3 5 0 0,-1-5-2-16,3-8-3 0,13-2-28 15,-10-22 0-15,16-9 0 16</inkml:trace>
  <inkml:trace contextRef="#ctx0" brushRef="#br0" timeOffset="322452">13484 15382 20 0,'0'0'32'16,"-9"15"2"-16,-4 17-3 15,13 24-25-15,-12 10-1 0,3 16-3 16,-3 4-1-16,-1-1-3 15,5 4-17-15,-4-27-14 16,10-6 0-16,-7-23 0 16</inkml:trace>
  <inkml:trace contextRef="#ctx0" brushRef="#br0" timeOffset="322642">12929 15459 22 0,'-33'9'34'16,"4"-4"-1"-16,29-5-11 0,-9 15-52 15,25-16-1-15,19 2-3 16</inkml:trace>
  <inkml:trace contextRef="#ctx0" brushRef="#br0" timeOffset="323208">14470 15687 6 0,'-29'-33'30'0,"4"10"0"15,-10-4 1-15,2 13-28 16,-9 8 0-16,4 15 0 15,-9 12 0-15,2 15-2 16,2 9 0-16,4 7 0 16,8 1-1-16,9-2 0 15,16-10 0-15,15-12 0 0,16-16-1 16,14-17 1-16,15-16-1 15,7-17 0-15,11-9 0 16,-1-12-1-16,-5-1 2 16,-8-2-2-16,-6 3 2 15,-15 2 0-15,-12 4 0 16,-14 9 2-16,-15 4-1 15,-6 15 3-15,-12 7-1 16,-1 19 0-16,-7 14 0 16,3 23-1-16,0 14 0 15,5 20-1-15,4 13-4 16,2-9-20-16,17 12-9 15,-2-23 0-15,21-3 0 0</inkml:trace>
  <inkml:trace contextRef="#ctx0" brushRef="#br0" timeOffset="323527">14833 15606 15 0,'-23'35'29'0,"6"16"-1"15,-2-1-11-15,7 12-13 16,2-9-2-16,10-1 2 16,2-16-2-16,11-10 1 15,4-22 0-15,9-10 0 16,-2-21 0-16,7-8 0 0,-3-11-1 15,1-2 1-15,-8-9 0 16,0 2-1-16,-12-3 1 16,-4 6 0-16,-9 6-1 15,-5 14-1-15,-7 14-3 16,-15 8-28-16,9 27-4 15,-14 5 0-15,10 31-1 16</inkml:trace>
  <inkml:trace contextRef="#ctx0" brushRef="#br0" timeOffset="323910">15935 15341 14 0,'7'-31'32'16,"-4"3"0"-16,-3 28-11 15,10-17-14-15,-3 30 2 0,-11 10-3 16,1 26-2-16,-7 13-1 16,0 14-3-16,-1 9-3 15,-2-9-13-15,13 7-16 16,-5-17-2-16,17-7 1 15</inkml:trace>
  <inkml:trace contextRef="#ctx0" brushRef="#br0" timeOffset="324248">16337 15617 13 0,'-12'-4'32'0,"-18"1"0"15,5 17 0-15,-18-4-26 16,12 15-1-16,-3 0-3 0,10 6-1 15,6-4-1-15,10-1 1 16,13-10-1-16,9-5 0 16,11-13 0-16,8-7 0 15,6-9 0-15,2-6 0 16,0-7 1-16,-2 1 0 15,-6 1 0-15,-6 5 0 16,-7 7 0-16,-7 12 1 16,-13 5 0-16,6 23 0 15,-11 7-1-15,-3 11 0 16,-1 6-1-16,-1 2-2 15,5 3-3-15,-6-18-17 16,18 5-12-16,-8-26 1 16,17-1-1-16</inkml:trace>
  <inkml:trace contextRef="#ctx0" brushRef="#br0" timeOffset="324443">16675 15205 18 0,'-24'44'31'16,"10"31"0"-16,-6 14 1 16,4 17-29-16,3-1-2 15,3-7-4-15,10-4-28 16,-6-15-1-16,8-14 1 0</inkml:trace>
  <inkml:trace contextRef="#ctx0" brushRef="#br0" timeOffset="324893">16494 15602 14 0,'0'0'33'16,"0"0"-1"-16,16 4 1 15,-16-4-28-15,28 14 0 16,-6-6-2-16,6 2-1 16,2-3 0-16,6-2-1 0,0-3-1 15,4 1 1-15,1-4-1 16,2-2 0-16,-3-2 0 15,-1 0 0-15,-3-2 0 16,-6 1 0-16,-5-2 1 16,-7-3-2-16,-7 1 2 15,-11 10-1-15,3-20 0 16,-3 20 1-16,-23-12-1 15,5 9 1-15,-6 7-1 16,-1 10 1-16,-4 6-1 16,2 11 1-16,0 8-1 15,5 2 0-15,8 3 0 16,6 0 0-16,8-2-1 15,8-8 0-15,13-7-1 0,5-17-2 16,13-3-3-16,-6-24-10 16,18 10-15-16,-15-21 0 15,9 7 0-15</inkml:trace>
  <inkml:trace contextRef="#ctx0" brushRef="#br0" timeOffset="325172">17204 15638 29 0,'1'-21'32'0,"-1"21"-4"15,2-12-10-15,6 27-7 16,-14 1-5-16,6 13-1 15,-5 2-2-15,5 5 0 16,-3-3-1-16,6-1-1 16,0-6 0-16,5-7 0 15,-8-19-1-15,23 12 1 16,-7-19-1-16,2-7 0 0,0-9 0 15,1-3 0-15,3-6 1 16,-1-2-1-16,3-7 1 16,1 0-1-16,3 0 1 15,1 4-1-15,2 6-1 16,-2 1-2-16,4 21-8 15,-8-7-23-15,4 21-2 16,-8-5 1-16</inkml:trace>
  <inkml:trace contextRef="#ctx0" brushRef="#br0" timeOffset="325532">17987 15044 32 0,'20'4'35'16,"-3"7"1"-16,16 31-18 15,-7 5-10-15,11 29 0 16,-7 4 0-16,8 17-2 0,-6 3 0 15,3 3-3-15,-8-3 0 16,-9 3-1-16,-13-1-2 16,-14-10-2-16,-6 8-33 15,-38-22-3-15,-10 4-3 16,-31-13 0-16</inkml:trace>
  <inkml:trace contextRef="#ctx0" brushRef="#br0" timeOffset="328762">15135 9438 35 0,'4'19'34'0,"-8"3"1"16,11 10-1-16,-18-2-24 15,15 15-1-15,-11-7-3 16,4 4-3-16,-5-7-1 15,4-3 0-15,-2-8 0 16,-2-6-2-16,8-18 0 16,-9 12 0-16,9-12 0 15,-4-16 0-15,9-2-1 16,2-5 1-16,7-5-3 15,7-3 3-15,3 1-1 16,8 0 0-16,4 2 0 16,3 6 1-16,0 12-1 15,-2 7 1-15,-4 12 0 16,-3 11-1-16,-7 8 2 0,-7 8-1 15,-9 3 1-15,-5 2-1 16,-5-5 1-16,-1-5-1 16,-2-7 1-16,1-10-1 15,5-14 0-15,0 0 1 16,-2-23-1-16,11-2 0 15,5-6 0-15,3-5 0 16,6-6-1-16,3-3 1 16,2 1-1-16,6 2 1 15,-2 10 0-15,0 8 1 16,-3 10 2-16,-2 16-1 15,-4 12 1-15,-4 15-1 16,-4 9 2-16,-3 13-2 16,-7 2 1-16,2 2-1 0,-2-4-2 15,0-7-1-15,0-2-3 16,-5-22-16-16,10 2-15 15,-10-22-2-15,17 4-1 16,-10-21 2-16</inkml:trace>
  <inkml:trace contextRef="#ctx0" brushRef="#br0" timeOffset="329212">16037 9664 31 0,'6'30'34'0,"-6"-3"2"16,11 7-1-16,-2-18-15 0,13 10-14 15,-1-18 2 1,13-2-3-16,3-12-2 0,4-6-1 16,-1-8-2-16,-2-6 1 15,-4-3-2-15,-7-4 1 16,-8 0-1-16,-7 1 1 15,-9 0-1-15,-1 4 1 16,-6 9 1-16,4 19-2 16,-17-12 2-16,17 12-1 15,-14 28 1-15,10 4-1 16,2 15 1-16,2 9-1 15,0 8 1-15,0 6-1 16,1 3 0-16,-1 0 0 16,-4-2 0-16,-2-4 0 15,-6-10 0-15,-3-7 0 16,-9-10 0-16,-4-12 0 0,-7-9 1 15,-5-8-1-15,-3-10 0 16,-5-6 1-16,-2-7-1 16,1-6 0-16,5-6-1 15,0-9-5-15,22 3-29 16,1-6 0-16,21 11-2 15,11-6 0-15</inkml:trace>
  <inkml:trace contextRef="#ctx0" brushRef="#br0" timeOffset="329918">17506 9252 33 0,'-5'17'34'0,"-8"10"1"16,8 23-1-16,-9 2-20 15,9 19-5-15,-8-4-1 16,9 7-3-16,-3-9-1 16,7-6-2-16,0-11-1 0,4-14 0 15,1-16-1-15,-5-18 0 16,21 0 0-16,-7-14 0 15,4-8 0-15,3-6 0 16,5-4-1-16,2-1 1 16,-1-2 0-16,0 4 0 15,0 6-1-15,-3 8 1 16,-3 9 0-16,-4 12-1 15,-6 8 2-15,-2 10 0 16,-1 8 0-16,-3 5 0 16,2-2 0-16,-1-1-3 15,7 0-1-15,-5-19-10 16,12 4-21-16,-6-17-1 15,11-3-1-15,-7-12 1 16</inkml:trace>
  <inkml:trace contextRef="#ctx0" brushRef="#br0" timeOffset="330370">18009 9621 32 0,'-2'22'33'16,"6"9"2"-16,-3-7-2 15,9 8-14-15,-2-14-12 16,16 0 0-16,-3-13-2 15,10-5-1-15,-3-10-2 16,3-7-1-16,-5-4-2 16,-3-4 2-16,-4-4-2 15,-6 1 1-15,-6-1-1 16,-6 4 1-16,-2 7-2 0,1 18 2 15,0 0 0-15,-16 0 0 16,12 24 0-16,3 13 1 16,1 15 0-16,1 14-1 15,1 12 1-15,-1 10 0 16,-2-1-1-16,-3 0 1 15,-7-5-2-15,-5-8 1 16,-6-10-2-16,-5-15 2 16,-7-16 0-16,-4-12 0 15,-7-14 0-15,-2-8 0 16,1-10 0-16,0-11 1 15,3-5 0-15,5-12-2 16,12-5 0-16,7-11-3 0,21 5-3 16,5-12-7-16,30 16-18 15,-1-7-2-15,23 12-1 16,3 0 1-16</inkml:trace>
  <inkml:trace contextRef="#ctx0" brushRef="#br0" timeOffset="330775">18547 9718 45 0,'0'0'35'16,"-3"24"1"-16,-13-7-1 16,11 22-23-16,-12-3-4 15,13 15-1-15,-5-1-3 16,5 5 0-16,-2-7-3 0,3-5 1 15,-2-5-2-15,0-12 1 16,5-26-1-16,0 0 0 16,-14-3 0-16,10-23-1 15,0-5 1-15,2-7 0 16,3-8 0-16,4-7 0 15,7-1 0-15,3-2 0 16,8 0-1-16,8 4 0 16,9 5 0-16,3 6 0 15,0 13-1-15,-1 10 2 16,-6 14 0-16,-9 13-1 15,-12 13 2-15,-12 7-1 16,-14 10 1-16,-11 2 0 16,-6 0-1-16,-8-4-2 0,5 0-4 15,-5-19-17-15,19 2-12 16,-1-17-1-16,18-3 0 15,15-19 0-15</inkml:trace>
  <inkml:trace contextRef="#ctx0" brushRef="#br0" timeOffset="331090">19049 9633 66 0,'-15'17'37'16,"-2"4"-2"-16,-16-1-3 15,4 10-26-15,-7 1 0 16,12 4-3-16,2-5-2 15,12 2 1-15,10-6-2 16,10-5 0-16,9-9-1 0,10-8 1 16,3-8 0-16,4-7-1 15,0-4 1-15,-1-7 0 16,-7-3 0-16,-7 0 0 15,-7-2 0-15,-10-1-1 16,-8 1 0-16,-9 4 0 16,-6 5-1-16,-10 4 0 15,0 9-1-15,-5-3-3 16,14 17-20-16,-9-7-8 15,16 7-1-15,2-7 0 16</inkml:trace>
  <inkml:trace contextRef="#ctx0" brushRef="#br0" timeOffset="331302">19374 9392 48 0,'7'-13'34'15,"-7"13"1"-15,6 14-2 16,-1 18-25-16,-12 7 0 15,6 17-2-15,-8 2-3 16,4 5-2-16,0 1-3 16,-6-16-14-16,8 6-18 15,-6-19 0-15,5-6-2 16,-3-15 0-16</inkml:trace>
  <inkml:trace contextRef="#ctx0" brushRef="#br0" timeOffset="332022">19060 9623 56 0,'-2'16'36'0,"17"2"-2"16,1-15-2-16,18-1-26 15,2-11-3-15,11-3 1 16,2-10-4-16,1-4 1 16,-3-2-2-16,-5-3 0 15,-4-1 1-15,-6-1-3 16,-3 1 2-16,-5 1 0 0,-5 9 0 15,-5 7 0-15,-14 15 0 16,17 6 1-16,-15 14 1 16,-4 12-1-16,-7 14 2 15,-4 11-1-15,-4 1 1 16,2 1 0-16,-1-8 0 15,5-6-2-15,2-6 1 16,7-11 0-16,6-15-1 16,10-11 0-16,6-4-1 15,4-10 1-15,3-5 0 16,3-2 0-16,1-5 0 15,1 1 1-15,-1 2-3 16,-2 5 2-16,-2 3 0 16,-5 8-1-16,-1 7 1 15,-3 5-1-15,-1 7 1 0,-1 4-2 16,2 0 5-16,2 1-4 15,4-3-1-15,3-5 2 16,7-6-1-16,0-5-1 16,5-1 0-16,-3-8-2 15,5 2-1-15,-10-7 1 16,3 1 0-16,-13-5 1 15,-1 4-1-15,-10-5 3 16,-6 2-1-16,-5 2 4 16,-12 1 0-16,13 14 2 15,-32-9 1-15,15 18-1 16,-9 2 2-16,9 14-2 15,-3-2 1-15,11 6-1 16,4 0-1-16,10 1-2 0,10-7-1 16,10-6-2-16,16-4-4 15,0-17-14-15,17 4-14 16,-4-13-1-16,10-1 0 15,-8-10 1-15</inkml:trace>
  <inkml:trace contextRef="#ctx0" brushRef="#br0" timeOffset="332292">20599 9552 38 0,'-22'-9'32'0,"-7"5"0"16,4 11 0-16,-6-1-24 16,17 13-1-16,-4-3-1 15,13 6-4-15,6-3 0 16,8 1-1-16,5-2 0 0,4 1-1 15,3-2 2-15,0 1-2 16,-3-1 1-16,-3-2 0 16,-10-1 1-16,-1 3-1 15,-9-6 2-15,-4 1-2 16,-9-3 0-16,-5-3-2 15,0-1-1-15,-7-7-6 16,16 7-21-16,-13-14-4 16,13 3-3-16,-3-10 2 15</inkml:trace>
  <inkml:trace contextRef="#ctx0" brushRef="#br0" timeOffset="332511">20742 9578 41 0,'17'11'35'0,"-10"1"1"16,5 11-2-16,-11-10-23 16,4 11-6-16,-7-2 1 15,3 4-3-15,-1-3-2 16,0-5-6-16,7 7-5 15,-7-25-23-15,6 18-2 16,-6-18 0-16,27-5 0 16</inkml:trace>
  <inkml:trace contextRef="#ctx0" brushRef="#br0" timeOffset="332870">21118 9534 46 0,'0'0'33'15,"-13"-13"-2"-15,-3 19 3 16,-13-4-25-16,6 12-3 15,-10-2-1-15,6 4-2 16,3 0 0-16,7 0-3 16,7-1 2-16,9-1-2 15,5-2 2-15,7 0-3 16,8-4 2-16,7-1-2 15,2 2 2-15,3-2-1 16,0 2 0-16,-4 2 1 16,-2 0 0-16,-5 1 0 15,-8 4 0-15,-6 3 1 0,-8-1 0 16,-6 4 0-16,-7-4-1 15,-5 0 0-15,-3-3 0 16,-1-1 0-16,1-8-2 16,-4-4-1-16,5 3-5 15,-14-17-28-15,15 2-2 16,-7-10 1-16,8-1-1 15</inkml:trace>
  <inkml:trace contextRef="#ctx0" brushRef="#br0" timeOffset="333044">20584 9223 71 0,'-17'0'39'0,"12"19"-1"15,-4-1-1-15,23-6-38 16,3 18-33-16,-3-7-1 15,5 4-3-15,-1-5-2 16</inkml:trace>
  <inkml:trace contextRef="#ctx0" brushRef="#br0" timeOffset="335134">22066 9341 19 0,'4'-14'31'0,"-4"14"0"15,7-23 1-15,4 30-17 16,-11-7-4-16,5 34-3 15,-6 2-3-15,5 17 0 16,-5 6-1-16,2 12 0 0,-4 4-3 16,1-3-2-1,2-3-2-15,-13-12-27 0,12-6-3 16,-8-16-2-16,6-10 0 15</inkml:trace>
  <inkml:trace contextRef="#ctx0" brushRef="#br0" timeOffset="335660">21687 9655 32 0,'-7'11'33'0,"7"-11"2"16,7 21-2-16,4-24-12 0,23 10-15 16,3-11-1-16,16 0 0 15,0-11-4-15,5-3-1 16,2-5-3-16,-5-4 1 15,-3-2 0-15,-10-3-1 16,-6 2 1-16,-9-1-1 16,-3 3 2-16,-10 2 0 15,-1 7 0-15,-13 19 1 16,9-12 0-16,-9 12 1 15,9 29-1-15,-4 0 1 16,-4 11 2-16,4 6-2 16,-2 4 2-16,4-3-1 15,1-1 0-15,0-5 0 16,0-9 2-16,1-5-3 15,1-10 0-15,3-7 0 0,-13-10 0 16,22 5 0-16,-9-9-1 16,-2-2 0-16,1 2 0 15,-1-1 0-15,2 3 0 16,0 3 0-16,3 1 0 15,0 1 0-15,4 3-1 16,0-1-1-16,6 2-5 16,-9-10-21-16,15 5-7 15,-9-11 0-15,9 4 0 16</inkml:trace>
  <inkml:trace contextRef="#ctx0" brushRef="#br0" timeOffset="336104">22812 9666 39 0,'-15'2'30'0,"15"-2"3"16,-28 6-1-16,28-6-23 15,-24 5-1-15,11 1-5 16,-9-2 1-16,5 8-2 15,-6-2 2-15,4 4-3 16,-1 0 1-16,8 3 1 16,4-3-2-16,7 1 0 15,1-15-1-15,23 18 1 16,0-14-2-16,4-5 1 15,4-4-1-15,-2-5 0 0,0-1-1 16,-2-3 1-16,-5 1 0 16,-7-1 0-16,-5 0 1 15,-2 1 0-15,-8 13-1 16,5-15 1-16,-5 15 0 15,0 0 1-15,0 0-1 16,-10 14 1-16,6 0 0 16,3 4-1-16,2 0 3 15,3 1-3-15,4-2 0 16,-8-17-2-16,27 22-3 15,-14-26-8-15,11 5-21 16,-6-14 0-16,10 3-1 16,-10-10 1-16</inkml:trace>
  <inkml:trace contextRef="#ctx0" brushRef="#br0" timeOffset="336315">23139 9442 24 0,'0'-18'33'0,"0"18"1"16,0 0 0-16,3 39-14 15,-13-15-8-15,11 22-4 16,-12-4 0-16,4 6-5 16,-3-5-1-16,0-4-3 15,5-2-3-15,-8-17-12 16,11 3-18-16,2-23-1 15,-3 17-2-15,3-17 1 16</inkml:trace>
  <inkml:trace contextRef="#ctx0" brushRef="#br0" timeOffset="336488">22967 9593 61 0,'0'0'37'0,"-4"16"-2"15,23 0-5-15,-7-14-21 16,26-1-4-16,7-4-10 15,8-15-30-15,10-1 0 16,4-13-3-16,14-1 0 16</inkml:trace>
  <inkml:trace contextRef="#ctx0" brushRef="#br0" timeOffset="337401">24193 9224 16 0,'9'14'33'0,"-17"9"0"15,7 17 1-15,-11-1-21 0,12 22 0 16,-11-7-4-16,11 10-4 16,-3-8 0-16,8-2-4 15,2-8-3-15,-10-15-29 16,11-7-2-16,-8-24-2 15,4 12 1-15</inkml:trace>
  <inkml:trace contextRef="#ctx0" brushRef="#br0" timeOffset="338109">23873 9597 45 0,'12'10'32'0,"4"-16"-1"16,8 1-12-16,-6-18-11 16,18 1-3-16,0-10-1 15,7-1-4-15,-4-3 1 16,1-1-2-16,-2-1 1 15,-5 0-2-15,-3 9 1 16,-7 4 0-16,-5 12 0 16,-18 13 0-16,12 11 1 15,-12 14 0-15,-4 15 0 16,0 12 1-16,-4 5 2 15,4 4-2-15,-1-3 1 16,6-4 0-16,2-8 0 0,3-10-1 16,5-13 1-16,4-9-2 15,2-11 1-15,3-10 0 16,4-6-2-16,0-5 2 15,2-3-2-15,-2-2 1 16,-1-2-2-16,2 1 3 16,-3 5-3-16,0 3 2 15,-2 6 0-15,0 6-1 16,-1 7 2-16,3 4-1 15,2 5 0-15,3 3 1 16,2 2 1-16,3-2-2 16,0-1 2-16,3-6-2 15,-1-3 0-15,1-7 1 16,-4-2-3-16,-5-5 0 15,-2-3-1-15,-7-4 1 0,-3 0-2 16,-9-3 1-16,-3 2 1 16,-9 1-1-16,-3 0 2 15,-7 2 1-15,-2 7 2 16,-1 8 1-16,-3 4 1 15,5 12 1-15,0 1 0 16,11 12 0-16,3 0 1 16,13 6-2-16,7-7 1 15,17 1-3-15,10-5-4 16,4-12-32-16,20-5 0 15,3-16-2-15,18-2-1 16</inkml:trace>
  <inkml:trace contextRef="#ctx0" brushRef="#br0" timeOffset="341814">26055 9671 29 0,'5'-23'32'16,"-3"8"0"-16,3-2-2 15,-9-4-25-15,5 6 0 16,-11-3-2-16,10 18-1 16,-31-17 0-16,9 17 0 15,-9 3-1-15,-2 10 1 16,-6 4 1-16,3 7-2 15,1 4 1-15,7 2-1 16,6-5 2-16,11 1-2 16,7-8 1-16,11-5-2 0,8-8 0 15,8-6 1-15,4-8-1 16,5-7 0-16,1-2-1 15,1-3 1-15,-2-2-2 16,-4 1 2-16,-3-1-1 16,-5 4 1-16,-4 4-1 15,-16 15 1-15,15-12 0 16,-15 12 1-16,0 15 1 15,-4 2-2-15,-1 7 1 16,0 3 0-16,0 1 0 16,2-2-1-16,5 1-2 15,-2-15-4-15,15 6-24 16,-15-18-3-16,21 3-1 0,-10-13 1 15</inkml:trace>
  <inkml:trace contextRef="#ctx0" brushRef="#br0" timeOffset="342098">26266 9523 22 0,'5'27'31'0,"-5"-3"2"15,-3-6-1-15,13 14-19 16,-17-17-1-16,15 10-4 15,-8-25-2-15,9 20-2 16,-9-20 0-16,13 0 1 16,-13 0-4-16,18-22 2 0,-8 6-2 15,4-3 1-15,1-5-1 16,3 3 0-16,1-5 0 15,2 4-2-15,6 8-3 16,-8-6-10-16,12 16-20 16,-9-4-2-16,7 13 0 15,-7-1-1-15</inkml:trace>
  <inkml:trace contextRef="#ctx0" brushRef="#br0" timeOffset="342652">26681 9578 44 0,'0'0'31'0,"-12"23"4"16,12-23-14-16,-6 35-12 15,-5-21 0-15,13 10-4 16,-9-6-1-16,7 2-2 15,0-7 0-15,0-13-1 16,5 16 0-16,-5-16-1 16,13-11 1-16,-2 0 0 15,0-7-2-15,-1-3 2 16,3 0-1-16,3-2 0 15,2-3-1-15,0 2 2 16,1 2-2-16,0 4 0 16,-2 5 1-16,0 7 0 15,-2 4 0-15,-15 2 0 16,17 16-1-16,-12 0 1 0,-5 4 1 15,0 0-2-15,-1 1 2 16,0-6-1-16,1-1 1 16,0-14-1-16,6 13 0 15,-6-13 0-15,18-9 0 16,-5-1 0-16,2-4 0 15,3 1 0-15,2-4 0 16,2 0 0-16,1 2 0 16,-1 4 0-16,-2 2 0 15,-2 7 1-15,-2 4-1 16,-2 4 1-16,-5 7 0 15,-1 5 1-15,-5 0 0 0,1 2-3 16,1 6-4 0,-11-10-28-16,16 5-1 0,-10-21-1 15,25 19 0-15</inkml:trace>
  <inkml:trace contextRef="#ctx0" brushRef="#br0" timeOffset="343001">27480 9470 49 0,'-13'-4'36'16,"-14"-2"-2"-16,5 12 0 15,-7-2-28-15,4 10-1 16,-3-3-2-16,9 5 1 15,0 2-3-15,10 3 0 0,7-2-1 16,3-1 0-16,8 0 0 16,3-2 0-16,3 2 0 15,-1 0-1-15,2-1 2 16,-6 2-2-16,-3 0 1 15,-5 2 0-15,-7-1 0 16,-5 0 1-16,-6-4-1 16,-3 0 0-16,-2-5-1 15,2-6-1-15,4 2-3 16,-2-15-6-16,17 8-22 15,-5-17-1-15,15 6-2 16,-2-12 2-16</inkml:trace>
  <inkml:trace contextRef="#ctx0" brushRef="#br0" timeOffset="343400">27568 9625 34 0,'24'31'32'16,"-9"0"2"-16,5 11-9 15,-14-10-12-15,11 13-2 16,-15-16-3-16,7 6-3 15,-11-12-2-15,-1-4-2 16,3-19 0-16,-19 14 0 16,6-21-1-16,-1-6 2 15,1-6-2-15,-2-8 0 16,1-5 1-16,2-3-1 15,2-7 0-15,4-4 0 16,5-4-1-16,8-2 1 0,5 4-2 16,8 4 2-16,8 8 0 15,4 8 0-15,3 15 0 16,2 13 2-16,1 12-1 15,-6 12 0-15,-9 6 0 16,-8 6 1-16,-12 2-1 16,-8 0-1-16,-14-3 1 15,-10-4-3-15,-4-2 0 16,-7-10-4-16,8 8-10 15,-6-19-19-15,14-2-1 16,1-12 2-16,23 6-2 16</inkml:trace>
  <inkml:trace contextRef="#ctx0" brushRef="#br0" timeOffset="343796">28103 9528 52 0,'15'-9'35'0,"-2"9"-1"16,-13 0 0-16,0 0-28 15,-28-6-1-15,9 9-1 16,-11 4-3-16,-1 3-1 16,-4 4 0-16,-1 4 0 15,4 1 0-15,5 2 0 16,8-2 0-16,7-1-1 15,12-3 1-15,0-15-2 16,30 16 1-16,-6-19 0 16,7-1 0-16,3-2 0 0,0-4 0 15,-1-2 0-15,-3 2 0 16,-4 0 1-16,-5 3 0 15,-4 5 1-15,-17 2 0 16,11 5 1-16,-11-5 0 16,-8 20-1-16,1-7 2 15,-2 4-3-15,0-2 1 16,1-2-2-16,5 0-3 15,3-13-12-15,0 0-19 16,0 0 0-16,13 0 0 16,-4-13 0-16</inkml:trace>
  <inkml:trace contextRef="#ctx0" brushRef="#br0" timeOffset="344153">28393 9501 43 0,'0'13'33'0,"1"14"-2"15,-8-7 3-15,11 10-23 16,-14-15-2-16,10 8-4 16,-5-10 1-16,4 0-4 15,1-13-1-15,0 0 0 16,0 0-1-16,0 0 1 15,0 0-1-15,0-16 1 16,2 1-2-16,5 0 1 16,2-6 0-16,2-2 0 0,6 0 0 15,2-1-1-15,2 3 1 16,2 4 0-16,0 6 1 15,-2 7-1-15,-5 9 0 16,-1 7 1-16,-5 3-1 16,-2 7 0-16,-1 1-2 15,-3-6-4-15,13 6-29 16,-17-23 0-16,30 21 0 15,-11-18-2-15</inkml:trace>
  <inkml:trace contextRef="#ctx0" brushRef="#br0" timeOffset="344442">28892 9445 48 0,'-23'-3'33'0,"7"15"2"15,-3-11-3-15,11 19-24 16,-3-4-2-16,12 7-1 15,0-5-1-15,11 2-2 16,1-1 0-16,2-1 0 16,1-2 1-16,-2 2-1 15,-3-3 1-15,-3 2-1 16,-7-4 0-16,-4 1 0 15,3-14 1-15,-26 20-3 16,1-11 1-16,-6-6-5 16,4 6-32-16,-16-14 0 15,7 3-3-15,-6-8 1 16</inkml:trace>
  <inkml:trace contextRef="#ctx0" brushRef="#br0" timeOffset="345164">29530 9411 24 0,'-16'-13'33'15,"-2"16"1"-15,0 15 0 16,-6-3-18-16,14 24-5 16,-9-10-3-16,14 14-3 15,0-6 1-15,10 1-3 16,4-8 0-16,9-7-2 0,4-8 0 15,2-9-2 1,3-6 1-16,1-3 0 0,1-9-1 16,-1-3 1-16,0-2-1 15,-3 0 1-15,-2-2-2 16,-4 3 2-16,-1 3 0 15,-5 4-1-15,-13 9 1 16,19 1 0-16,-19-1 0 16,25 21 0-16,-7-2 1 15,6 0-1-15,5-1 2 16,5 0-2-16,6-5 2 15,7-6-2-15,-1-4 0 16,-1-6 0-16,-2-6 0 16,-5-3 1-16,-7-3-2 0,-5-4 2 15,-11-3-1 1,-8 1 1-16,-10-4 0 0,-7 2-1 15,-11 0 1-15,-3 4-1 16,-5 1 0-16,0 8-1 16,2 7-2-16,-2-1-4 15,29 4-27-15,-21 18-1 16,26 0 0-16,1-6-1 15</inkml:trace>
  <inkml:trace contextRef="#ctx0" brushRef="#br0" timeOffset="345540">30514 9552 61 0,'-8'-11'35'15,"8"11"0"-15,-31-17-2 16,14 20-26-16,-15-6-2 15,1 12-2-15,-6 4-1 16,2 7-1-16,-2 3 0 16,6 6-1-16,9-3 1 15,12 3-2-15,10-4 1 16,10-5 0-16,12-6 0 15,10-8-1-15,7-5 1 16,3-7 0-16,1-4 0 16,-5-4 1-16,-2-7-1 15,-6-2 1-15,-9-3-2 16,-12-3 2-16,-9 2-2 0,-9 1 1 15,-11 5-2-15,-5 0-2 16,0 16-5-16,-10-8-12 16,13 22-14-16,-2-2-1 15,18 9 2-15,-5-3-1 16</inkml:trace>
  <inkml:trace contextRef="#ctx0" brushRef="#br0" timeOffset="345921">30641 9565 28 0,'17'-4'33'16,"-17"4"-1"-16,4 12 1 16,-4-12-18-16,5 22-4 0,-5-22-1 15,1 34-2-15,-2-19-2 16,9 5-3-16,-2-7 0 15,7-1-1-15,0-8 0 16,4-3-2-16,2-3 0 16,0-6 0-16,3-1-1 15,1-2 2-15,-1-3-2 16,0-3 2-16,-1 3-2 15,-2 0 1-15,-2 0 0 16,-1 5 0-16,-2 2 1 16,-14 7-1-16,17 4 0 15,-13 8 0-15,-1 0 0 16,-2 6 0-16,0 3 1 15,1-2-2-15,1-1 1 16,-1-5-5-16,11 7-11 0,-13-20-20 16,15 7 1-16,-15-7-2 15,15-10 0-15</inkml:trace>
  <inkml:trace contextRef="#ctx0" brushRef="#br0" timeOffset="346126">31117 9308 52 0,'7'20'35'16,"-11"9"-2"-16,12 19 1 15,-12-2-28-15,9 10-1 16,-2-6-5-16,-1-10-13 0,12 1-20 15,-2-14-1-15,16-1 0 16,0-12 1-16</inkml:trace>
  <inkml:trace contextRef="#ctx0" brushRef="#br0" timeOffset="346516">31552 9554 42 0,'0'-34'34'0,"-14"0"0"15,-1 16 1-15,-17-4-24 16,2 26 0-16,-18 1-4 15,5 19-4-15,-5 4-1 16,6 10-1-16,7 0 0 16,9-1-2-16,11-5 1 0,16-7-1 15,12-5 2-15,11-8-1 16,6-10 1-16,5-6-1 15,4-6-1-15,0-8 0 16,2-2-1-16,-11-10-1 16,1-3 0-16,-7-11 0 15,1-1 1-15,-6-12 0 16,-1-1 2-16,-1 2 0 15,-4 1 2-15,-1 14 2 16,-6 9 1-16,-6 32 0 16,0 0 0-16,10 33 0 15,-9 10 0-15,2 16 0 16,-4 5-4-16,1-10-10 0,5 9-29 15,-5-16 1-15,4-3-2 16,-11-9-1-16</inkml:trace>
  <inkml:trace contextRef="#ctx0" brushRef="#br0" timeOffset="348075">2409 10490 23 0,'7'-20'32'0,"-6"2"2"16,-1 18 0-16,16-18-11 15,-5 33-11-15,-8-1 1 16,8 29-4-16,-7 8-3 15,5 21-1-15,-6 3-2 16,3 8 0-16,-7-2-2 16,1-5 1-16,-1-11-2 15,-1-11 1-15,-1-20-1 0,1-17 0 16,2-17 0-16,5-11 0 15,4-14 0-15,3-11 0 16,5-5-2-16,2-5-1 16,4 3 1-16,2 3 0 15,2 7 0-15,-8 11-1 16,0 14 1-16,-3 13 0 15,-9 13 2-15,-1 10 0 16,-9 4 0-16,-2 7 0 16,-9-1 1-16,-3-1 2 15,-4-4-2-15,1-5 1 16,-3-8 0-16,-1-4-1 0,4-6 1 15,3-5-1-15,17-5-1 16,-13-5 0-16,13 5-1 16,20-23-1-16,0 5 1 15,14-3-1-15,8-6 0 16,7-2 1-16,4-6-1 15,6-1 0-15,0-1 1 16,-9 1 1-16,-2 1 1 16,-9 0-1-16,-12 7 0 15,-11 3 0-15,-10 8 0 16,-6 17 0-16,-26-15 1 15,1 21-1-15,-7 8 0 16,1 13 1-16,4 8 0 16,3 10 0-16,3 4 0 15,17 1 0-15,21-4 0 0,13-6-1 16,28-1-22-16,1-30-13 15,25-9-2-15,7-26-2 16,25-9 1-16</inkml:trace>
  <inkml:trace contextRef="#ctx0" brushRef="#br0" timeOffset="348587">4151 10490 33 0,'4'-18'31'16,"-3"7"3"-16,11 11-2 16,-12 0-20-16,11 23-1 15,-7 0-4-15,13 20-1 16,-7 5-2-16,3 12-1 15,-5-1-2-15,1 2 0 16,-5-2-2-16,-4-10-2 16,2 2-10-16,-13-24-21 15,7-4-1-15,-12-19 0 16,16-4 0-16</inkml:trace>
  <inkml:trace contextRef="#ctx0" brushRef="#br0" timeOffset="348916">4052 10436 28 0,'0'0'32'15,"1"-15"1"-15,-1 3-1 16,0 12-24-16,0 0-1 15,16-6-1-15,-16 6-2 16,0 0 0-16,12 5-1 16,-12-5 0-16,0 0 0 15,15 12 0-15,-15-12 1 16,0 0-2-16,0 0-1 0,0 0 1 15,0 0-1-15,0 0 1 16,0 0-2-16,0 0 1 16,0 0-1-16,0 0-1 15,0 0-4-15,0 0-30 16,0 0 0-16,0 0-3 15,0 0 1-15</inkml:trace>
  <inkml:trace contextRef="#ctx0" brushRef="#br0" timeOffset="349704">4627 10705 48 0,'-13'2'31'16,"13"-2"-7"-16,-24 0-1 15,16 11-14-15,-14-4-1 16,11 9-2-16,-9 2-2 15,13 10 1-15,-1-2-3 16,8 3 1-16,6 0-1 16,10-5-1-16,7-6-1 15,9-7-2-15,9-3-2 0,-5-22-13 16,8 6-16-16,-5-12-2 15,-1 1 1-15,-11-8-1 16</inkml:trace>
  <inkml:trace contextRef="#ctx0" brushRef="#br0" timeOffset="350215">4879 10680 10 0,'-7'11'29'16,"5"7"2"-16,2 10 1 15,-5-1-19-15,14 16-1 16,-11-11-4-16,11 6-3 15,-7-10-1-15,5-1-1 16,-2-10-2-16,-5-17 1 0,13 8-1 16,-13-8-1-16,11-26 1 15,-4 5-1-15,-1-4 1 16,2-3-1-16,-2-2 0 15,2-1 0-15,0 3 1 16,1 3-1-16,0 5-1 16,-1 6 2-16,-8 14-1 15,16 2 1-15,-16-2 0 16,18 28 0-16,-10-4 0 15,4 4 1-15,-5-3 0 16,6 0 0-16,-4-8 0 16,3-4-1-16,-12-13 0 15,20 5 1-15,-20-5-1 0,21-22 0 16,-11 5-1-16,-1-3 0 15,2-1 0-15,-1-2 1 16,0 3-1-16,2 2 0 16,-3 5 1-16,4 4 0 15,1 8 1-15,3 7 0 16,2 6 0-16,4 4 0 15,2 4-1-15,4 1 0 16,7 10-8-16,-5-15-29 16,10 3 0-16,-6-14-3 15,11 0 0-15</inkml:trace>
  <inkml:trace contextRef="#ctx0" brushRef="#br0" timeOffset="358376">6360 10275 52 0,'-4'18'37'16,"1"5"-3"-16,11 22-10 16,-8-2-19-16,10 23 1 15,-7 3-2-15,5 13-2 16,-5 0-3-16,-1-3-1 15,8 2-17-15,-11-21-15 0,7-9-1 16,-7-22 0-16,11-11 1 16</inkml:trace>
  <inkml:trace contextRef="#ctx0" brushRef="#br0" timeOffset="358687">6609 10671 32 0,'0'0'34'16,"-15"15"0"-16,2 4 0 15,8 12-21-15,-7-4-6 16,15 8-3-16,-1-5-2 16,11-3 0-16,3-7-2 15,6-10 1-15,3-14-1 0,4-9 1 16,-2-7-1-16,0-9 0 15,-4-4 1-15,-6-3-1 16,-6 2 0-16,-7-1 0 16,-6 7 0-16,-10 1 0 15,-3 5 0-15,-9 4-1 16,1 12-1-16,-5 2-3 15,14 17-28-15,-9-4 0 16,10 13-3-16,0-2 2 16</inkml:trace>
  <inkml:trace contextRef="#ctx0" brushRef="#br0" timeOffset="359052">6904 10713 44 0,'0'23'34'0,"-6"1"0"16,12 6 0-16,-12-4-29 16,6 7-1-16,-4-9-2 15,4-1 0-15,-1-10 0 16,1-13-1-16,0 0 0 15,0 0 1-15,15-32-1 16,-1 6 0-16,0-8 2 16,8-2-2-16,1-1 1 15,6 1-1-15,-2 4 1 16,1 8-1-16,-2 6 1 15,-2 10-1-15,-2 13 0 0,-4 10 0 16,-4 7 0-16,-1 9-1 16,0 2-2-16,-3-5-2 15,11 12-14-15,-10-23-18 16,13-2 0-16,-10-17-2 15,13-2 2-15</inkml:trace>
  <inkml:trace contextRef="#ctx0" brushRef="#br0" timeOffset="359746">7488 10586 42 0,'0'0'33'16,"-12"8"3"-16,5 11-3 16,-16 2-26-16,5 11-1 15,-4 0-3-15,7 5 0 16,-1-4-2-16,6-1 0 0,5-9 0 15,5-9-1-15,0-14 0 16,0 0 1-16,20-1-1 16,-8-13 0-16,2-7 0 15,-1-2 0-15,1 0 1 16,2 0-2-16,-1 3 2 15,0 3-2-15,1 6 1 16,-1 7 0-16,1 9 0 16,-2 8-1-16,1 6 1 15,-2 9 0-15,-2 8 0 16,-1 4 0-16,-5 2 0 15,-2 4 0-15,-6-2 1 16,-5-3-1-16,-6-2 1 16,-4-3 1-16,-5-9 0 0,-2-6-1 15,-2-6 0-15,3-9 0 16,0-7 0-16,2-7-1 15,9-11 1-15,4-6-2 16,7-6-1-16,6-6-1 16,12 0-2-16,2-3 1 15,11 7 0-15,0-2-1 16,8 12 1-16,-1-1 0 15,4 6 2-15,-1-2 1 16,-1 4 1-16,-2-2 0 16,-4-4 1-16,-3 2 0 15,-5-6 0-15,-4 4 0 16,-9 0 1-16,-2 4 0 0,-10 3 1 15,1 15-1-15,-21-17 1 16,5 19-1-16,-9 5 1 16,2 11 0-16,-3 4 1 15,2 10-2-15,2 4 0 16,6 4-1-16,6-1 0 15,9 0 0-15,7-8-1 16,10-8-1-16,8-7-3 16,2-17-2-16,15 1-4 15,-10-26-11-15,17 8-14 16,-9-15-2-16,9 5 2 15</inkml:trace>
  <inkml:trace contextRef="#ctx0" brushRef="#br0" timeOffset="359986">8087 10605 21 0,'3'-17'33'0,"-3"17"2"16,-12 16 0-16,9 12-16 15,-15-6-8-15,16 11-4 16,-7-6-1-16,10 5 0 16,-2-7-3-16,7-2 0 15,1-9-1-15,-7-14 0 16,22 9 0-16,-6-17-1 15,2-5 1-15,2-7-1 16,1-7 0-16,5-9 0 16,4-1-1-16,2-7 0 15,7 7-8-15,-5-10-32 16,19 6 3-16,-1-8-3 15,18 8 1-15</inkml:trace>
  <inkml:trace contextRef="#ctx0" brushRef="#br0" timeOffset="360795">9149 10536 30 0,'-12'5'33'16,"6"11"0"-16,-4 2 1 15,12 16-27-15,-4-6-1 16,11 10-1-16,-3-5-1 16,8-1-1-16,4-10 0 15,7-8-1-15,2-13-1 16,5-9 0-16,0-11-1 15,4-5 0-15,0-4 0 16,-1-2 0-16,-6 3-1 16,-2 4 1-16,-5 9-1 15,-5 8 1-15,0 11-1 16,-3 8 1-16,0 6 0 0,4 7 0 15,3-1 0-15,6 1 0 16,4-6 0-16,3-6 1 16,1-8-1-16,1-9 1 15,-1-9 0-15,-5-6-1 16,-5-5 1-16,-4-2-1 15,-8-2 1-15,-8 1 0 16,-5 3-1-16,-7 3 1 16,-4 3-1-16,-2 7 0 15,1 3 0-15,1 7-1 16,11 0-3-16,-8 17-6 15,25 2-25-15,-4-2 0 16,16 7 0-16,0-7 0 16</inkml:trace>
  <inkml:trace contextRef="#ctx0" brushRef="#br0" timeOffset="361151">10238 10580 43 0,'0'0'35'0,"-16"-26"2"15,5 21-2-15,-16-3-27 16,9 14-3-16,-4 0-1 15,4 9-1-15,0 7-2 16,5 5 0-16,5 1-1 16,7-1 1-16,5-1-1 15,7-7 0-15,5-9 1 16,4-7-1-16,5-8 0 15,1-9-1-15,1-4 1 0,1-4 0 16,-2-4 0-16,-6 2 0 16,-4 3-1-16,-3 5 1 15,-10 3 0-15,-3 13 1 16,0 0-1-16,0 0 0 15,-20 27 0-15,12-2 0 16,2 4 0-16,3-1-1 16,10 3-3-16,4-10-1 15,16 10-18-15,-2-26-12 16,14 0-2-16,-4-19 2 15</inkml:trace>
  <inkml:trace contextRef="#ctx0" brushRef="#br0" timeOffset="361473">10731 10458 39 0,'-7'-11'34'0,"-13"3"2"16,3 13-2-16,-9-4-25 16,16 17-2-16,-6 0-3 15,11 7-2-15,1-2 0 16,7 5-1-16,5-8 1 15,5 2-1-15,3 0-1 16,4 0 1-16,-1-2 0 16,4 3 0-16,-1 0 0 15,-4 0 1-15,-6 0 0 16,-2 0 0-16,-8-2 0 15,-5-1 1-15,-6-4-1 0,-7-3-1 16,-4-7 1 0,-2-1-1-16,-1-7 0 0,-4-4-3 15,2 4-4-15,-11-13-31 16,17 11-1-16,-6-10-2 15,25 14 0-15</inkml:trace>
  <inkml:trace contextRef="#ctx0" brushRef="#br0" timeOffset="363343">11660 10500 34 0,'0'0'35'16,"0"0"1"-16,6-12-1 15,-6 12-25-15,0 0-2 16,20 24-2-16,-15-4-2 15,6 11 0-15,-2 2-2 16,1 10 0-16,-3 4-2 0,1 1 0 16,-3-1-2-16,-1-9-2 15,8 6-11-15,-10-25-20 16,8-3-2-16,-10-16 1 15,17-11 0-15</inkml:trace>
  <inkml:trace contextRef="#ctx0" brushRef="#br0" timeOffset="363722">11935 10586 28 0,'-14'22'34'0,"13"9"1"16,-8-6 0-16,15 7-18 0,-8-6-12 15,8 1-1-15,-4-9 0 16,1-1-2-16,-3-17-1 16,8 11 0-16,-8-11-1 15,5-15 1-15,-1-3 0 16,3-3-1-16,2-4 2 15,3-4-2-15,4-3 0 16,5 4 0-16,3 3 1 16,0 4-1-16,6 10 0 15,-3 4 0-15,1 10 0 16,1 8 0-16,-2 10 0 15,-4 4 1-15,-1 5-1 16,-3 1 0-16,-1-3-1 16,-2-5-4-16,4 2-6 0,-20-25-24 15,27 16 0-15,-27-16-1 16,28-19 0-16</inkml:trace>
  <inkml:trace contextRef="#ctx0" brushRef="#br0" timeOffset="363976">12566 10484 41 0,'0'0'35'16,"0"0"2"-16,0 0-1 16,-20 6-27-16,9 12 0 15,-8-4-2-15,3 8-4 16,-2 0 0-16,4 6-1 15,3 1-1-15,6 2-1 16,6-1 1-16,8-2-1 0,9-6 0 16,6-6-1-16,11-6-1 15,1-12-3-15,12 1-6 16,-13-16-24-16,16 3-2 15,-11-13-1-15,6 5 1 16</inkml:trace>
  <inkml:trace contextRef="#ctx0" brushRef="#br0" timeOffset="364298">12939 10499 34 0,'-16'3'35'16,"5"11"0"-16,-11 0 0 16,12 15-25-16,-9-6-2 15,15 8-3-15,-2 0-2 16,7 0 0-16,4-6-1 0,7 0-1 15,7-9 0-15,2-4 0 16,3-10-1-16,0-5 0 16,3-12 1-16,-1-3-1 15,-3-5 0-15,-5-3 0 16,-3-4 0-16,-8-1 0 15,-4-2 1-15,-6 0-1 16,-8 2 1-16,-3 3-1 16,-6 6 1-16,1 5-1 15,1 7-2-15,2 7 0 16,9 15-5-16,7-12-2 15,2 32-21-15,2-18-5 16,15 7-2-16,-3-9 2 16</inkml:trace>
  <inkml:trace contextRef="#ctx0" brushRef="#br0" timeOffset="365433">13169 10563 31 0,'23'9'34'0,"-9"-5"3"16,8 13-1-16,-22-17-21 16,28 32-4-16,-19-18-3 15,5 6-3-15,-6-3-2 16,0 0-1-16,-4-5-1 15,-4-12 1-15,0 0-1 16,0 0-1-16,0 0 1 16,-9-19 0-16,6-1 0 15,2-5-1-15,2-3 0 16,4-4-1-16,7-1 0 0,-1-2-3 15,10 11-3-15,-7-2-3 16,14 25-11-16,-16-9-8 16,17 24 2-16,-29-14 5 15,31 33 10-15,-22-9 7 16,3 2 5-16,-2 4 4 15,-10-16 14-15,16 11 10 16,-16-25-2-16,11 28-5 16,-11-28-9-16,7 15-4 15,-7-15-1-15,0 0-3 16,0 0-1-16,11-7-1 15,-11 7-1-15,0-22 1 16,-1 7-1-16,0-7-1 16,2 0 1-16,4-4-2 0,3-1 2 15,3 2-1-15,2 5 0 16,7 4 0-16,5 9-2 15,2 2 0-15,7 7-2 16,-1 7 2-16,9 4-3 16,-4-4-1-16,10 2 1 15,-4-7 1-15,3 0 2 16,-4-3 0-16,-1-4 1 15,-5-5 0-15,-6-2 4 16,-5-1-1-16,-9-4 2 16,-3 3 0-16,-10-2 1 15,-4 14-2-15,-12-20 0 16,-2 17 1-16,-6 2-3 15,-2 7 0-15,-7 9-2 16,0 2 2-16,-2 7-1 0,3 5 0 16,3 2 0-16,7 1 0 15,4-1-1-15,7-5 2 16,10-5-1-16,7-6 0 15,10-4-2-15,3-11 0 16,9-3-1-16,0-9-1 16,11 1-2-16,-5-12-2 15,10 6 1-15,-11-14-3 16,8 10 4-16,-13-10-1 15,-1 7 5-15,-11-1 1 16,-10 6 3-16,-10 19 3 16,-1-18 1-16,1 18 2 15,-26 17-1-15,13 5 1 16,-6-1-4-16,7 9 2 0,2-5-4 15,10 4 1-15,6-9-2 16,10-1 1-16,9-6-1 16,6-4 0-16,11-9-1 15,1-6 0-15,5-5-1 16,-3-4 0-16,-1-5 0 15,-8-9-2-15,-7 0 3 16,-8-8-3-16,-7-2 2 16,-7-7-3-16,-4-4 2 15,-4-5-1-15,2 3 3 16,-2 4 0-16,4 10 0 15,1 15 1-15,-4 23 1 16,0 0 1-16,14 27 2 0,-5 17-1 16,-5 14-2-16,3 13 2 15,0-2-3-15,2-1 1 16,0-4-3-16,2-5 2 15,-2-9-4-15,-1-11 2 16,2-9-3-16,-7-19-3 16,7 9-13-16,-10-20-16 15,0 0-1-15,-19-31 0 16,9 13 1-16</inkml:trace>
  <inkml:trace contextRef="#ctx0" brushRef="#br0" timeOffset="365614">14414 10498 45 0,'0'0'38'15,"15"1"0"-15,10-12 1 16,20 3-22-16,-2-10-11 16,12 1-2-16,2-3-2 15,-3-2-6-15,4 10-15 16,-22-11-18-16,-3 13 1 15,-22-3-3-15,-11 13 2 16</inkml:trace>
  <inkml:trace contextRef="#ctx0" brushRef="#br0" timeOffset="365978">11758 10263 55 0,'-17'-2'36'0,"17"2"-2"0,0 0-9 16,36-4-54-16,7-2-4 15,13-2-3-15,19 1-1 16</inkml:trace>
  <inkml:trace contextRef="#ctx0" brushRef="#br0" timeOffset="366478">15111 10682 50 0,'7'26'38'0,"-16"2"0"15,2 14-2-15,-22 2-30 16,8 6-3-16,-1 9-34 15,-4-10-3-15,12 1-2 16,2-12 0-16</inkml:trace>
  <inkml:trace contextRef="#ctx0" brushRef="#br0" timeOffset="367011">16054 10691 46 0,'0'0'35'0,"-11"-11"2"15,-9 1-2-15,20 10-24 0,-37-15-2 16,19 12-3-16,-6 0-3 15,-1 7-1-15,-1 4 0 16,2 7-2-16,2 3 1 16,5 5-1-16,6 4 0 15,7 0 0-15,5-7 0 16,9-3 0-16,10-7 0 15,5-10 0-15,8-9-1 16,1-6 1-16,2-7 0 16,-2-5-1-16,-3 4 0 15,-5 0 1-15,-8 2 0 16,-4 9-1-16,-14 12 1 15,0 0 0-15,0 0 0 16,0 24 1-16,-5-2-1 0,1 2 0 16,6 2-1-16,3-6-1 15,13 6-5-15,-18-26-29 16,36 15 0-16,-11-24-1 15,12 2 1-15</inkml:trace>
  <inkml:trace contextRef="#ctx0" brushRef="#br0" timeOffset="367289">16413 10529 46 0,'0'0'34'16,"-28"10"1"-16,22 5-1 15,-11-1-28-15,19 8 0 16,1-1-2-16,10 3-1 0,1-1 0 15,9 3-2-15,0-2 0 16,1 2 0-16,-3-2 1 16,-3 3-1-16,-6-3 1 15,-6 2 0-15,-8-2-1 16,-10-2 0-16,-7-3 0 15,-2-1 0-15,-6-3-1 16,-4-8-3-16,8 11-22 16,-11-25-11-16,10 5 0 15,-3-15-1-15</inkml:trace>
  <inkml:trace contextRef="#ctx0" brushRef="#br0" timeOffset="367725">17474 10194 56 0,'-13'28'36'16,"14"26"-1"-16,-1 4-2 16,17 14-27-16,-7 3-1 15,11 11 0-15,-2-4-6 16,-1-6-4-16,12-2-30 15,-20-19 1-15,2-5-2 16,-12-18 0-16</inkml:trace>
  <inkml:trace contextRef="#ctx0" brushRef="#br0" timeOffset="368384">17229 10634 36 0,'0'0'35'0,"36"14"0"16,-11-21-1-16,11 2-21 16,-5-17-6-16,13-2-4 15,-8-8 1 48,5-3-1-63,-3-3-1 0,-2 1-2 0,-2 0 1 0,-4 2-1 0,-6 8 0 0,-3 11 1 0,-5 9-1 0,-2 14 0 0,-3 16-2 15,-5 10 3-15,1 16-3 16,0 12 3-16,1 4-2 15,4 2 2-15,-1-2-2 16,3-4 2-16,1-17-1 16,3-6 1-16,0-19-1 15,2-14 0-15,2-9 0 16,0-7 0-16,2-11 1 15,1-4-1-15,-1 2 0 16,2 0 0-16,-1 4 0 16,-1 6 0-16,-1 5 0 15,-1 7-1-15,4 8 1 16,-1 3 0-16,3 3 1 0,1-1-2 15,2 1 1-15,4-6 1 16,1-3-1-16,-1-5 0 16,-3-7 1-16,-4-5-2 15,-3 0 1-15,-7-4 0 16,-8-1-1-16,-8 0 1 15,-7 1-1-15,-6 1 1 16,-7 6 0-16,-4 3 2 16,-4 7 0-16,2 11 0 15,-1 4 1-15,5 10 0 16,4 7-1-16,11 10 1 15,9-2-1-15,14 0-1 16,17 0-5-16,7-21-25 16,29 1-8-16,1-20 1 15,19-6-3-15</inkml:trace>
  <inkml:trace contextRef="#ctx0" brushRef="#br0" timeOffset="369189">19607 10500 49 0,'-17'-6'36'15,"17"6"-2"-15,-19-10 2 16,19 10-27-16,-18-19 1 15,5 13-6-15,-12 0-1 16,2 14-2-16,-8 4 0 16,-2 9 1-16,-2 12-3 15,0 10 2-15,3 4-1 16,8 8 1-16,9-1-1 15,10-5 2-15,14-10-3 16,13-8 2-16,9-16-2 0,8-13 0 16,4-9-1-16,-1-13 0 15,-2-5 0-15,-7-8-1 16,-3 1 1-16,-12-2 0 15,-5 4 1-15,-7-1 0 16,-3 4 2-16,-2 8 0 16,-4 3 1-16,3 16 0 15,0 0 1-15,0 0 0 16,-4 23-1-16,8 7 0 15,0 2 0-15,3 6 0 16,0 0-2-16,4 2 0 16,1-7-2-16,1-10-3 15,8 4-6-15,-21-27-25 16,30 11 0-16,-19-19-2 0,12 0 2 15</inkml:trace>
  <inkml:trace contextRef="#ctx0" brushRef="#br0" timeOffset="369482">19824 10530 54 0,'0'0'36'0,"-14"24"0"16,24 16 0-16,-10-8-27 15,14 17-2-15,-7-10-2 16,7 2-2-16,2-7-1 15,-2-9-1-15,0-8 0 16,-1-11 0-16,0-9-1 16,-1-9 1-16,1-10-1 15,0-6 0-15,1-7 0 0,2-4 0 16,1-7 1-16,1-2-2 15,3 3 2-15,0 3-3 16,5 14-2-16,-6 1-3 16,15 23-28-16,-14 2 0 15,8 19-4-15,-9 1 3 16</inkml:trace>
  <inkml:trace contextRef="#ctx0" brushRef="#br0" timeOffset="369998">20315 10704 78 0,'-12'-1'37'0,"12"1"-1"16,0 0-10-16,-9 23-19 0,5-10-3 16,5 5-1-16,1-3-1 15,2 2-1-15,-1-3-1 16,-3-14 0-16,12 10 0 15,-12-10-1-15,19-14 1 16,-8-4-2-16,4-1 1 16,2-8 0-16,2 1 1 15,0-2-1-15,3-1 1 16,-2 2-1-16,-2 5 1 15,-3 8 0-15,-2 5 0 16,-13 9 0-16,15 8 0 16,-11 7 0-16,0 7 0 15,-1 5 2-15,1-4-2 16,2-3 1-16,2-3 0 0,7-6-1 15,1-8 0-15,2-6 0 16,2-7 0-16,3-4-1 16,-1-1 0-16,1-2 1 15,-1 0 0-15,-2-1 0 16,-2 4 0-16,-3 1 0 15,-1 7 0-15,-14 6 0 16,18 0 1-16,-18 0-1 16,9 22 0-16,-6-4 0 15,-1 4 0-15,4 1-1 16,3-2-1-16,1-7-2 15,13 10-7-15,-6-21-25 16,19 6-1-16,-5-15 0 0,14 2 1 16</inkml:trace>
  <inkml:trace contextRef="#ctx0" brushRef="#br0" timeOffset="370278">21196 10525 52 0,'-18'-25'37'16,"4"18"-3"-16,-10-1 1 15,12 16-26-15,-9-2-2 16,12 15-3-16,3 0-2 15,6 5 0-15,5 2-1 16,5-1 0-16,3 0-1 16,1 2 1-16,1-2-1 15,-1 2 0-15,-4-4 0 16,-3 2 0-16,-6-4 0 0,-5-1 0 16,-4-4 0-16,-6-5 0 15,-1-3-1-15,-5-6-1 16,6 0-2-16,-8-17-6 15,22 13-25-15,-15-28 0 16,17 10-1-16,-4-14 0 16</inkml:trace>
  <inkml:trace contextRef="#ctx0" brushRef="#br0" timeOffset="370684">21313 10655 47 0,'29'35'35'15,"-14"-3"3"-15,13 9-3 16,-15-9-27-16,13 9 1 15,-10-13-3-15,3 0-2 0,-6-7-3 16,-6-4 1-16,-7-17-2 16,0 0 1-16,-11-6-1 15,-3-13 0-15,-6-3 1 16,0-7-1-16,-3-7 0 15,2-6 0-15,6-3 0 16,3-6-1-16,12 1 1 16,8 4-2-16,11 5 2 15,7 6-2-15,7 16 1 16,8 11 1-16,7 11 0 15,1 12 1-15,-1 9-1 16,-6 8 1-16,-8 4 0 16,-9 4 0-16,-11-5 0 15,-14 1 0-15,-12-1-1 0,-14-3 0 16,-6-3-1-16,-8-8-1 15,5-4-3-15,-7-13-3 16,22 4-27-16,-7-20-1 16,27 12-1-16,-13-33 1 15</inkml:trace>
  <inkml:trace contextRef="#ctx0" brushRef="#br0" timeOffset="371082">21858 10618 46 0,'29'-6'36'0,"4"8"1"16,-22-5-2-16,10 6-24 15,-21-3-2-15,0 0-4 0,-16-1-2 16,2 5-2 0,-5 4 0-16,-2 4 0 0,1 3-1 15,-2 4 0-15,1 5-1 16,3 0 1-16,4 1 0 15,5 3 0-15,8-6 0 16,3-3 1-16,5-2-2 16,4-8 2-16,7-8-1 15,3-2 0-15,5-7 0 16,1-6-1-16,2 0 1 15,0-7 0-15,-1 1 0 16,-2 2 0-16,-4 0 0 16,-4 4 0-16,-7 6 0 15,-11 8 0-15,0 0 0 0,0 0 0 16,4 23 0-1,-9-7-1-15,1 0 0 0,-2-2-2 16,7 4-3-16,-1-18-21 16,0 13-8-16,0-13-1 15,18-3 0-15</inkml:trace>
  <inkml:trace contextRef="#ctx0" brushRef="#br0" timeOffset="371435">22265 10648 30 0,'21'-2'34'15,"-21"2"2"-15,11 22-1 16,-11-22-16-16,4 35-9 16,-10-19-2-16,9 5-3 0,-7-6-2 15,5-2 0-15,-1-13-2 16,0 0 0-16,0 0-1 15,0 0 0-15,11-13 0 16,-5 1-1-16,4-6 1 16,2-3-1-16,2-1 1 15,4-1 0-15,3 1 0 16,1 3-1-16,0 4 1 15,-3 3 0-15,-1 11 0 16,-1 6 1-16,-4 5-2 16,-1 7 1-16,-1 4 0 15,0 0-1-15,3 2-2 16,-2-7-4-16,18 3-28 15,-15-11 0-15,15 1-2 0,-7-13 1 16</inkml:trace>
  <inkml:trace contextRef="#ctx0" brushRef="#br0" timeOffset="371720">22894 10493 44 0,'-21'1'34'15,"-10"0"2"-15,10 12 0 16,-5 0-30-16,12 10 2 15,0-6-4-15,12 2-1 16,9 0-1-16,7 2-1 16,1-1 0-16,6 2 1 15,-2-2 0-15,3 3 0 0,-5-2 1 16,-2 2 0-16,-6-5-1 15,-2-3 0-15,-10-1 0 16,3-14-1-16,-18 20-3 16,-5-24-18-16,4 8-17 15,-17-11-1-15,6 3-2 16,-9-12 1-16</inkml:trace>
  <inkml:trace contextRef="#ctx0" brushRef="#br0" timeOffset="373179">23330 10529 44 0,'3'23'34'0,"-11"2"2"16,13 14-3-16,-11-2-26 15,12 10-1-15,-2-4-3 16,6-1 0-16,2-6-2 15,4-7 0-15,2-12-1 16,3-11 2-16,5-11-2 16,0-8 0-16,1-5-2 15,0-5 2-15,-3-6 0 16,0-2 0-16,-5 2-1 15,-5 0 1-15,-6 6 0 16,-3 8 0-16,-5 15 0 16,6-13 0-16,-6 13-1 0,12 26 1 15,0-6 0-15,4 5 0 16,5 2 0-16,5-2 0 15,2-4 0-15,3-7 0 16,0-7 0-16,0-7 0 16,-3-5 0-16,-4-5 0 15,-4-5 0-15,-7-3 0 16,-7-3 0-16,-6-2-1 15,-6 1 2-15,-7-2-2 16,-3 2 2-16,1 4-2 16,1 3 2-16,14 15-1 15,-13-12 0-15,13 12 0 16,19 12 0-16,2-2 0 15,7 4 0-15,8-1 0 0,4-3 0 16,5-2 0-16,1-7 0 16,-3-4 0-16,-2-4 0 15,-2-3-1-15,-7-3 1 16,-7-1 0-16,-8 0-1 15,-10-2 1-15,-6 5 0 16,-1 11 0-16,-22-14 1 16,3 14-1-16,-7 8 0 15,0 7 1-15,1 7 0 16,0 10 0-16,2 4 1 15,7 5-1-15,7 0-1 16,11 0 0-16,7-7 0 16,9-7-1-16,7-6-3 15,4-19-1-15,15 2-3 0,-11-21-6 16,17 12-11-16,-18-22-6 15,11 13 7-15,-21-18 7 16,11 12 8-16,-13-7 6 16,-4-1 4-16,1 7 8 15,-13-8 12-15,10 13 7 16,-13-6-5-16,13 21-6 15,-14 1-6-15,0 0-4 16,9 13-1-16,-2 13-1 16,-6-5-1-16,3 10-1 15,-5-3-1-15,2-1-1 16,-1-2 2-16,0-4-2 15,0-8 1-15,0-13-1 16,0 0-1-16,0 0 1 16,0 0 0-16,0-19 0 0,1-4 0 15,4-3 0-15,3-2-1 16,6-4 1-16,6-1-1 15,5 3 1-15,6 5-1 16,4 2 0-16,4 7 0 16,2 6 0-16,0 6-1 15,0 4 1-15,0 4 0 16,-2-1-1-16,0-1 1 15,-5-2-1-15,1-4 1 16,-3-3-1-16,-2-1 1 16,-6-1 0-16,-7-4 0 15,-5 2-1-15,-8-5 2 0,-8 5-1 16,-4-1 1-16,-9 10 0 15,-5 0 1-15,-2 7-1 16,-6 8 1-16,1 8 0 16,-3 8 0-16,7 5 1 15,2 1-2-15,11 0 1 16,10-2-1-16,12-6-2 15,18-2-4-15,7-24-15 16,31 3-18-16,6-21 0 16,33 2-2-16,10-19 1 15</inkml:trace>
  <inkml:trace contextRef="#ctx0" brushRef="#br0" timeOffset="373629">26042 10473 58 0,'0'0'38'0,"12"31"0"16,-16-19-11-16,8 21-18 15,-9-3-5-15,3 7 0 16,0-5-5-16,-5-9-6 15,15 4-29-15,-13-16 0 16,11 2-1-16,-6-13 0 16</inkml:trace>
  <inkml:trace contextRef="#ctx0" brushRef="#br0" timeOffset="373982">26215 10562 43 0,'4'27'38'0,"-6"-8"-1"15,11 5-2-15,-6-12-28 16,12 2 1-16,-15-14-3 16,27 6-2-16,-14-13-2 15,4-5 0-15,0-2-1 16,-3-4 1-16,1-2-1 15,2-2-1-15,1-4 2 16,-1-1-1-16,6 4 0 16,1 3 1-16,3 3 0 0,4 11 0 15,2 7 0-15,1 9 1 16,-4 9-2-16,1 10 1 15,-5 1-1-15,-5 4 0 16,-3 2-3-16,-9-11-1 16,2 10-11-16,-15-19-21 15,5 2 0-15,-14-15-2 16,13-3 0-16</inkml:trace>
  <inkml:trace contextRef="#ctx0" brushRef="#br0" timeOffset="374178">25907 10201 67 0,'-31'-13'38'15,"31"13"0"-15,-14-3-1 16,36 7-35-16,5 14-10 15,8-6-27-15,11 5 0 16,4-5-4-16,17 7 1 16</inkml:trace>
  <inkml:trace contextRef="#ctx0" brushRef="#br0" timeOffset="374642">27382 10298 52 0,'3'-40'36'15,"-2"15"2"-15,-16 0-2 16,15 25-31-16,-38-6 1 15,14 26-2-15,-10 16-1 16,9 18 0-16,1 11-3 16,10 8 1-16,7 8-1 15,8-1-1-15,9-2-1 16,6-12-2-16,12 0-16 15,-9-29-16-15,7-3 0 16,-13-19-2-16,2-5 2 16</inkml:trace>
  <inkml:trace contextRef="#ctx0" brushRef="#br0" timeOffset="375113">27116 10602 44 0,'19'-2'35'0,"17"9"1"15,3-10-2-15,16 3-27 16,-2-8-1-16,6 5-2 16,-6-8 0-16,-6 4-3 15,-8-2-1-15,-11 0-1 16,-10 4-1-16,-18 5 2 15,0 0-1-15,-16 10 1 16,-6 3 0-16,-4 7 0 16,-1 3 1-16,3 7 1 0,0-2-1 15,9 0 0-15,7-2 0 16,8-3 0-16,9-10 0 15,8-6 0-15,6-7-1 16,4-6 1-16,1-7-1 16,5-4 0-16,-1-2 1 15,-3-3-1-15,-3 2 0 16,-3 2 0-16,-5 0 1 15,-4 4 0-15,-2 5-1 16,-12 9 1-16,0 0 0 16,0 0-1-16,9 15 1 15,-9 2-1-15,3 5 0 16,2-2-1-16,5 3-2 0,2-9-3 15,17 10-19-15,-9-22-10 16,18 2-3-16,-8-14 2 16</inkml:trace>
  <inkml:trace contextRef="#ctx0" brushRef="#br0" timeOffset="375357">28045 10520 35 0,'-17'-4'34'15,"-12"1"2"-15,8 19 0 16,-12-1-25-16,16 21-1 15,-8-5-2-15,14 10-3 16,3-6-2-16,17 0-1 16,7-7 0-16,7-5-2 0,10-12 0 15,5-11-1-15,5-4-2 16,-1-14-2-16,5 4-4 15,-15-18-4-15,16 10-14 16,-17-18-10-16,2 4 2 16,-10-15-1-16</inkml:trace>
  <inkml:trace contextRef="#ctx0" brushRef="#br0" timeOffset="375528">28407 10106 46 0,'0'0'35'0,"-4"41"0"15,6 27 1-15,-12 1-26 16,15 18-1-16,-7-8-6 15,7 1 0-15,-3-11-2 0,2-7-3 16,8-9-4-16,-13-28-20 16,12 5-10-16,-11-30-1 15,4 20 1-15</inkml:trace>
  <inkml:trace contextRef="#ctx0" brushRef="#br0" timeOffset="375703">28220 10576 41 0,'0'0'38'15,"0"0"0"-15,23 4-1 16,6-9-16-16,25 10-14 16,6-9-4-16,12-9-11 15,16 7-29-15,1-17-1 16,13 5 1-16,-2-13-3 0</inkml:trace>
  <inkml:trace contextRef="#ctx0" brushRef="#br0" timeOffset="376333">29080 10459 54 0,'5'36'37'0,"-6"-2"-2"15,17 12 1-15,-8-13-28 16,14 9-2-16,-4-11-2 15,7-3-1-15,0-14-2 16,4-9 0-16,-4-11-1 16,1-9 1-16,-4-10-1 15,-1-4 1-15,-3-6-1 16,-2-8-1-16,-2-1 1 15,1-1 0-15,-1 3 1 16,0 1-2-16,0 10 1 16,-1 4-1-16,0 17-4 15,-13 10-12-15,17 10-19 16,-19 11-1-16,7 16-1 0,-10-1 2 15</inkml:trace>
  <inkml:trace contextRef="#ctx0" brushRef="#br0" timeOffset="376665">29524 10576 57 0,'31'-21'35'15,"-7"-9"1"-15,7 3-2 16,-9-9-29-16,5 5 1 15,-9-1-3-15,-4 5-1 0,-9 3-1 16,-11 9 0-16,-9 9-1 16,-7 12 0-16,-8 14 1 15,-2 11-1-15,-2 7 1 16,5 6-1-16,6 3 0 15,11 1 1-15,11-5-1 16,11-4 0-16,13-12 1 16,6-10-2-16,9-1-2 15,-1-15-1-15,10 3-5 16,-16-19-14-16,11 6-12 15,-12-12-1-15,2 4 0 16,-14-9 0-16</inkml:trace>
  <inkml:trace contextRef="#ctx0" brushRef="#br0" timeOffset="376919">29938 10473 37 0,'7'29'34'16,"-10"0"-1"-16,10 13-2 16,-16-17-18-16,19 8-4 15,-15-14-1-15,11 4-1 16,-6-23-2-16,2 17-2 15,-2-17-1-15,0 0-1 16,9-20 0-16,-3 3 0 16,4-6 0-16,1-4-3 15,5 0 1-15,1-10-4 16,10 5 0-16,-8-8-6 15,19 22-10-15,-22-10-12 16,13 22-3-16,-11-5 1 16,5 22 5-16</inkml:trace>
  <inkml:trace contextRef="#ctx0" brushRef="#br0" timeOffset="377295">30220 10568 47 0,'7'28'34'0,"-6"-16"-2"16,16 6-8-16,-17-18-8 16,22 5-5-16,-22-5-2 15,32-17-4-15,-14 1-1 16,8-1-1-16,-1-10 0 15,2-1-1-15,-1-5-1 16,0-1 1-16,-4 1-1 16,-3 5 0-16,-4 4 0 15,-6 4-1-15,-9 20 0 16,0 0 0-16,11 21 0 15,-13 8 0-15,1 10-1 0,-1 6 1 16,-1 7 0-16,2 6 0 16,-1-1 0-16,2 1 0 15,-1 0-1-15,0-3 2 16,-4-1-1-16,-4-7 0 15,-7-7 0-15,-6-6 0 16,-7-5-1-16,-3-6 1 16,-6-9 0-16,-3-8 0 15,-3-5 0-15,1-6-1 16,3-2-1-16,-3-14-6 15,21 4-28-15,-9-16-1 16,19 2-1-16,1-8 0 16</inkml:trace>
  <inkml:trace contextRef="#ctx0" brushRef="#br0" timeOffset="378165">31267 10454 53 0,'18'-6'40'15,"-20"-6"-3"-15,2 12 1 16,-15 3-30-16,0 17 0 15,-18 1-4-15,2 13-2 16,1 7 0-16,-1 4-1 16,10 1 0-16,11-2-1 15,10-4 0-15,11-7 0 16,13-7-2-16,10-14 0 15,16-3-2-15,-2-19-5 0,16 4-24 16,-12-17-3-16,5 2-1 16,-14-12 1-16</inkml:trace>
  <inkml:trace contextRef="#ctx0" brushRef="#br0" timeOffset="378339">31636 10184 60 0,'-15'0'35'16,"8"31"1"-16,-6 15-1 15,11 19-26-15,-11-1-4 16,9 4-4-16,8 3-5 16,1-14-31-16,14 1 0 0,-1-18-2 15,8-8 0 1</inkml:trace>
  <inkml:trace contextRef="#ctx0" brushRef="#br0" timeOffset="378646">31855 10527 49 0,'-18'25'38'16,"-9"2"-2"-16,10 7 1 15,2-6-31-15,13 7 1 16,5-12-3-16,10-3-1 15,9-7-1-15,6-8-1 0,3-7-1 16,0-7-1 0,1-3 1-16,-5-7 0 0,-3-3-1 15,-3-2 1-15,-11-5 0 16,-12-3-1-16,-5-2 0 15,-6 0 0-15,-6 11-2 16,-3-3-6-16,22 26-23 16,-31-18-4-16,31 18 0 15,-18 12 1-15</inkml:trace>
  <inkml:trace contextRef="#ctx0" brushRef="#br0" timeOffset="379210">32175 10520 43 0,'0'0'35'16,"0"0"2"-16,0 0-2 16,0 0-13-16,0 0-16 15,47-53-1-15,-47 53-2 16,0 0-1-16,0 0 0 15,0 0 0-15,0 0 0 16,4 53-1-16,-4-53 1 16,0 0-1-16,14 69 0 15,-14-69 0-15,13 52 1 16,-13-52-2-16,0 0 1 15,9 72 0-15,-9-72-1 16,0 0 0-16,-11 55 0 16,11-55-1-16,0 0 0 0,0 0 0 15,0 0-1-15,0 0 1 16,0 0-2-16,0 0 1 15,0 0 0-15,0 0-1 16,0 0 1-16,0 0 0 16,33-60-1-16,-33 60 1 15,59-49-1-15,-59 49 2 16,65-55 0-16,-65 55 0 15,60-52 2-15,-60 52 0 16,0 0 2-16,54-58 1 16,-54 58 0-16,0 0 1 15,0 0-1-15,0 0 1 16,0 0-1-16,0 0-1 15,0 0 0-15,0 0-1 16,-29 59 0-16,29-59-2 0,0 0-1 16,23 63-3-16,-23-63-26 15,56 32-12-15,-56-32 2 16,85 18-3-16</inkml:trace>
  <inkml:trace contextRef="#ctx0" brushRef="#br0" timeOffset="379967">27211 11003 52 0,'0'0'35'16,"9"19"0"-16,-19-4-11 16,11 24-14-16,-14 2-4 15,9 12-2-15,-5-1 0 16,7 0-4-16,3-6 0 15,3-7-3-15,6-3-2 16,-3-20-9-16,11 0-21 16,-18-16-1-16,25 0 0 0,-17-12 1 15</inkml:trace>
  <inkml:trace contextRef="#ctx0" brushRef="#br0" timeOffset="380405">27104 11155 22 0,'-17'-10'33'0,"17"10"3"15,0 0-2-15,15-4-13 16,-1-5-12-16,19 8-2 16,1-11-2-16,9 3-1 15,2-2-2-15,7 2-1 16,-4-1 0-16,-3 1-1 15,-8 2 1-15,-7 5-2 16,-12 7 1-16,-8 6 0 0,-10 5 0 16,-8 3 0-16,-5 6 0 15,0 6 0-15,-1 1 0 16,4 0 0-16,7-6 0 15,7-3-1-15,8-6 1 16,8-6 0-16,5-10 1 16,7-7-1-16,5-7 0 15,3-5 1-15,-1-2 0 16,-4-5 0-16,-6-4 0 15,-7 1 0-15,-8 0-1 16,-11-2 0-16,-13 6 1 16,-11 6-1-16,-7 8 0 0,-10 8 1 15,-4 13-2 1,-3 4-3-16,16 25-30 0,-8-1-2 15,23 9-3-15,6-9 2 16</inkml:trace>
  <inkml:trace contextRef="#ctx0" brushRef="#br0" timeOffset="380901">28192 10921 36 0,'19'2'34'15,"-7"8"1"1,8 22 0-16,-9 1-25 0,12 24-1 16,-12 0-3-16,9 8-1 15,-10-4-2-15,4 0-2 16,-5-10 0-16,0-8-3 15,-1-7-1-15,-8-16-5 16,10 3-11-16,-10-23-16 16,0 0-2-16,0 0 1 15</inkml:trace>
  <inkml:trace contextRef="#ctx0" brushRef="#br0" timeOffset="381596">27999 11205 25 0,'-23'21'33'15,"19"9"2"-15,4-4-1 16,20 5-15-16,3-18-12 16,21 1-3-16,4-20 0 15,11-1 0-15,0-11-3 16,-1-4 0-16,-4-4-1 15,-5-3 0-15,-6 0-1 16,-11-1 1-16,-8 2-1 16,-8-2 0-16,-6 6 0 15,-6 4 0-15,-4 7 1 16,0 13 0-16,0 0 0 15,-17 14 0-15,9 13 1 16,-1 10 1-16,-1 4-1 0,2 5 0 16,1-5 0-16,7-3 1 15,1-6-2-15,8-5 1 16,4-11-1-16,7-10-1 15,6-6 1-15,4-5 0 16,2-4 0-16,0 0 0 16,0-2 0-16,2-1 0 15,-2 3 1-15,-2 3-1 16,-5-3 1-16,1 6 0 15,0 2-1-15,-1 2 0 16,0 3 0-16,-1-1 0 16,2-1 0-16,1-1 0 15,1 3-1-15,1-5-1 16,-1-4 2-16,-1-2 1 0,0-3-1 15,-5-3 0-15,0-1-1 16,-5-1-1-16,-3 1 1 16,-6-4 2-16,-5 2-3 15,-5 1 1-15,-5 4 0 16,7 11 2-16,-25-17 0 15,7 17 1-15,-3 4 1 16,2 6 0-16,-2 7 0 16,7 8 1-16,4-2-1 15,7 3-1-15,8-2 0 16,12-3-1-16,5-7 0 15,11-5-3-15,18-1-11 16,-6-23-27-16,18 3 4 16,-3-14-3-16,16 4 1 0</inkml:trace>
  <inkml:trace contextRef="#ctx0" brushRef="#br0" timeOffset="383311">29833 10944 37 0,'0'0'34'16,"-3"32"2"-16,3-12-2 15,8 16-23-15,-14-10-1 16,12 11-4-16,-10-6 0 0,8 2-2 15,-5-9-2-15,2-2 0 16,0-10 0-16,-1-12-2 16,9 12 1-16,-9-12-1 15,21-7 0-15,-6-4 0 16,6-1 0-16,3-2 0 15,3-3 0-15,6 3 0 16,1-3 0-16,0 7 0 16,-1 4 0-16,-1 6 0 15,-2 5 0-15,-2 5 0 16,-1 5 0-16,-2 4 0 15,-1 3 0-15,-2 1 0 16,5-5-1-16,0-2 1 16,2-4-1-16,-4-6-2 15,4-1-1-15,-9-10-2 0,7 3-3 16,-10-14-1-16,7 11 0 15,-16-15 0-15,10 9 2 16,-9-7 4-16,3 0 4 16,-2 3 1-16,-6-2 4 15,8 9 3-15,-14-10 2 16,2 18 0-16,3-13-1 15,-3 13 0-15,0 0-2 16,0 0-2-16,-13 4 0 16,13-4-1-16,-13 13-1 15,13-13 1-15,-14 17-2 16,14-17 0-16,-14 20 0 15,14-20-1-15,-5 23 0 16,7-9 0-16,2-1 0 0,4-1-1 16,2-1 0-16,5 2 0 15,4-1 0-15,1-3-1 16,6-3-1-16,0-5-4 15,12 12-12-15,-13-17-24 16,18 8 4-16,-8-14-4 16,13 9 3-16</inkml:trace>
  <inkml:trace contextRef="#ctx0" brushRef="#br0" timeOffset="383733">30909 11121 57 0,'0'0'37'15,"11"8"-1"-15,-11-8-1 0,8 22-25 16,-10-6-4-16,7 7-2 15,-4-3-2-15,5 1-4 16,10 3-3-16,-16-24-17 16,35 24-15-16,-15-18-3 15,16 1 1-15,-6-9 0 16</inkml:trace>
  <inkml:trace contextRef="#ctx0" brushRef="#br0" timeOffset="384041">31316 11141 63 0,'-24'-5'35'15,"-10"2"-2"-15,3 15-10 16,-7-7-16-16,18 12-1 0,-6-1-2 16,15 5-1-16,5-3-1 15,10 4-2-15,8-5 0 16,10 1 1-16,3 2 0 15,4 0 0-15,0-1 0 16,-3 2 0-16,-3 1 0 16,-7-2 0-16,-10 3-1 15,-5-1 1-15,-11-3-2 16,-5-2 0-16,-6-1 0 15,-1-4-1-15,0-4-2 16,-1-10-1-16,10 1-1 16,-10-13-7-16,23 14-21 15,-10-31-2-15,15 10 0 16,-5-13-1-16</inkml:trace>
  <inkml:trace contextRef="#ctx0" brushRef="#br0" timeOffset="384401">31520 11058 41 0,'2'32'34'0,"4"10"4"16,-15-5-3-16,6 7-16 16,-6-15-10-16,11 3-3 15,-2-10-2-15,6-1-1 16,-6-21-2-16,23 12-1 15,-3-12 0-15,3-6 0 16,4-4 1-16,4-2 0 0,1-3-1 16,1-2 1-16,-1 3-1 15,1 1 1-15,-6 3-1 16,-3 6 1-16,1 4-1 15,-5 9 0-15,-6 4 0 16,3 4-1-16,-3 1 1 16,0 1-1-16,4-1 1 15,2-2-1-15,2-2 0 16,1-7-3-16,-23-7 1 15,0 0-4-15,0 0-28 16,54 4 0-16,-54-4-2 16,0 0 2-16</inkml:trace>
  <inkml:trace contextRef="#ctx0" brushRef="#br0" timeOffset="384603">32172 11167 50 0,'12'-72'36'0,"-12"72"0"16,0 0 0-16,0 0-10 15,0 0-18-15,0 0-2 16,0 0-4-16,0 0-1 16,0 0-3-16,0 0-2 15,42 52-11-15,-42-52-23 16,12 61 0-16,-12-61-1 15,3 56 2-15</inkml:trace>
  <inkml:trace contextRef="#ctx0" brushRef="#br0" timeOffset="385023">32213 11263 57 0,'0'0'36'0,"0"0"-1"15,28-58 0-15,-28 58-25 16,0 0-3-16,61-43-2 15,-61 43-2-15,0 0-1 16,70-26-1-16,-70 26-1 16,0 0 0-16,62-21 1 15,-62 21-1-15,0 0 0 16,0 0 1-16,0 0 0 15,0 0 1-15,0 0-1 16,0 0 1-16,0 0-1 0,0 0 1 16,0 0-1-16,0 0 0 15,0 0-1-15,0 0 1 16,3 62-1-16,-3-62 2 15,0 0-2-15,0 0 1 16,22 63 1-16,-22-63-1 16,0 0 0-16,0 0 0 15,43 59-1-15,-43-59 0 16,0 0-1-16,0 0-4 15,0 0-11-15,31 56-23 16,-31-56 0-16,0 0-2 16,0 0 1-16</inkml:trace>
  <inkml:trace contextRef="#ctx0" brushRef="#br0" timeOffset="385317">32840 11302 73 0,'51'-7'43'16,"-51"7"-2"-16,0 0 2 15,55-2-33-15,-55 2-1 16,0 0-3-16,0 0-1 15,0 0-1-15,0 0 0 16,0 0 0-16,0 0-1 0,0 0-3 16,0 0 0-16,0 0 0 15,0 0-3-15,0 0-14 16,0 0-28-16,0 0 0 15,0 0-1-15,0 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2:42:57.6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929 10482 18 0,'0'0'32'0,"0"0"0"15,12-52-6-15,-12 52-7 16,0 0-3-16,0 0-2 15,0 0-5-15,0 0-1 16,66 49-3-16,-66-49 0 16,0 0-2-16,51 75 0 15,-51-75-1-15,42 54 0 16,-42-54-2-16,44 55 0 0,-44-55-3 15,0 0-6 1,54 67-26-16,-54-67 1 0,0 0-2 16,0 0 0-16</inkml:trace>
  <inkml:trace contextRef="#ctx0" brushRef="#br0" timeOffset="304.0304">1013 10768 52 0,'0'0'35'0,"0"0"-1"16,0 0-3-16,0 0-20 15,0 0-1-15,0 0-4 16,0 0-2-16,0 0-1 16,-3-51-2-16,3 51-1 15,31-51 0-15,-31 51-3 16,30-54-1-16,-30 54-11 15,26-57-18-15,-26 57-1 16,0 0 0-16,32-69-2 16</inkml:trace>
  <inkml:trace contextRef="#ctx0" brushRef="#br0" timeOffset="550.055">968 10566 31 0,'0'0'35'16,"0"0"2"-16,-53 28 1 15,53-28-13-15,0 0-14 16,0 0-1-16,0 0-3 15,0 0-3-15,0 0-6 16,66-5-32-16,-66 5-1 16,53 9-1-16,-53-9-3 15</inkml:trace>
  <inkml:trace contextRef="#ctx0" brushRef="#br0" timeOffset="1623.1623">3273 12882 32 0,'0'0'31'16,"-10"21"2"-16,9 2-3 15,1-23-20-15,1 33-1 16,0-14-2-16,16 12 0 15,-3-7-3-15,8 7-1 16,2-4-2-16,6 1 0 16,-2-2-1-16,2-2-1 15,-1-7-1-15,-3-7-1 0,0 2-3 16,-12-20-12-16,5 9-15 15,-11-15-1-15,-8 14 1 16,9-31-1-16</inkml:trace>
  <inkml:trace contextRef="#ctx0" brushRef="#br0" timeOffset="1886.1886">3509 12936 26 0,'0'0'29'0,"-17"0"3"16,4 8-1-16,-9-8-22 0,12 15 0 16,-13-3-3-16,9 11-1 15,-10-1-1-15,6 6 0 16,-3 0-1-16,4 4-2 15,0 0 0-15,2-5-2 16,4-2-3-16,-7-10-21 16,14 1-7-16,4-16-1 15,-12 9 1-15</inkml:trace>
  <inkml:trace contextRef="#ctx0" brushRef="#br0" timeOffset="2110.211">3078 13089 50 0,'14'0'36'0,"-14"0"-1"15,37-8-1-15,-19-4-25 16,21 12-1-16,-1-7-3 15,19 3-5-15,9 3-4 16,-3-7-30-16,20 9-1 16,-2-3-3-16,13 7 1 15</inkml:trace>
  <inkml:trace contextRef="#ctx0" brushRef="#br0" timeOffset="3101.3101">5291 15236 23 0,'26'24'34'0,"-1"-7"-1"15,20 12-2-15,-4-8-25 16,12 11-1-16,-5-8 0 16,7 6-3-16,-7-5 0 15,0 4-4-15,-5-4 1 16,-9-7-3-16,0 8-9 15,-18-21-19-15,9 5-2 16,-25-10 2-16</inkml:trace>
  <inkml:trace contextRef="#ctx0" brushRef="#br0" timeOffset="3365.3365">5598 15239 41 0,'-23'12'33'0,"11"18"-1"16,-11-11-10-16,10 14-18 16,-3-3 1-16,6 7-3 15,-3-2 0-15,4-1-1 16,-1 1-1-16,0-6 0 15,-1-3-2-15,-3-11-1 16,4 2-5-16,-13-21-18 16,23 4-8-16,-38-9 1 15,20 1 0-15</inkml:trace>
  <inkml:trace contextRef="#ctx0" brushRef="#br0" timeOffset="3540.354">5133 15508 26 0,'36'2'33'0,"-1"-18"2"16,29 3-3-16,-3-14-27 16,12 2-1-16,3 8-18 15,-7-12-17-15,10 13-3 16,-17-4-1-16</inkml:trace>
  <inkml:trace contextRef="#ctx0" brushRef="#br0" timeOffset="11609.1608">23137 16052 4 0,'-25'-14'10'16,"8"8"0"-16,-1-8 0 15,18 14 0-15,-21-18-1 0,21 18 0 16,-6-18 1-16,6 18-5 16,-3-17 0-16,3 17 1 15,12-10-1-15,6 7-2 16,1-1 0-16,13 6 0 15,8-5-1-15,13 2 0 16,10 0-1-16,8-1-1 16,5 1 1-16,2 0-1 15,-3-1 0-15,-6 1 0 16,-11 1 0-16,-14 1 0 15,-18 2 0-15,-26-3 0 16,0 0 0-16,-29 15 0 16,-17-7 0-16,-22-2 1 15,-14 3-1-15,-10 0 0 0,-8 3 0 16,-3-2 0-16,0 0 0 15,6 2 1-15,7-1-1 16,13 0 0-16,14-1 0 16,14-2 0-16,17-2 0 15,15-1 0-15,17-5 0 16,13 3 0-16,19-5 0 15,17 1 0-15,13-3 0 16,12-1 1-16,11 0-1 16,4 1 0-16,1-1 0 15,-5 1 1-15,-10 2 0 16,-16-2-1-16,-18 0 1 15,-19 3-1-15,-22 1 1 16,-29-2 0-16,-20 0-1 16,-22-1 1-16,-17 2-1 0,-11 0 0 15,-8-1 0-15,3 0 1 16,5-2-1-16,14 0 0 15,14 0 0-15,22 1 0 16,21-3 0-16,28 6 0 16,0 0 0-16,37-16 0 15,12 9 0-15,16 0 0 16,15-2 1-16,8 1-1 15,10-1 0-15,1 4 0 16,-5-1 1-16,-9 2-1 16,-15 0 1-16,-19 3 0 15,-23-1 0-15,-28 2 0 16,-15 4 0-16,-25 0 0 15,-18 5-3-15,-22-4-28 0,10 8-2 16,-10-16-2-16</inkml:trace>
  <inkml:trace contextRef="#ctx0" brushRef="#br0" timeOffset="14325.4324">17634 12208 17 0,'6'-16'27'15,"8"8"-12"-15,-11-5 1 16,11 14-2-16,-14-1-2 0,0 0-1 15,0 0-3-15,14 15-2 16,-14-15-2-16,15 17 0 16,0-10-2-16,5 2 0 15,7-5-1-15,5-2 0 16,4-2 0-16,4-4-1 15,-1-2 1-15,-3-3-1 16,-4-4 0-16,-6-2 3 16,-9 2-3-16,-8-1 2 15,-9 0-2-15,-9 1 2 16,-11 3-2-16,-8 5 3 15,-9 2-3-15,-7 6 0 0,-4 4 0 16,-2 9-2-16,0 3 2 16,5 7-2-16,5 4 3 15,12 5-3-15,8 2 3 16,14 2-3-16,11-6 3 15,16 0 1-15,13-6-2 16,13-1 1-16,7-8-1 16,5-6 0-16,2-1-2 15,-2-10 0-15,4 4-4 16,-18-16-9-16,6 7-16 15,-17-14-1-15,1 4 0 16</inkml:trace>
  <inkml:trace contextRef="#ctx0" brushRef="#br0" timeOffset="14819.4818">18322 12135 24 0,'-22'-19'24'0,"3"18"6"16,-13-3-16-16,9 18-2 15,-12-8-3-15,10 16-2 16,-4-1-1-16,9 7-5 16,2-4 2-16,15 2-4 15,5-7 2-15,11-4 0 16,5-4 0-16,5-5-1 15,3-7 1-15,0-6-1 16,-1-2 0-16,-1-5 0 16,-5-4 0-16,-5 1 0 0,-2-7 0 15,-5 0 3-15,-1 2-2 16,-3 2 1-16,0 2-2 15,1 5 4-15,-4 13-4 16,0 0 0-16,17 12 0 16,-7 8-2-16,1 7 3 15,4 6-2-15,-1 4 1 16,0 6-1-16,-2-2 1 15,-2 4 1-15,-8-4 0 16,-2-2 0-16,-7-2-1 16,-7-2 0-16,-6-7 1 15,-7-2-1-15,-4-8 0 16,-5-7 0-16,0-3-1 15,-2-9-2-15,7 6-11 0,-7-19-17 16,14 5-1-16,-2-14 1 16,13 10 0-16</inkml:trace>
  <inkml:trace contextRef="#ctx0" brushRef="#br0" timeOffset="15190.5189">17583 12532 6 0,'0'0'29'0,"-9"13"2"16,20 0-5-16,-11-13-9 15,41 8-6-15,-10-9-3 16,19 7-1-16,3-7-3 15,12 2-1-15,1-4-1 16,6 2 0-16,-2-1 0 16,-5 2-1-16,-11-4 0 15,-9 5-1-15,-14 3 0 16,-13 0-3-16,-5 7-28 15,-27-8-2-15,-3 6 1 0,-14-11-2 16</inkml:trace>
  <inkml:trace contextRef="#ctx0" brushRef="#br0" timeOffset="16220.6219">13994 11226 16 0,'-16'-15'33'0,"16"15"-2"0,0 0 1 15,19-2-26-15,8 10 2 16,2-7-2-16,16 5-1 16,5-7 0-16,14 2-2 15,8-3 0-15,8-1-1 16,-4-3-1-16,-1-3-1 15,-7 0 1-15,-10-1-1 16,-12-1 0-16,-15 2 1 16,-18-2-1-16,-13 11 0 15,-24-19 0-15,-14 11 0 16,-12 2-1-16,-12 0 1 15,-8 4 0-15,-8 3 0 16,-2 6-1-16,1 3 1 16,5 4-1-16,11 4 1 0,14 1 0 15,16-1 0-15,20 0 0 16,22-3 0-16,23-6 0 15,20-5 1-15,24-5 0 16,16-6 0-16,7-2 0 16,6 0 0-16,-6-2 0 15,-10 2-1-15,-20 5 1 16,-20 3-1-16,-32 6 0 15,-30 5-2-15,-21 11-30 16,-43 0-3-16,-19 6 0 16,-29-1-3-16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2:50:37.50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9364 16694 9 0,'-13'-13'31'0,"13"13"2"16,0 0 0-16,0 0-23 15,-13 9-1-15,19 3-2 16,-6-12-3-16,11 24-1 0,-2-10 1 15,8 2-2-15,-1-5 0 16,9-2-1-16,2-8 1 16,4-2-2-16,2-5 1 15,1-5-1-15,-4-5 0 16,0-3 1-16,-4-3-1 15,-7-1-1-15,-7-2 1 16,-7 5 0-16,-10-3 0 16,-7 4 0-16,-7 3 0 15,-7 5-1-15,-5 7 1 16,-5 8 0-16,-2 3 0 16,-2 9 1-16,0 9-2 15,2 6 2-15,7 4-1 16,6 1 1-16,5 2-1 15,10 2 1-15,8-1 0 0,9-3 1 16,10-7-2-16,11-8 1 16,8-12 0-16,11-1-1 15,3-18 0-15,4-8-2 16,5-3-2-16,-7-16-12 15,8 17-18-15,-19-18-3 16,11 23 1-16</inkml:trace>
  <inkml:trace contextRef="#ctx0" brushRef="#br0" timeOffset="600.06">10106 16534 18 0,'0'0'34'0,"-3"-36"1"15,3 36-2-15,-13-28-23 16,13 28-5-16,-26-8-2 16,11 17 0-16,-6 4-2 15,0 7 0-15,-3 10 0 16,-1 6 0-16,4 5-1 15,0 0 1-15,7 1 0 16,5-5-1-16,8-2 0 16,8-10 0-16,9-7 0 15,4-9 0-15,7-7 0 16,3-10 0-16,0-7 0 15,-1-6 0-15,-2-6-1 0,-5-1 1 16,-3 0 0-16,-5-2-1 16,-5 3 1-16,-5 4 0 15,-2 3 0-15,-5 4 0 16,3 16 1-16,0 0-1 15,-15 4 0-15,8 16 1 16,3 5-1-16,0 8 1 16,3 6-1-16,2 10 1 15,1 3-1-15,4 1 0 16,2 4 1-16,2 0-1 15,-1 0 0-15,2 1 0 16,-4-4 1-16,-2 0-2 16,-3-6 2-16,-6 4 0 15,-6-8 0-15,-6 4 0 0,-6-5 0 16,-4-5 0-16,-4-9 0 15,-5-8 0-15,-1-13-1 16,-2-6 1-16,2-10-2 16,3-12 0-16,7-9-2 15,0-12-10-15,20 18-21 16,-13-18-2-16,17 18-2 15</inkml:trace>
  <inkml:trace contextRef="#ctx0" brushRef="#br0" timeOffset="923.0923">9359 17110 29 0,'6'18'35'16,"-6"-18"4"-16,44 25-3 15,-7-15-29-15,16 2-1 16,6-2-2-16,9 1 0 16,4-8-2-16,1-1-1 15,-4 2-3-15,-11-9-7 16,2 17-27-16,-29-17-2 15,2 8-1-15,-22-12 1 0</inkml:trace>
  <inkml:trace contextRef="#ctx0" brushRef="#br0" timeOffset="1849.1849">11781 16490 8 0,'0'0'30'0,"0"0"0"15,-13 9 1-15,21 14-22 16,-8-5-1-16,13 19-3 15,-4 3-1-15,5 14-1 16,-3 11-2-16,4 3 1 16,-6 1-2-16,-2-2-1 15,1-3-4-15,-14-22-22 0,11 3-5 16,-15-23 0-16,10-8 0 15</inkml:trace>
  <inkml:trace contextRef="#ctx0" brushRef="#br0" timeOffset="3240.324">11439 16716 23 0,'-7'25'31'0,"7"-25"1"0,10 25-14 15,-10-25-8-15,26 15-3 16,-8-14-2-16,12 2-2 15,-2-11-1-15,6-4 0 16,2-12-1-16,1-4-1 16,0-10 1-16,1-4-1 15,-4-1 0-15,-4-2 0 16,-3 3 0-16,-6 5-1 15,-6 6 1-15,-5 11 0 16,-10 20-1-16,12 1 1 16,-9 20 0-16,-2 12 0 15,3 10-1-15,1 10 2 16,4 10-2-16,2 6 2 15,5 1-2-15,1-4 1 0,2-6 0 16,0-6 0-16,-1-11 0 16,3-8 0-16,-3-13 0 15,-1-12 0-15,-2-10 0 16,2-8 0-16,-2-11 0 15,1-5-1-15,0-3 1 16,0-1 0-16,-1-1 1 16,1 6-1-16,-2 2 0 15,-3 8 1-15,4 11-1 16,-1 4 0-16,3 5 1 15,1 11-1-15,2 2 0 16,6 1 1-16,2 1-1 16,3-4 0-16,1-5 1 0,2 0-1 15,2-13 0-15,0-11 0 16,-1-3-1-16,-6-4 1 15,1-1 0-15,-6-1-1 16,-3-3 1-16,-4-3-1 16,-7 6 1-16,-6 0 0 15,-6 1 0-15,-4 2 0 16,-4 2 1-16,-4 5 0 15,-3 5-1-15,-1 7 1 16,-2 9 1-16,2 6 0 16,2 17-1-16,4 3 1 15,2 4 0-15,7 2-1 16,3-2 1-16,8-2-2 15,5-7 2-15,5-5-2 0,5-14 0 16,3-9-1-16,3-4-3 16,-2-12-1-16,9 7-6 15,-15-25-2-15,16 20-5 16,-22-26 0-16,14 13 2 15,-20-13 5-15,8 9 6 16,-9-5 5-16,-7-2 5 16,8 18 5-16,-18-17 6 15,9 33 0-15,-3-23-1 16,3 23-4-16,0 0-4 15,9 17-2-15,-7-6-1 16,7 7-1-16,-2 1-1 16,5 11 0-16,-2-1-2 15,3-3 1-15,0-4 0 0,-1 0 0 16,-2-3 0-16,-1-4-1 15,-3 0 0-15,-6-15 0 16,0 0 0-16,12-7 0 16,-12-6 0-16,0-6 0 15,-1-7 0-15,-1-2 1 16,0-3-1-16,0 2 0 15,1 1 0-15,0 6 0 16,2 6 0-16,-1 16 0 16,12-6 0-16,-1 12 0 15,3 5 0-15,4 1 0 16,4-1 0-16,3-1 0 15,3-1 1-15,-1-3-1 0,5-4 0 16,-2-6-1-16,-2-4 1 16,-3-1 0-16,-3-1-1 15,-3-7 1-15,-4 1-1 16,-4-4 0-16,-6 2 1 15,-5 0 0-15,-3 3 0 16,-3 4 0-16,-7 5 1 16,-3 10 0-16,-3 7 0 15,0 12 1-15,-3 6-1 16,5 17 2-16,-1 4-1 15,8 5-1-15,9-2 0 16,11-3 0-16,12-5-2 16,6-19-12-16,29 8-22 15,-6-35-2-15,35-1 1 0,5-26-2 16</inkml:trace>
  <inkml:trace contextRef="#ctx0" brushRef="#br0" timeOffset="3950.395">14292 16757 33 0,'-18'0'33'16,"14"15"1"-16,-11-10-2 16,16 8-28-16,-5 6-1 15,11 11-1-15,0 1-1 16,6 2 0-16,5-1 0 15,5-5-1-15,6-9 0 0,6-5 1 16,2-16-1-16,1-11 0 16,4-9 0-16,-2-8 0 15,-1-3 0-15,-1-2 0 16,-6 5 0-16,-5 4 0 15,-3 12 0-15,-3 8 0 16,-3 10 0-16,-1 6 0 16,2 5 0-16,6 5 0 15,2 2 0-15,2 4 0 16,5-11 0-16,2-3 0 15,1-8 0-15,-1-4 0 16,-2-8 0-16,-10-4 0 16,-5-3 0-16,-6-10 0 15,-8 4 1-15,-6 2-1 0,-8-2 1 16,-5 1-1-16,-5 4 1 15,-2 2-1-15,2 6-1 16,1 4 1-16,5 8-3 16,13-3-2-16,0 17-12 15,0-17-15-15,29 28-1 16,-5-23 1-16</inkml:trace>
  <inkml:trace contextRef="#ctx0" brushRef="#br0" timeOffset="4368.4368">15546 16665 28 0,'0'0'32'0,"-13"-27"0"16,13 27-2-16,-35-26-23 0,15 20-2 15,-9-1-1-15,1 10-2 16,-7 8 1-16,0 11-1 15,5 9 0-15,4 9 0 16,4 2-1-16,9 10 0 16,8-5 0-16,13-5 0 15,12-9-1-15,11-10 0 16,4-14-1-16,4-10 1 15,2-7-1-15,-3-16 1 16,-2-3 0-16,-6-5-1 16,-8 1 1-16,-7-1-1 15,-6 5 2-15,-6 4-1 16,-3 5 0-16,-3 7 1 15,3 11-1-15,0 0 0 0,-14 5 0 16,10 10 1-16,4 7-1 16,2 9 0-16,4-7 0 15,2 7 0-15,5 0-2 16,-1-16-3-16,15 12-10 15,-15-26-18-15,19 11-1 16,-10-33 0-16</inkml:trace>
  <inkml:trace contextRef="#ctx0" brushRef="#br0" timeOffset="4697.4697">15877 16643 29 0,'-22'-8'32'0,"13"22"2"15,-13-14-5-15,13 21-19 16,-5-6-6-16,7 2-1 15,2 1 0-15,6 0-1 16,3-3-1-16,8-1-1 16,2 0 1-16,4-4-1 15,1 1 0-15,2-1 0 16,-1-1 0-16,-1 0 1 15,-4 5-1-15,-2 5 1 16,-7-7 0-16,-2 4 1 16,-6-3 0-16,-5 1-1 15,-4 2 1-15,-2-2-1 16,-4-5 0-16,-4-5 0 15,1 3-2-15,-3-5-2 0,10 8-17 16,-17-23-14-16,30 13-2 16,-24-21-2-16</inkml:trace>
  <inkml:trace contextRef="#ctx0" brushRef="#br0" timeOffset="5494.5494">17092 16680 22 0,'-9'-22'29'16,"9"22"0"-16,-24-20-1 16,10 20-19-16,-11-3-3 15,3 12-2-15,-5 6-1 16,2 9-1-16,-2 2 0 0,4 10-1 15,5 0 0-15,8 5-1 16,7-2 0-16,8-5 0 16,9-6 0-16,10-7 0 15,5-12 0-15,5-10 0 16,2-8 0-16,-3-13 0 15,-1-4 0-15,-5-5 0 16,-7-2 0-16,-9 1 0 16,-8 4 1-16,-7 1-1 15,-6 5 0-15,-6 4 0 16,-3 6 0-16,-2 6 0 15,1 8 0-15,0 0-1 16,6 8-2-16,1-1-2 16,15 15-11-16,-2-24-16 0,5 28 1 15,-5-28 0-15</inkml:trace>
  <inkml:trace contextRef="#ctx0" brushRef="#br0" timeOffset="6095.6095">17260 16772 19 0,'20'17'29'0,"-20"-17"-1"16,20 23 0-16,-20-23-20 16,18 22-3-16,-10-11-2 15,2 3-1-15,-5-2-1 16,2 5 1-16,-7-17-2 15,5 23 1-15,-5-23-1 0,0 0 1 16,0 0-1-16,-3-13 1 16,3-3-1-16,4-5 0 15,0-1 1-15,1-6-1 16,3 7 1-16,1 6 0 15,1 2-1-15,2 7 1 16,1 3 0-16,1 9 0 16,1 5 0-16,3 4 0 15,2 2 0-15,3-2 0 16,1 3-1-16,5-3 1 15,0-3-1-15,1-2 1 16,1-3-1-16,1-4 0 16,-1-4-1-16,-3-3 2 15,-1-6-1-15,-2-1 0 16,-5-4 0-16,-1-1 0 0,-4-5 0 15,-6 1-1-15,-3-3 2 16,-3 3-1-16,-6 1 0 16,-2 4-1-16,-3 2 1 15,8 13 1-15,-23-11-1 16,9 14 1-16,-3 6 0 15,2 5 0-15,-1 11 1 16,3 4 0-16,3 5-1 16,6 4 1-16,4 4-1 15,11-5 1-15,5-3-1 16,9-2 0-16,9-10-2 15,5-11-2-15,16 3-16 16,-11-37-16-16,15 3-1 16,-7-21-1-16</inkml:trace>
  <inkml:trace contextRef="#ctx0" brushRef="#br0" timeOffset="6997.6997">19185 16566 15 0,'0'0'32'16,"-8"-15"0"-16,8 15 1 15,-16 3-22-15,16-3-3 0,-19 15-3 16,9-4-1-16,-7-1-2 16,2 3 0-16,-5 1-1 15,4 2 1-15,-4-2-2 16,6 4 1-16,1 0-1 15,7-3 0-15,3 0 0 16,7-1 0-16,8 2-1 16,6-3 2-16,6-1-2 15,4 1 1-15,3 1 0 16,1 2 0-16,-2-4 0 15,-2 4 1-15,-7-1-1 16,-6 8 0-16,-7-2 0 16,-7 1 0-16,-7-2 0 15,-4-3-1-15,-7-1 1 16,-5 0 0-16,-2-5 0 0,-6-4 0 15,0-1 0-15,0-2-1 16,-3-7 0-16,8 2 0 16,7-3-2-16,3-11-3 15,15 15-16-15,9-28-12 16,15 8 1-16,-2-17-1 15</inkml:trace>
  <inkml:trace contextRef="#ctx0" brushRef="#br0" timeOffset="7212.7212">19435 16466 21 0,'-6'23'33'0,"-9"-6"1"16,17 26-2-16,-10-4-25 15,15 15-2-15,2 7-2 16,4 1-2-16,4 0-2 16,-1-9-5-16,13 7-23 15,-19-24-5-15,10 5 1 16</inkml:trace>
  <inkml:trace contextRef="#ctx0" brushRef="#br0" timeOffset="7718.7718">19322 16830 19 0,'12'2'32'15,"-12"-2"0"-15,41 0-1 16,-22-5-25-16,16 3-2 15,-3-5-1-15,8 1-1 16,-3-4 0-16,-2 3-1 16,-4 0-1-16,-4-1 1 15,-4 2-1-15,-6 0 0 16,-3 4 1-16,-14 2-1 15,14 9-1-15,-11 2 2 16,-2 5-1-16,2 12 0 16,-3 3 0-16,2-1 1 15,4 1-1-15,0-3 0 0,3-3 1 16,3-5-1-16,4-4 0 15,0-15 0-15,2-13 0 16,1-3 0-16,2-4 1 16,-2-4-2-16,-1-4 2 15,-1-1-1-15,-6 1 0 16,0 2 0-16,-4 10 1 15,-7 15 0-15,8-14 0 16,-8 14-1-16,0 0 1 16,8 34 0-16,-6-7-1 15,3 0 0-15,4 3-2 16,-1-6-5-16,15 11-15 15,-11-21-12-15,15 8 1 0,-14-34-1 16</inkml:trace>
  <inkml:trace contextRef="#ctx0" brushRef="#br0" timeOffset="8214.8214">20235 16771 21 0,'-12'-14'32'0,"12"14"1"15,-19-16-3-15,19 16-23 16,-19-11-1-16,19 11-1 16,-29 6-2-16,14 5-1 15,-4 3 1-15,1 4-2 16,-2 6 0-16,6 11 1 0,0-1-2 15,4 1 1-15,6-2-1 16,5-6 0-16,5-4 0 16,9-6 0-16,3-10-1 15,0-18 1-15,6-7 0 16,3-8-1-16,3-6 0 15,-3-1-1-15,2-7 0 16,-3-3 0-16,0-1-1 16,-4 2 0-16,-4 0 1 15,-8-5 0-15,-5 4 1 16,-4 2 1-16,-4 4 1 15,-4 7 0-15,-3 7 1 16,10 23 0-16,-21-2 1 16,14 21 0-16,-4 9-1 0,7 9 0 15,1 5-1-15,4 6 1 16,3 3-1-16,1-3 0 15,6 4-2-15,-3-6-6 16,14 8-22-16,-18-19-7 16,14 7 0-16,-10-19-2 15</inkml:trace>
  <inkml:trace contextRef="#ctx0" brushRef="#br0" timeOffset="8882.8882">20494 16926 13 0,'11'1'26'0,"14"7"2"15,-10-22-17-15,17 15 0 16,-11-18-3-16,8 12-3 15,-9-14 0-15,3 5-2 16,-9-9-1-16,0 5 0 16,-9 0-1-16,-2 1-1 15,-4 0 1-15,-6 1-1 16,-6 6 1-16,-2 3-1 15,-4 5 1-15,-1 6-1 0,-2 5 1 16,0 7 0 0,-1 5 0-16,4 11 0 0,4-1 0 15,6 6 1-15,2-5 0 16,8 2-1-16,7-7 0 15,6 0 0-15,8-8-1 16,4-7 0-16,5-7 0 16,1-9-1-16,3 0-2 15,-8-17-2-15,9 14-5 16,-19-26-11-16,11 14-6 15,-18-16-5-15,8 12 1 16</inkml:trace>
  <inkml:trace contextRef="#ctx0" brushRef="#br0" timeOffset="9234.9234">20841 16793 19 0,'0'0'29'0,"1"23"0"15,-1-23-12-15,-1 38-6 16,0-13-4-16,10 8-1 16,-5-7-2-16,6-1-1 15,-2-3 0-15,3-3-1 16,-2-3-1-16,-9-16 0 15,16 7 0-15,-16-7-1 16,13-23 1-16,-7 4-1 16,-1-4 0-16,2-3 0 15,-2 2 0-15,2-2 0 16,0-1 1-16,2 6-1 15,1 9 0-15,0 1 1 16,3 5-1-16,0 4 0 16,1 3 1-16,2 4-1 0,1 5 1 15,1 5-1-15,-2 6 0 16,2 8 0-16,-1-1 0 15,-2 0 0-15,1 3-2 16,-6-7-1-16,6 7-5 16,-18-20-19-16,15 3-7 15,-13-14 1-15</inkml:trace>
  <inkml:trace contextRef="#ctx0" brushRef="#br0" timeOffset="9483.9483">21331 16444 6 0,'6'13'33'16,"-9"2"0"-16,11 25 0 15,-10-7-17-15,17 12-11 16,-12 4-1-16,6 5-1 15,-1-6-2-15,1 6 1 16,0-6-3-16,-2-7-1 16,6-4-4-16,-15-23-12 15,15 14-14-15,-13-28-1 16,3 19 0-16</inkml:trace>
  <inkml:trace contextRef="#ctx0" brushRef="#br0" timeOffset="9671.9671">21266 16832 33 0,'-2'13'35'0,"2"-13"-1"16,7 14-6-16,-7-14-22 15,28-6-2-15,1-3-2 16,3-5-8-16,15 9-23 15,-11-22-5-15,12 11-1 16,-8-16-1-16</inkml:trace>
  <inkml:trace contextRef="#ctx0" brushRef="#br0" timeOffset="14326.4325">22391 16831 23 0,'0'0'26'0,"0"0"-8"15,0 0-6-15,0 0-1 16,0 0-3-16,0 0-2 16,-12 1-1-16,12-1 0 15,-2 17-2-15,3-3 0 16,-1-1-1-16,4 11-1 15,1-1 1-15,3 2-1 16,2-1 0-16,4 0-1 16,1-4 1-16,5-5-1 15,-1-6 0-15,0-18 1 16,1-5-1-16,-2-3 1 15,-3-3-1-15,-2-2 0 16,-4-1 0-16,-3 0 0 0,-2 2 1 16,-2 9-1-16,-2 12 0 15,-2-15 0-15,2 15 0 16,0 0 0-16,0 0 0 15,0 0 1-15,15 18-1 16,-4-6 0-16,6-1 0 16,3 1 0-16,6-2 0 15,4 4 0-15,1-9 1 16,1-3-1-16,3-4 0 15,-5-3 0-15,-2-2 0 16,-5-5 0-16,-3-3 0 16,-6-10 0-16,-2 5 1 15,-6-3-2-15,-6-1 2 16,-3-1-1-16,-8 1 1 0,-4-1-1 15,-6 5 0-15,-2 2 0 16,-1 4 0-16,-1 6 0 16,2 6-2-16,1 2-2 15,16 16-18-15,-8-13-10 16,17 12 1-16,-3-15-1 15</inkml:trace>
  <inkml:trace contextRef="#ctx0" brushRef="#br0" timeOffset="14757.4756">22947 16503 18 0,'0'30'31'15,"14"20"0"-15,-9-8 0 16,14 16-24-16,-7-10-4 16,6 3 1-16,-1-4-3 15,5 1 1-15,-3-8-2 16,0-9 1-16,-1-18-1 15,-1-7 1-15,0-9-2 16,-1-7 1-16,-1-6 0 16,-6-9 0-16,0-2 0 15,0-1-1-15,-3 11 1 16,0 2 0-16,-6 15 0 0,0 0 0 15,15-5 0-15,-15 5 1 16,13 24-1-16,-3-7 0 16,1 2 0-16,5 7 0 15,2-1 0-15,2-2 0 16,4 2 0-16,0-6-1 15,2-1-3-15,-7-15-3 16,18 16-18-16,-20-31-8 16,13 12 2-16</inkml:trace>
  <inkml:trace contextRef="#ctx0" brushRef="#br0" timeOffset="15065.5064">23536 16791 9 0,'0'0'31'0,"-31"8"1"16,24 13 0-16,-13-7-22 15,18 22-3-15,-6-6-2 16,11 6-2-16,0-5-1 16,8 4 0-16,2-9-1 15,3-1 0-15,4-10-1 16,-1-12 1-16,-1-13-1 15,1 1 0-15,-3-13 0 16,-3-4 0-16,-3-5 0 16,-4-4 0-16,-6-1 0 15,-4 2 0-15,-5 7 0 16,-7-1 0-16,-4 12 0 15,-4 8-1-15,2 21-18 16,-9-8-15-16,13 26 2 0,-10-6-3 16</inkml:trace>
  <inkml:trace contextRef="#ctx0" brushRef="#br0" timeOffset="17988.7987">24442 16422 14 0,'8'21'30'0,"-13"-7"0"16,14 24-12-16,-13-7-7 16,17 24-1-16,-10-2-4 15,9 11-1-15,-4 3-2 16,4-1 0-16,-3-4-2 15,0-7 0-15,-2-8 0 16,0-10-1-16,-2-11 1 16,0-11-1-16,-5-15 0 15,9-25 0-15,-4 0 1 16,2-5-2-16,-1-9 2 15,3-2-2-15,2-4 2 16,0 3-1-16,1 11 0 16,1 4 0-16,1 12 0 15,1 7-1-15,2 12 1 0,5 13 1 16,-2 8-2-16,4 15 1 15,0 2 0-15,2 5 0 16,-1-4-1-16,0-3 0 16,2 1-2-16,-10-21-10 15,11 6-20-15,-15-25 0 16,9 6 2-16</inkml:trace>
  <inkml:trace contextRef="#ctx0" brushRef="#br0" timeOffset="18416.8415">25152 16800 4 0,'0'0'30'0,"-26"-6"0"16,26 6 0-16,-43-8-22 15,25 11-3-15,-10-2 0 16,7 11-2-16,-3 1 0 16,5 4 0-16,1 4-1 15,6 10 0-15,7-3-1 16,7 3 1-16,6-6-1 15,6-2 0-15,7-7 0 16,2-12-1-16,2-7 0 16,0-11 0-16,1-5 0 15,-4-6-1-15,-3 1 0 16,-5-2 1-16,-3-1-1 15,-6 10 0-15,-1 1 1 0,-4 16 0 16,-4-14 0-16,4 14 0 16,0 0 0-16,-12 23 1 15,12 1-1-15,4 5 0 16,5 0-1-16,3 1-2 15,12 4-7-15,-10-15-23 16,21 4 3-16,-10-25-3 16</inkml:trace>
  <inkml:trace contextRef="#ctx0" brushRef="#br0" timeOffset="18830.8829">25477 16722 15 0,'-15'17'31'0,"-14"-7"1"16,15 21 1-16,-17-5-26 16,15 20-1-16,-5-4-2 15,11 7-2-15,3-7 0 16,10-2 0-16,6-7-2 15,8-7 1-15,5-10-1 16,5-16-1-16,2-9 1 16,0-19-1-16,1-5-1 15,-3-10 1-15,0-3 0 16,-3-7-1-16,-4-8 1 15,-3-7 0-15,-5-3 0 16,-7 5 0-16,-8-2 1 0,-5 8 0 16,-3 6 1-16,-3 12-1 15,-3 14 2-15,1 19 0 16,2 17 0-16,8 21 0 15,2 21 0-15,8 15 1 16,4 16-3-16,2 6-17 16,19 20-16-16,-5-16-1 15,17 7-2-15</inkml:trace>
  <inkml:trace contextRef="#ctx0" brushRef="#br0" timeOffset="19408.9407">26826 16756 18 0,'-35'-13'31'0,"20"18"1"15,-17-9-1-15,7 19-24 16,-9 0-1-16,8 13-2 16,-1-1-1-16,9 12-2 15,1 1 1-15,8 0-1 16,8-4 0-16,8-4 0 15,8-11-1-15,6-5 0 16,4-7 0-16,1-16 0 16,1-11 0-16,0-6 0 15,-2-5-1-15,-4-3 0 16,-4 1 1-16,-4 1-1 15,-4 2 0-15,-3 6 1 0,-6 22 0 16,4-14 1-16,-4 14 0 16,-3 17 0-16,6 5 0 15,2 6 0-15,7 12-12 16,-7-12-21-16,17 13-3 15,-8-14 0-15</inkml:trace>
  <inkml:trace contextRef="#ctx0" brushRef="#br0" timeOffset="20130.0128">27418 16830 28 0,'3'37'34'0,"-10"-2"0"16,20 21-1-16,-10-2-28 15,15 15 0-15,-3-4 0 16,7 8-2-16,-4-2 0 16,0-6-1-16,-5-8 0 15,-4-11 0-15,-8-12-2 16,-2-11 1-16,1-23-1 15,-14 3 0-15,5-20 0 16,-1-15 0-16,-1-13 0 16,0-8 0-16,2-13-1 15,0-16 0-15,4 3 0 0,3-6 0 16,9 3-1-16,4 9 1 15,7 9 0-15,5 15 1 16,8 19-1-16,5 17 1 16,2 18 0-16,-5 16 0 15,-3 9 0-15,-10 13 1 16,-8 4-1-16,-9 3 0 15,-14-7 1-15,-5 1-1 16,-9-9 2-16,-3-3-2 16,-3-7 1-16,0-14-2 15,3-8 0-15,2-9 0 16,8-4-3-16,0-18-5 15,18 28-24-15,-4-48-2 16,19 21 0-16,-4-9 1 0</inkml:trace>
  <inkml:trace contextRef="#ctx0" brushRef="#br0" timeOffset="20573.0571">28094 16858 24 0,'22'1'34'0,"-22"-1"0"16,0 0-1-16,-1-24-27 15,-11 15-3-15,-6-2 0 16,-1 3 0-16,-6-1-1 16,1 5-1-16,-3 4 1 15,-2 8-1-15,2 6-1 16,3 13 1-16,2 5-1 15,8 1 1-15,5 4-1 0,8-1 1 16,4-6-1-16,9-2 0 16,6-10 0-16,4-11-1 15,2-4 0-15,2-6 0 16,-3-11-1-16,0-9 0 15,-1 3 0-15,-5-8 1 16,0 4 0-16,-6 0 0 16,0 1 1-16,-7 3-1 15,-4 20 2-15,5-12 0 16,-5 12 1-16,-3 15-1 15,2 3 1-15,1 7-1 16,1 3 0-16,3 1 0 16,1 0-1-16,2-5-1 15,4-2-3-15,-11-22-6 0,31 18-20 16,-23-35-5-16,14 11 2 15</inkml:trace>
  <inkml:trace contextRef="#ctx0" brushRef="#br0" timeOffset="20863.0861">28290 16811 18 0,'10'29'33'0,"-13"-15"-1"16,16 23 1-16,-14-10-24 15,11 9-2-15,-6-9-2 16,5 3 0-16,-3-9-2 15,4-3 0-15,-7-5-1 16,-3-13 0-16,0 0 0 0,9-11-1 16,-9-11 1-16,2-1-2 15,-1-7 1-15,0-1 0 16,1-4 0-16,0 1-1 15,2-4 0-15,0 2-2 16,4 10-2-16,-8-8-9 16,19 18-20-16,-20-13-3 15,19 17 0-15,-15-15 0 16</inkml:trace>
  <inkml:trace contextRef="#ctx0" brushRef="#br0" timeOffset="21082.108">28516 16456 25 0,'8'54'34'0,"-13"-8"1"16,15 22-2-16,-14-9-24 15,12 16-4-15,-3-7-2 16,5-6-1-16,1-6-2 15,-1-9-1-15,1-4-3 16,-8-18-8-16,12 5-22 16,-15-30-1-16,0 0 2 15</inkml:trace>
  <inkml:trace contextRef="#ctx0" brushRef="#br0" timeOffset="21266.1264">28408 16922 36 0,'10'-19'33'0,"17"18"2"15,-7-22-3-15,20 11-29 16,6-3-1-16,8-1-2 16,6 7-4-16,-15-14-25 15,16 17-5-15,-20-13 0 16,5 14 0-16</inkml:trace>
  <inkml:trace contextRef="#ctx0" brushRef="#br0" timeOffset="21453.1451">28959 16752 17 0,'-12'15'35'16,"14"17"1"-16,-13-9-3 16,15 21-17-16,-9-10-13 15,5 6-1-15,0-7-2 16,1-4-3-16,11 10-17 15,-13-25-13-15,16 4-1 16,-11-29-1-16</inkml:trace>
  <inkml:trace contextRef="#ctx0" brushRef="#br0" timeOffset="21797.1795">29206 16695 29 0,'0'0'34'16,"-17"9"1"-16,22 11-1 15,-5-20-29-15,-14 32 0 16,1-12-2-16,3 7 0 16,-3 2-2-16,7 9 1 15,-2-4-1-15,7 0-1 16,5-9 0-16,5-2 0 15,9-4-1-15,7-8 0 16,10-9-1-16,1-16-4 16,20 12-22-16,-15-27-8 0,18 11 2 15,-10-17-1-15</inkml:trace>
  <inkml:trace contextRef="#ctx0" brushRef="#br0" timeOffset="22210.2208">29658 16735 30 0,'-25'8'33'16,"16"14"2"-16,-10-16-5 16,19 12-26-16,-12 1 1 15,10 7-2-15,-1-4 0 0,5 6 0 16,0-9-1-1,3 5-1-15,4-6 0 0,0 4 0 16,5-12-1-16,-1 2 0 16,5-11 0-16,-1-12-1 15,2 0 1-15,1-9 0 16,2 1-1-16,1-11 0 15,0 2 1-15,1-7-1 16,0 6 0-16,-3 4 1 16,-3 6 0-16,-3 8 0 15,-15 11 0-15,16-4 1 16,-16 4 0-16,3 31 0 15,-3-8 1-15,4 5-1 16,1 3 0-16,5 3-1 16,6 0 0-16,2-6-2 0,6-6-2 15,-8-25-15-15,14 12-16 16,-18-24-2-16,13 4 1 15</inkml:trace>
  <inkml:trace contextRef="#ctx0" brushRef="#br0" timeOffset="22445.2443">30151 16437 42 0,'-8'48'36'15,"12"19"-1"-15,-18-18-8 0,11 15-26 16,3-4 0-16,4-4 0 16,6-6-3-16,1-13-2 15,16 7-21-15,-8-33-11 16,23 0 3-16,-7-22-1 15</inkml:trace>
  <inkml:trace contextRef="#ctx0" brushRef="#br0" timeOffset="23048.3046">30560 16761 19 0,'0'0'33'15,"-23"-5"0"-15,10 12 0 16,-26-9-24-16,11 15-3 16,-5-1-3-16,2 5-1 15,0 3 0-15,4 2 0 0,2 0-1 16,5 9 0-16,9-3 0 15,6-2-1-15,4-2 1 16,6-2-1-16,4-6 0 16,7-4 0-16,4-12 1 15,2-12-1-15,1-2 1 16,2-1-1-16,0-7 1 15,0-1-1-15,1-1 0 16,-6 1-1-16,-3 9 1 16,0 2 0-16,-4 4 1 15,-2 6-1-15,-11 2 1 16,13 11 0-16,-10 2 0 15,-3 9 0-15,1-5 0 16,-2 6-2-16,4-8 0 16,0 3 0-16,-3-18-1 0,16 13-2 15,-4-11 0-15,0-16-1 16,3 10-1-16,1-14 2 15,3 11 0-15,4-11 2 16,1 8 1-16,3 3 2 16,-3 1 2-16,9 6 2 15,-11-3 0-15,8 10 1 16,-9-1 0-16,-3 11-2 15,-4-10 1-15,-5 7-1 16,-9-14-1-16,6 17 0 16,-6-17 0-16,0 0-2 15,0 0 2-15,-10-19-2 16,3 5 0-16,7-11-1 15,-6 4 0-15,9-14 0 0,-2 3-2 16,1-6-2-16,11 3-2 16,-11-15-10-16,23 19-20 15,-22-14-4-15,20 19 1 16</inkml:trace>
  <inkml:trace contextRef="#ctx0" brushRef="#br0" timeOffset="23245.3243">31157 16469 30 0,'-13'42'39'16,"10"17"1"-16,-17-7-3 15,10 5-28-15,-7 4-7 0,3-1-1 16,4-8-4-16,-3-18-5 15,18 11-28-15,-13-31-3 16,19-1 2-16</inkml:trace>
  <inkml:trace contextRef="#ctx0" brushRef="#br0" timeOffset="23780.3778">31308 16858 18 0,'-4'26'34'0,"-13"-13"0"16,24 19 0-16,-11-13-28 16,14 4 2-16,-2-8-1 15,9 3-1-15,1-15-1 16,2 3 0-16,6-8-1 15,-2-13-4-15,1-2 1 16,2-1-1-16,3-8 0 16,-3-1 0-16,0 4-1 15,-2-9-1-15,-5 5 1 16,-5 0 0-16,-1 5 0 15,-9 2 0-15,-3 8 0 16,-2 12 1-16,0 0 0 16,-22 3 1-16,9 15 0 15,-3 7-1-15,1 6 1 0,0 11 0 16,3 2 0-16,6 10 0 15,2-4 1-15,8 4-1 16,2 5 1-16,7 1 0 16,5-3 1-16,2-4-1 15,0-4 0-15,-5-10 0 16,-7-4 0-16,-4-3-1 15,-11-9 1-15,-7-4-1 16,-9-8 0-16,-12-8 0 16,-12-8-3-16,-5 0-1 15,-1-3-2-15,-6-12-6 16,14 7-19-16,-15-30-10 15,9 8-3-15,-6-21 0 16</inkml:trace>
  <inkml:trace contextRef="#ctx0" brushRef="#br0" timeOffset="24102.41">28781 16480 39 0,'-25'-4'37'0,"19"20"0"16,-7-15-5-16,13-1-64 15,11 15-3-15,-11-15-1 16,6 32-2-16</inkml:trace>
  <inkml:trace contextRef="#ctx0" brushRef="#br0" timeOffset="29698.9696">8151 17563 30 0,'-16'-9'34'16,"16"9"0"-16,-21-18-14 16,9 15-13-16,-11-3-1 15,0 8-3-15,-7 4 0 16,0 6-2-16,-5 4 1 15,-1 9-1-15,1 7 0 16,5 4 0-16,7 3-1 0,9 0 1 16,10-3-1-16,15-6 0 15,10-3 0-15,12-6 1 16,7-8-1-16,5-2 0 15,1-4 0-15,0 3 0 16,-6-2 0-16,-8 6 0 16,-10 3 0-16,-10 3 0 15,-10 7 0-15,-8 2 0 16,-10 1 0-16,-4-2 1 15,-7 1-1-15,-5-9 0 16,-2-3 1-16,-1-4-1 16,-1-3-2-16,3-8 1 0,7 4-4 15,-1-10-11-15,27 4-16 16,-20-3-4-16,20 3 3 15</inkml:trace>
  <inkml:trace contextRef="#ctx0" brushRef="#br0" timeOffset="30292.0289">8232 17738 13 0,'12'0'34'0,"-12"0"-2"15,8 22 2-15,-8-22-28 16,11 27-2-16,-4-8-1 0,6 16 2 16,-7-4-3-16,6 1 0 15,-7-6-1-15,2 1 1 16,-3-6-2-16,2-8 0 15,-6-13 0-15,0 0 0 16,11-16 0-16,-6-9-2 16,6-1 1-16,-4-5 0 15,9-1 0-15,-5 3-1 16,7-2 1-16,-2 12 0 15,-1 3 0-15,2 9 1 16,0 7-1-16,-1 10 1 16,2 8 0-16,-1 14 1 15,-1 1-1-15,0 1 1 16,0-4 0-16,-1 0 1 0,-2-8-1 15,0-8 0-15,0-10-1 16,-13-4 1-16,22-21-1 16,-11 4 0-16,2-3 0 15,0-3-1-15,0 0 0 16,2 5 1-16,-2 4 0 15,1-3 0-15,2 12 0 16,-1 5 1-16,1 4-1 16,0 4 1-16,1 3 0 15,2 8 0-15,0 9 0 16,0 4 0-16,-1 3 0 15,-1-2-1-15,1-2 0 16,-3-1-3-16,8 6-8 16,-14-19-23-16,20-5 0 0,-11-18-1 15</inkml:trace>
  <inkml:trace contextRef="#ctx0" brushRef="#br0" timeOffset="30713.071">9269 17766 32 0,'0'0'33'16,"-24"-6"0"-16,24 6-14 16,-31-4-15-16,19 7 0 15,-4 1-1-15,5 5 0 16,-4 5-1-16,5 10-1 15,0-3 0-15,2 11 0 16,3 1 0-16,4-2 0 0,2 1-1 16,4-3 1-16,4-10-1 15,3-10 1-15,3-5-2 16,1-15 0-16,-1-9 0 15,-1 1 0-15,2-10 1 16,-3-3-2-16,-2 5 2 16,-1-1-1-16,-2 7 1 15,-8 21 1-15,17-13 0 16,-17 13 0-16,18 26-1 15,-9-3 1-15,0 4 0 16,0 10 0-16,0-2 0 16,0 1-1-16,-1 3-3 15,-4-13-2-15,12 0-21 16,-16-26-9-16,8 15 2 0,-8-15-2 15</inkml:trace>
  <inkml:trace contextRef="#ctx0" brushRef="#br0" timeOffset="30931.0928">9516 17664 23 0,'2'29'34'0,"12"25"2"15,-10-13-3-15,8 12-27 16,-7-6-2-16,4 3-2 16,-1-2-3-16,-3-16-6 0,12 4-22 15,-20-25-7-15,3-11 3 16</inkml:trace>
  <inkml:trace contextRef="#ctx0" brushRef="#br0" timeOffset="31134.1131">9662 17553 27 0,'16'19'36'0,"-16"0"1"15,15 25-2-15,-13 4-30 16,8 12 0-16,-2-3-2 0,-1 6-3 16,11 10-27-16,-16-21-9 15,9-3 0-15,-11-17-2 16</inkml:trace>
  <inkml:trace contextRef="#ctx0" brushRef="#br0" timeOffset="31912.1909">11100 17889 17 0,'-2'-16'28'0,"2"16"1"16,-13-26-16-16,1 12-8 15,-11-3 1-15,4 7-2 16,-8 4 1-16,1 8-1 16,-4 2 0-16,6 9-1 15,-2 9 0-15,7 9 0 16,3-3 0-16,7 8 0 15,7 1-2-15,7-1 0 16,6-4 0-16,7-7 1 0,4-17-2 16,4-11 0-16,2-2 0 15,2-9-1-15,-2-11 0 16,-5-4 0-16,-2-3 0 15,-4 0-1-15,-4 8 0 16,-7 1 1-16,-1 0 0 16,-5 7 0-16,0 16 2 15,0 0-1-15,0 0 1 16,7 30 1-16,-1-8-1 15,6 10 0-15,1 5-1 16,2 3 1-16,2 2-2 16,-1-6-3-16,12 1-11 15,-19-19-19-15,11 0 3 16,-20-18-3-16</inkml:trace>
  <inkml:trace contextRef="#ctx0" brushRef="#br0" timeOffset="32169.2166">11369 17872 13 0,'27'35'33'16,"-18"-15"-1"-16,14 13 2 15,-15-15-25-15,10 5-1 16,-10-12-3-16,3 2-1 15,-11-13-2-15,0 0-1 16,12-7 0-16,-9-15 0 0,-1-3-1 16,-1-5 0-1,3-2-1-15,0-5-2 0,12 16-9 16,-15-8-21-16,17 12 0 15,-12 2-2-15</inkml:trace>
  <inkml:trace contextRef="#ctx0" brushRef="#br0" timeOffset="32681.2678">11762 17936 16 0,'-9'11'32'0,"15"11"1"15,-15-8-2-15,21 12-22 16,-11-8-4-16,9 2-1 16,-3-6-2-16,-7-14 0 15,18 12-2-15,-18-12 1 16,16-12-1-16,-7-8 0 15,0-3 0-15,2-8-1 16,-2-1 0-16,0 1-1 16,1 3 1-16,0 4 0 15,2 8 0-15,-12 16 0 16,15-6 0-16,-15 6 1 15,20 18 1-15,-9 1-1 16,3 0 1-16,3 2 0 16,1-2 0-16,4-4 0 15,0-6-1-15,0-6 1 0,1-12 0 16,-2-5-1-16,-2-4 0 15,-1-3 0-15,-4-3 0 16,-1 1 0-16,-1 2 0 16,-3 3 0-16,-9 18 1 15,14 0 1-15,-9 17 0 16,3 10 0-16,1 6 0 15,2 8 0-15,3 7 0 16,4-6-3-16,11 12-16 16,-7-18-17-16,14-8 0 15,-8-18-3-15</inkml:trace>
  <inkml:trace contextRef="#ctx0" brushRef="#br0" timeOffset="33316.3313">12706 17731 19 0,'0'0'30'0,"-11"-16"-1"16,11 16-7-16,-22-11-11 16,22 11-2-16,-27 5-3 15,11 10-2-15,-4 2-2 16,1 1-1-16,-1 10 0 15,1 4 0-15,4-3-1 16,0 9 0-16,6-8 0 16,4-5 1-16,8-5-1 15,5-3 1-15,4-15 0 0,8 2-1 16,2 1 0-16,2-8 0 15,0 8 0-15,0 2 0 16,-4 4 0-16,-2-5 0 16,-6 8 0-16,-12-14 1 15,9 22-1-15,-10-8 0 16,-6-2 0-16,7-12 0 15,-23 15-1-15,9-7 1 16,0-2-4-16,-3-3-1 16,17-3-11-16,-22 9-17 15,22-9 2-15,-4-17-2 16</inkml:trace>
  <inkml:trace contextRef="#ctx0" brushRef="#br0" timeOffset="33799.3796">12951 17947 18 0,'0'18'30'16,"9"18"2"-16,-9-5-2 15,13 10-23-15,-7 9-1 16,6 4-1-16,-3 1-2 15,2 0 0-15,0 0-1 16,-2-14-1-16,-3-9 0 16,-1 2-3-16,-1-16 2 15,-4-18 0-15,2 12 1 0,-2-12-2 16,-4-28 1-16,1 3 1 15,1-9-2-15,-2-14 4 16,2-5-4-16,2-6 0 16,3-5 0-16,2-1 1 15,4 1-1-15,3 11 0 16,3 10 2-16,3 16-1 15,1 7 0-15,2 16 0 16,-2 10 0-16,-1 10 0 16,-2 3 0-16,-2 4 0 15,-5 8 0-15,-1-4 1 16,-6 1-1-16,-2-6 1 15,-5-2-1-15,-3-2 1 16,-4 3 0-16,-3-8-1 0,-3-2 0 16,-1 1-1-16,1-3-3 15,-8-3-13-15,16 5-14 16,-12-7-3-16,22-4 3 15</inkml:trace>
  <inkml:trace contextRef="#ctx0" brushRef="#br0" timeOffset="34572.4569">13571 17910 21 0,'4'-12'28'0,"-10"-7"0"15,6 19-14-15,-16-27-4 16,16 27-3-16,-25-10-2 15,9 18 0-15,-6 5-2 16,4 6 0-16,-2 5-1 16,0 6 0-16,2 2 0 15,5 7-1-15,3 2 0 16,8-3 1-16,4-6-1 15,7-4 1-15,5-12-2 0,8-7 1 16,3-6-1-16,0-13-1 16,4-8 1-16,-2-7-1 15,-1-4 0-15,-5-7-1 16,-1 0 1-16,-6 3-1 15,-3 3 1-15,-4 6 0 16,-3 2 0-16,-3 8 1 16,-1 14 0-16,0 0 1 15,-8 13 0-15,8 4 1 16,0 11-1-16,4-4 0 15,3 11 0-15,3-3 1 16,0 0-2-16,4-9 0 16,3 0-3-16,-5-4-5 15,13-3-18-15,-25-16-8 0,25 2 3 16,-20-16-2-16</inkml:trace>
  <inkml:trace contextRef="#ctx0" brushRef="#br0" timeOffset="34971.4968">13869 17930 22 0,'11'35'32'0,"-11"-14"0"16,16 11-1-16,-18-14-24 15,14 1-2-15,-7-5-2 16,3-1-1-16,-8-13-1 0,0 0 0 16,11 2-1-16,-11-2 0 15,7-23 1-15,-3 5-1 16,0-9 0-16,1-1 0 15,1-1 0-15,1-1 0 16,2 1 0-16,1 7 0 16,0 0 0-16,4 6-1 15,1 9 2-15,0 5-1 16,2 7 1-16,2 6 1 15,0 10-1-15,2 2 1 16,-2 2 0-16,-3 4 0 16,-2 0-1-16,-3 2-1 15,2 7-7-15,-15-13-26 16,11 3-1-16,-9-28-2 15,1 18 0-15</inkml:trace>
  <inkml:trace contextRef="#ctx0" brushRef="#br0" timeOffset="44657.4653">25388 11496 29 0,'48'-37'32'16,"5"-3"2"-16,12 11-2 15,2 7-24-15,12 5-6 16,5 11 1-16,6 15-1 16,-9 14 1-16,-1 19 1 15,-11 16-2-15,-5 16 2 16,-13 11-2-16,-6 13 3 0,-17 5-4 15,-5 8 0-15,-11 3 0 16,-7 2-1-16,-9-1 0 16,-2 0 1-16,-5-5-1 15,-3 1-1-15,4-4 1 16,3-4 0-16,7-6 0 15,9-5 1-15,11-12-2 16,8-7 0-16,11-10 1 16,8-11-2-16,10-12 2 15,3-9 0-15,6-13 0 16,-3-11-1-16,-2-4 1 15,-7-7 0-15,-12-6 0 16,-12-1-1-16,-19 4 1 16,-11 7 0-16,-27-3 0 0,-9 11 0 15,-13 7 1-15,-7 8-1 16,-7 12 0-16,-4 7 1 15,4 7-1-15,7 7 0 16,10 6-1-16,10 2 0 16,13 4 1-16,14 3-1 15,13 9 0-15,14 4 0 16,10 7 1-16,7 6-1 15,3 8 1-15,3 7 0 16,-1 8-1-16,-7 8 1 16,-10 0 0-16,-8 1 0 15,-14-1 1-15,-11-2-2 16,-17-11 2-16,-18-5 1 15,-19-15 0-15,-20-15-1 0,-19-20 1 16,-11-13-1-16,-18-19 0 16,-7-13 0-16,-6-14-1 15,3-13-2-15,16-7-1 16,13-23-13-16,47 6-20 15,16-24-2-15,49-1 0 16</inkml:trace>
  <inkml:trace contextRef="#ctx0" brushRef="#br0" timeOffset="45595.5591">27280 11792 55 0,'21'9'37'0,"0"22"-3"16,12 42-12-16,1 2-17 16,5 24-2-16,0 7-1 15,2 11-1-15,-6-8 1 16,-5-11-2-16,-8-16 1 0,-8-20-2 15,-12-25 2-15,-2-24 1 16,-5-28-1-16,-5-24-1 16,1-16 1-16,-1-15-1 15,3-19 0-15,3-10 1 16,7-8-1-16,10-2 1 15,9 6-1-15,12 12 3 16,7 15-3-16,12 19 2 16,6 28-2-16,6 26 1 15,0 33-1-15,-4 27 1 16,-8 21-1-16,-8 17-1 15,-12 9 1-15,-7 1-1 16,-12-6 1-16,-6-13-1 16,-6-18 1-16,-3-25-1 0,-1-22 1 15,2-21 0-15,0-31 0 16,5-15 0-16,6-20 0 15,7-14 1-15,8-14-1 16,5-3 1-16,9-2-1 16,4 8 1-16,2 16-1 15,2 18 1-15,-1 30 0 16,-4 29-1-16,-3 27 0 15,-6 29 1-15,-5 24-1 16,-6 16-2-16,-1 9 1 16,-3-4-1-16,2-5-3 15,-7-21-3-15,13 0-10 16,-16-40-16-16,15-10-2 15,-8-31 1-15,5-13 0 16</inkml:trace>
  <inkml:trace contextRef="#ctx0" brushRef="#br0" timeOffset="45942.5938">28893 12103 50 0,'3'43'35'16,"-4"4"1"-16,10 18-11 15,-4-15-19-15,10 5-3 16,-1-14 0-16,7-6 0 15,-1-17-1-15,5-9-1 16,1-18-1-16,1-12 1 16,0-8-1-16,-3-10 0 15,1-5 0-15,-5-8-1 16,-2 1 1-16,-6 2 2 0,-3 12-2 15,-4 14 4-15,-6 10-2 16,1 13-1-16,-5 25 1 16,5 13 0-16,-3 11-1 15,6 9-1-15,-2 2 0 16,7-1-2-16,6-5 0 15,0-12-2-15,12-8-4 16,-10-30-9-16,23 3-15 16,-12-27-5-16,14-1 2 15,-10-23-1-15</inkml:trace>
  <inkml:trace contextRef="#ctx0" brushRef="#br0" timeOffset="46264.626">29573 11962 51 0,'-21'13'37'16,"-14"1"-4"-16,8 14-3 15,-6-5-25-15,10 6-2 16,0-6 0-16,10 0-3 16,8-5 2-16,11-2-3 15,7-2 3-15,8 3-1 16,4-3 0-16,6 7 0 15,1 3 1-15,1 6-1 16,-8 3-1-16,-3 5 2 16,-9 3-2-16,-8 3 1 15,-7-3 0-15,-9-1 0 16,-5-8-1-16,-6-7 0 0,0-11-1 15,-4-12-1-15,5-10-1 16,0-18-2-16,10 1-8 16,-11-28-17-16,21 2-5 15,-5-20-2-15,11-2 2 16</inkml:trace>
  <inkml:trace contextRef="#ctx0" brushRef="#br0" timeOffset="46460.6456">29789 11575 63 0,'58'61'39'0,"-16"8"-2"16,2 20 1-16,-17 6-34 16,3 5-2-16,-13-2-2 0,-6-7-2 15,-4-8-1-15,-11-17-4 16,4 1-8-16,-21-34-18 15,13-3-3-15,-17-20-2 16,7-3 2-16</inkml:trace>
  <inkml:trace contextRef="#ctx0" brushRef="#br0" timeOffset="46633.6629">29718 12092 65 0,'27'-13'41'15,"5"-9"-1"-15,23 12 1 16,-1-9-37-16,19-3-1 15,5-2-4-15,0-15-16 16,13 15-20-16,-21-3-2 0,-6 14-1 16,-27 2-1-16</inkml:trace>
  <inkml:trace contextRef="#ctx0" brushRef="#br0" timeOffset="47067.7063">28032 13090 55 0,'-15'6'37'16,"-12"3"-2"-16,6 31-1 15,2 5-32-15,-3 16-1 16,6 14 0-16,6 13 0 16,10 2-2-16,9-3-1 0,14-5-2 15,8-22-4-15,25-5-18 16,-9-37-9-16,19-12 0 15,-8-29 1-15</inkml:trace>
  <inkml:trace contextRef="#ctx0" brushRef="#br0" timeOffset="47384.738">28427 13277 46 0,'-32'-14'33'16,"8"30"1"-16,-11 4-8 16,17 30-15-16,-8 0-6 15,15 10-2-15,5-2-2 16,15-6 0-16,6-8 0 0,10-12 0 15,8-14 0-15,5-16 0 16,5-15-1-16,0-8 1 16,-1-14 0-16,-8-5-1 15,-5-7 0-15,-10-3 0 16,-14-1 0-16,-13 1 0 15,-16 2 0-15,-11 10-1 16,-10 11 1-16,-5 9-1 16,-2 15-1-16,2 7-1 15,14 23-8-15,-2-5-17 16,30 19-5-16,-1-9-3 15,26 6 2-15</inkml:trace>
  <inkml:trace contextRef="#ctx0" brushRef="#br0" timeOffset="47894.789">28858 13342 50 0,'6'37'37'0,"-9"-1"-2"16,7 12 0-16,-8-6-30 15,5 2-2-15,-1-9-2 16,3-5 0-16,1-11-1 16,-4-19 0-16,11 9 1 15,-11-9-1-15,22-31 0 16,-6 2 0-16,0-8 0 15,2-8-1-15,3-3 1 16,0-2-1-16,1 3 0 0,-3 9 1 16,-2 8 0-16,-3 15 0 15,-3 15 1-15,1 15 0 16,-3 12-1-16,2 12 1 15,-2 4 1-15,4 1-2 16,0-5 0-16,4-5 0 16,0-13 0-16,2-10 0 15,2-10 0-15,-1-11-2 16,3-11 2-16,-1-8 0 15,1-6 0-15,3-5-1 16,1-2 1-16,-1 2 0 16,0 3 1-16,1 10 2 15,-4 9-1-15,0 16 0 16,-5 12 0-16,-1 16 1 0,-6 7-1 15,0 9-1-15,-4 6-2 16,-4-9-9-16,12 14-26 16,-20-18-2-16,12 0-3 15,-7-17 1-15</inkml:trace>
  <inkml:trace contextRef="#ctx0" brushRef="#br0" timeOffset="48818.8814">29686 13149 38 0,'4'11'36'0,"11"23"2"15,-9-1-2-15,17 16-20 0,-16-1-12 16,6 7 1-16,-2 1-4 16,0-7 0-16,-3-6 0 15,1-11-1-15,-4-13 0 16,-5-19 0-16,0 0 0 15,16-12-1-15,-10-12 1 16,0-10 0-16,5-10-1 16,0-6 0-16,3-5 1 15,3 0-1-15,0 5 1 16,3 6-1-16,1 14 1 15,-3 13 0-15,1 18 0 16,2 15 0-16,-2 12 0 16,2 8 0-16,0 3 0 0,-2 4 1 15,0-8-1-15,2-6 0 16,-2-14 0-16,-1-10 0 15,-1-10 0-15,0-9-1 16,-2-8 1-16,0-5 0 16,1-2 0-16,-3-1 0 15,0 6 0-15,-2 3 0 16,-2 10 0-16,-9 11 1 15,18 4-1-15,-8 10 0 16,1 10 0-16,3 6 1 16,9-1 0-16,2-1 0 15,3-2-1-15,4-8 1 16,0-8-1-16,2-10 0 15,-1-13 1-15,-2-6-1 16,-8-6-1-16,-2-8 0 0,-7 0 1 16,-5 0 0-16,-5 0 0 15,-8 2-1-15,-5 8 1 16,-3 3 0-16,-2 13 0 15,-2 8 1-15,-3 12-1 16,4 11 1-16,2 11 0 16,5 7-1-16,5 6 1 15,3 0-1-15,6 0 0 16,7-6-1-16,4-4-2 15,-1-15-3-15,14 3-7 16,-17-26-16-16,19 6-3 16,-18-18-5-16,13 0 1 15</inkml:trace>
  <inkml:trace contextRef="#ctx0" brushRef="#br0" timeOffset="49194.919">30851 13214 37 0,'0'0'34'0,"10"31"3"16,-14-8-4-16,19 15-23 15,-24-4-2-15,14 5-4 16,-9-8-1-16,8 0-2 16,-4-11 2-16,6-5-2 15,-6-15-1-15,13-4 1 16,-1-14-1-16,-2-8 0 15,5-6 0-15,1-5 0 16,2-5 0-16,0-4 0 16,1 2 0-16,-1 2 0 15,0 10 0-15,-4 10 1 0,-1 9 0 16,-1 17 0-16,-3 14 0 15,-2 15 1-15,-1 11-1 16,-1 7 0-16,-1 3 0 16,0-2-2-16,2 1-1 15,-1-12 0-15,4-8-3 16,-4-17-1-16,9-2-4 15,-14-30-12-15,20 9-11 16,-16-25-3-16,11-1 1 16</inkml:trace>
  <inkml:trace contextRef="#ctx0" brushRef="#br0" timeOffset="49404.94">31313 12655 72 0,'9'58'40'0,"9"23"-1"15,-18-7-15-15,12 16-19 16,-3 0-2-16,-4-1-2 16,3-5-1-16,-8-14-3 15,1 2-6-15,-14-27-20 16,18 7-5-16,-17-21-5 15,12-3 2-15</inkml:trace>
  <inkml:trace contextRef="#ctx0" brushRef="#br0" timeOffset="49667.9663">31177 13245 52 0,'12'-8'41'0,"-3"-3"-2"16,21 12 2-16,-12-9-34 16,18 1-1-16,5-6-2 15,6 2-1-15,-1-3-1 16,0-2-1-16,1 3-3 15,-13-10-9-15,11 18-23 16,-20-12-5-16,-3 13-3 0,-22 4 2 16</inkml:trace>
  <inkml:trace contextRef="#ctx0" brushRef="#br0" timeOffset="51262.1257">28411 14779 24 0,'-25'-7'32'15,"-3"-11"-6"-15,15 17-1 16,-8-14-14-16,21 15-2 16,0 0-1-16,0 0-2 15,0 0-2-15,34 21 0 16,-5-9-2-16,10 2 1 15,3-5-2-15,6-3 0 16,0-4-1-16,-1-9-1 16,-2-4 0-16,-7-6 1 15,-10-3-1-15,-9-2 1 16,-7-1-1-16,-11-2 2 15,-11 5-2-15,-11 2 2 16,-8 4-1-16,-9 4 1 16,-4 8 0-16,-3 6-1 15,-1 9 0-15,4 6 0 0,8 5 1 16,9 9-2-16,12 2 2 15,17 1-1-15,14-1 0 16,13-7-2-16,15-5-1 16,5-14-4-16,19 8-18 15,-10-30-9-15,13 4-1 16,-15-18 0-16</inkml:trace>
  <inkml:trace contextRef="#ctx0" brushRef="#br0" timeOffset="51721.1716">29189 14479 28 0,'-32'-9'33'0,"10"15"0"16,-13-5-3-16,10 12-26 15,-13-1 1-15,5 11 0 16,-1 2-2-16,6 8-1 15,4-4 1-15,11 2-2 16,5-4 1-16,13-3-3 16,8-10 2-16,10-5-2 15,6-10 0-15,3-11 1 16,1-4 0-16,1-7 0 15,-3-3 0-15,-7 0 1 16,-2-1-2-16,-5 3 2 16,-6 1-1-16,-3 9 0 15,-8 14 0-15,0 0 1 0,0 0-1 16,5 22 0-16,-2 8 0 15,-2 8 0-15,2 8 0 16,2 7 0-16,-1 5 0 16,-1 1-1-16,-3 0 2 15,0-3-2-15,-6-4 1 16,-2-5 0-16,-5-8 0 15,-3-9 1-15,-5-8-2 16,-2-12 0-16,4-3-4 16,-10-27-20-16,20 9-9 15,-7-17-1-15,19 1 1 16</inkml:trace>
  <inkml:trace contextRef="#ctx0" brushRef="#br0" timeOffset="52930.2925">28741 15146 19 0,'6'-19'31'0,"-6"19"-6"15,0 0 8-15,16 15-23 16,-16-15-2-16,5 34-2 15,-7-9-1-15,7 11 0 16,-8 1-1-16,2 8-2 16,-3 0 0-16,0 4-1 15,-2-1 0-15,2 2-1 16,0-3 1-16,-1-3-2 15,1 0 1-15,2-4-1 16,0-2 1-16,0-1 1 16,0-5-2-16,1-3 1 15,0-4 0-15,-2-2 0 16,2-6 0-16,0-2 1 0,1-15-2 15,0 0 2-15,0 0-1 16,0 0 0-16,0 0 0 16,-8-16 0-16,4 1 1 15,2-1-1-15,-4-1 0 16,1 1 0-16,-4-4 0 15,2 2 0-15,-4 2 0 16,0-1 0-16,-1 0 0 16,-1 2 1-16,-1 1-1 15,-1-3 0-15,-1 2 0 16,-1-2 0-16,-1 2 0 15,2 1 0-15,-2 1 0 16,0 1 0-16,1 2 0 16,3 4 0-16,1 3 0 15,13 3 0-15,-19 1 0 0,19-1 0 16,0 0 0-16,-3 18 0 15,3-18 0-15,17 23 0 16,-2-7 0-16,3 1 0 16,5 2 0-16,3 3 0 15,1-1 0-15,3 1 0 16,-1 2-1-16,0-2 1 15,-4 0 0-15,0 1 0 16,-5-1 0-16,-2-3 0 16,-2 0 0-16,-4-2 0 15,-2-4 0-15,-2-2 0 16,-8-11 0-16,12 11 0 15,-12-11 0-15,15-7 0 16,-15 7 0-16,16-23 0 0,-7 6 0 16,3-3 0-16,1-1 0 15,1-2 1-15,1 2-1 16,3-3 0-16,4 1 0 15,1-1 1-15,6 2-1 16,4 1 0-16,1 0 1 16,-1 2-2-16,-2 1 1 15,-3 5-2-15,1 8-3 16,-20-9-18-16,5 20-13 15,-14-6-2-15,0 0 0 16</inkml:trace>
  <inkml:trace contextRef="#ctx0" brushRef="#br0" timeOffset="58967.8962">15745 17624 8 0,'0'0'31'0,"9"-13"-1"15,-13-1 2-15,11 3-23 16,-16-8-2-16,6-1-3 16,-7-3-1-16,2 3 0 15,-5-3-2-15,1-2 0 16,-5 5 0-16,-1 1 0 15,-3-2 0-15,-2 11-1 16,-3 2 1-16,-1 7-1 16,0 11 0-16,-1 9 1 0,1 5-1 15,2 8 1-15,5 9-1 16,6 2 2-16,3 11-2 15,8 7 2-15,3 2-1 16,7 4 0-16,2 1 0 16,4 0 0-16,1-2 0 15,2-8-1-15,-1-6 3 16,-3-12-2-16,-2-4-1 15,-3-13 0-15,-2-11-1 16,-5-12-3-16,2 12-10 16,-15-12-20-16,13 0-1 15,-27-16 0-15</inkml:trace>
  <inkml:trace contextRef="#ctx0" brushRef="#br0" timeOffset="59507.9502">15225 17998 10 0,'0'0'34'16,"0"0"-2"-16,14-18 2 16,-3 1-18-16,15 1-9 15,1-2-2-15,14 3-3 16,4-6 0-16,8 3-1 15,1-6 0-15,4 2-1 16,-6 6-1-16,-4-2 1 16,-8 1 0-16,-11 7 0 15,-7 0 0-15,-8 4 0 0,-14 6-1 16,0 0 1-16,0 0 0 15,-15 16 0-15,2 2 0 16,0 0 0-16,-1 6 0 16,1 7 0-16,7-1 0 15,-1 3 1-15,7 0-1 16,9-2 1-16,6-6 0 15,1-2-1-15,6-3 0 16,4-12 1-16,1-5-1 16,0-3 1-16,-1-11-1 15,-7-2 0-15,-4 0 0 16,-2-8-1-16,-5-6 1 15,-5 1 0-15,-6 2 0 16,-5-4-1-16,-2 7 2 0,-5 5-2 16,-5-7 2-16,0 12-1 15,-3 5-1-15,1 5 0 16,2 9 0-16,7 1-1 15,8 5-1-15,5-14-3 16,8 41-8-16,-4-26-19 16,23 6 0-16,-9-10 0 15</inkml:trace>
  <inkml:trace contextRef="#ctx0" brushRef="#br0" timeOffset="59725.972">16016 17968 24 0,'11'-3'30'0,"10"9"1"15,-21-6-10-15,19 22-8 0,-19-22-5 16,7 22-3-16,-7-22 0 15,7 13-2-15,-7-13 0 16,0 0 1-16,0 0-2 16,-7-14 1-16,4-8 0 15,3-2-2-15,0-10 0 16,8 1-1-16,3-2-1 15,6 0-13-15,16 8-20 16,-7-2-4-16,15 15 1 16</inkml:trace>
  <inkml:trace contextRef="#ctx0" brushRef="#br0" timeOffset="60673.0667">16951 17560 1 0,'12'35'30'0,"-9"-2"0"16,12 15 1-16,-15-6-21 15,17 26 0-15,-11-9-4 0,10 3-1 16,-7-6-2-16,2-1-1 15,-3-14-2-15,1-9 2 16,-1-12-2-16,-8-20-1 16,19-9 2-16,-7-7-1 15,2-13-1-15,0-7 2 16,1 2-2-16,1 2 1 15,-1 4 0-15,-2 8 0 16,0 11 0-16,0 8 0 16,-2 11 0-16,2 11 0 15,3 6 1-15,2 7 0 16,4 5 1-16,3 2 0 15,4-4-1-15,0-4 0 0,2-2 0 16,0-10-1-16,-1-5 1 16,-5-8 0-16,-1-8-3 15,-4-6 2-15,-3-9-1 16,-2-4 1-16,-1-3-2 15,-1-2 2-15,-2-4-2 16,-1 4 1-16,-2 1 0 16,-2-2 0-16,-2 0 1 15,-3 0-1-15,-1 0 1 16,-4 4 0-16,-3 6 0 15,7 15 1-15,-22-20-1 16,9 20 2-16,-1 7-1 16,3 8 1-16,0 6 0 15,6 8 0-15,2 7 1 0,10 1 0 16,3 6-1-1,9-8-1-15,6 3-1 0,3-14-11 16,21 9-23-16,-11-19-3 16,17-11 1-16</inkml:trace>
  <inkml:trace contextRef="#ctx0" brushRef="#br0" timeOffset="61312.1306">17886 17928 28 0,'9'14'22'0,"8"13"8"15,-12-12-18-15,13 10-3 16,-12-9-3-16,8 5-1 15,-9-7-1-15,3 1 0 16,-8-15 0-16,0 0-1 16,0 0 0-16,4-20 0 15,-8 1 0-15,5-6-1 16,1-2 0-16,4 4-1 0,7-8 0 15,6-1-1-15,12 4-1 16,8 5-2-16,24 12-27 16,-8-6-5-16,21 8 0 15,-1-9-1-15</inkml:trace>
  <inkml:trace contextRef="#ctx0" brushRef="#br0" timeOffset="62348.2342">19262 17519 25 0,'1'-13'26'15,"-1"13"4"-15,0 0-16 16,9 34-2-16,-12-11-3 15,12 22-3-15,-2-1-3 16,3 17 0-16,-1 0-2 16,0 2 0-16,0 4 0 0,2-6 0 15,-2-6-1-15,-2-6 1 16,0-11-1-16,0-12 1 15,-1-9-1-15,-6-17 0 16,16-3 0-16,-9-14 0 16,0-3 0-16,0-7-1 15,-1-9 2-15,2 3-2 16,0-3 1-16,-1 3 0 15,3 4 0-15,-1 11 0 16,2 3 1-16,3 11-1 16,2 13 0-16,0-2 1 15,5 7 0-15,2 11 0 16,0 2 0-16,3 1 0 15,1 4-1-15,-1-6 1 0,0-4-1 16,-1-3 1-16,-1-5-2 16,0-11 1-16,-1 6-1 15,-4-16 0-15,1-3 1 16,-4-4-1-16,1-4 0 15,-3-2 0-15,1-2 0 16,-8 0 1-16,1-8 0 16,-2 6 0-16,0 0 0 15,-4 1-1-15,-2 1 2 16,-2 1-2-16,-2 4 2 15,-3 1-1-15,7 16 0 16,-16-11-1-16,16 11 2 16,-21 7-1-16,7 1 1 15,1 11 0-15,1 4-1 16,2 13 1-16,2 3 0 0,10-2 0 16,1 4-1-16,8-10 1 15,8 4-1-15,3-4 0 16,8-8-1-16,0-16-4 15,14 5-14-15,-17-19-16 16,12-1 2-16,-15-7-2 16</inkml:trace>
  <inkml:trace contextRef="#ctx0" brushRef="#br0" timeOffset="62566.256">20151 17818 10 0,'0'0'33'0,"-8"20"0"15,11 6 1-15,-7-9-25 16,11 13-3-16,-5 0-2 16,10 9-1-16,-1-4-3 15,6-3 0-15,4 3-4 16,-7-14-22-16,15-1-6 15,-9-13-2-15,9-1 2 16</inkml:trace>
  <inkml:trace contextRef="#ctx0" brushRef="#br0" timeOffset="63107.3101">20482 17866 4 0,'0'0'33'15,"-12"-29"-1"-15,12 29-2 16,-16-30-14-16,16 30-9 15,-22-7-1-15,22 7-2 16,-25 24-1-16,11-3 0 16,-1 3-1-16,2 5-1 15,2 3 0-15,5 3 1 16,3 0-2-16,5-12 1 15,4-4-1-15,6-5 1 16,3-13-1-16,2-4-1 16,1-5 1-16,-1-6 0 15,-2-7 0-15,-2 1-1 16,-3-7 1-16,-2 1-1 0,-2 6 1 15,-2 2 0 1,0 2 0-16,-4 16 0 0,0 0-1 16,17 2 1-16,-8 9 0 15,1 8 0-15,2 4 0 16,1 6 0-16,0 8 0 15,1 0 0-15,-1 4 2 16,-2 3-1-16,-2-1 1 16,-2-2-1-16,-5 8 0 15,-2-7 0-15,-5-7 0 16,-3-1 0-16,-5-7-2 15,-1-2 2-15,-4-5 0 16,-2-5 0-16,-2-12 2 16,-3 2-2-16,2-7-1 0,-3-13-1 15,3-1 0-15,-4-7-9 16,21 6-23-16,-15-10-5 15,19-1 1-15</inkml:trace>
  <inkml:trace contextRef="#ctx0" brushRef="#br0" timeOffset="63896.389">20687 17478 29 0,'0'0'31'16,"1"-18"1"-16,-1 18-19 15,2 12-2-15,6 11-4 16,-7 4-1-16,7 18-1 15,-3 3-2-15,7 16 0 16,-3 0-1-16,2 0-1 16,1 2 0-16,0-5 0 15,-1-6-1-15,1-8 1 16,-2-6-1-16,-1-20 0 15,0-8 0-15,-9-13 0 16,17-2 0-16,-11-11 0 16,-1-8 0-16,1-9-1 0,-3-6 1 15,1 4 0-15,0-2-1 16,-1 1 1-16,1 5-1 15,1 3 0-15,0 8 1 16,-5 17 0-16,15-6 0 16,-2 13 0-16,0 6 0 15,4 3 1-15,0 7-1 16,2 4 1-16,1 4-1 15,2 0 1-15,-2-2-1 16,-1-1 1-16,-4-2 0 16,0-4-1-16,-4-6 0 15,-2 2-1-15,0-3-1 16,-9-15-5-16,17 10-18 15,-17-10-11-15,5-18 3 16,-9-1-2-16</inkml:trace>
  <inkml:trace contextRef="#ctx0" brushRef="#br0" timeOffset="64180.4174">21158 17515 32 0,'-2'12'35'0,"17"25"1"15,-13-11-9-15,17 13-21 16,-7 5-1-16,7 8 0 16,-3 5-2-16,2 2-1 0,-3 2 0 15,-1-3 1-15,-1 1-2 16,0-10-1-16,-1-3 1 15,-3-8-1-15,-2-5 0 16,-1-3 0-16,1-13-2 16,-7-17-4-16,12 10-12 15,-12-10-17-15,0 0-2 16,-16-31 0-16</inkml:trace>
  <inkml:trace contextRef="#ctx0" brushRef="#br0" timeOffset="64504.4498">21131 17918 21 0,'0'0'32'0,"-8"16"4"16,8-16-6-16,0 0-24 15,5-15 1-15,-5 15-3 16,18-1 0-16,-2-4-1 16,-1-7 0-16,6 0-2 15,2 4 1-15,2-7-1 16,5 0 0-16,0-4 0 15,-1 0 0-15,2 6 0 16,-3 4-1-16,-3-3-1 16,-3 6 0-16,-7 1-2 15,-1 9-3-15,-14-4-15 16,0 0-14-16,0 0-2 0,0 0 2 15</inkml:trace>
  <inkml:trace contextRef="#ctx0" brushRef="#br0" timeOffset="64941.4935">20065 17568 22 0,'0'0'36'0,"0"0"-1"0,0 0-1 15,13 9-28-15,-13-9-3 16,15 2-10-16,8 14-25 16,-8-11-2-16,15 8-2 15</inkml:trace>
  <inkml:trace contextRef="#ctx0" brushRef="#br0" timeOffset="65637.5631">21882 18248 11 0,'21'-6'31'15,"-21"6"2"-15,28-13-9 16,-14 10-24-16,4-3-29 16,2 5 0-16,-5-3-3 15</inkml:trace>
  <inkml:trace contextRef="#ctx0" brushRef="#br0" timeOffset="67473.7467">21899 18211 12 0,'0'0'26'0,"0"0"-12"15,-17 7 0-15,17-7-3 16,0 0 0-16,-5 12-3 16,5-12-2-16,-5 14 0 15,5-14-3-15,1 17-1 16,-1-17-1-16,13 9 1 15,-13-9-1-15,22-3-1 16,-22 3 0-16,23-8 1 16,-23 8-1-16,20-20 1 15,-15 7-3-15,-5 13 2 0,1-19-2 16,-1 19 2-16,-9-15-1 15,9 15 1-15,-18-9-1 16,18 9 0-16,-19 2 2 16,19-2-1-16,-15 12 2 15,15-12-1-15,-3 19 1 16,3-19-1-16,10 18 1 15,-10-18-1-15,23 8 2 16,-7-2-2-16,-1-4-2 16,0-4 1-16,0-5-2 15,-3-2 2-15,-12 9-1 16,15-20 1-16,-13 8-3 15,-2 12 3-15,-6-21-1 0,6 21 1 16,-18-15 0-16,5 10 0 16,0 1 0-16,1 1 0 15,12 3 0-15,-18 12-4 16,27-1-24-16,-9-11-5 15,15 12 3-15</inkml:trace>
  <inkml:trace contextRef="#ctx0" brushRef="#br0" timeOffset="75061.5054">24342 17422 50 0,'0'0'37'0,"0"0"-1"15,28 6-20-15,6 26-48 16,-11-9-3-16,14 11-1 16</inkml:trace>
  <inkml:trace contextRef="#ctx0" brushRef="#br0" timeOffset="82205.2197">14457 17321 9 0,'9'-20'27'0,"-9"20"0"15,0 0-15-15,0 0 1 16,0 0-3-16,0 0-2 16,0 0-1-16,0 0-1 15,5 12-2-15,-5-12 0 16,0 15 0-16,4-2-1 15,-4-13-1-15,3 24 0 16,-2-8-1-16,3 3 0 16,-3 2 0-16,4 3 0 15,-1 3-1-15,1-5 1 16,-1 2-1-16,0-4 0 0,0-4 1 15,0 0-1-15,-1-4 0 16,-3-12 1-16,0 0-1 16,0 0-2-16,0 0-1 15,0 0-15-15,0 0-15 16,2-14-1-16,-2 14 1 15</inkml:trace>
  <inkml:trace contextRef="#ctx0" brushRef="#br0" timeOffset="83155.3147">14722 17278 4 0,'0'0'30'15,"-13"-2"-5"-15,13 2 6 16,-17 6-15-16,17 15-4 15,-12-19-3-15,10 23-3 16,-3-2-3-16,6 5 0 0,2 0-1 16,6 1-1-16,3-3 0 15,4-4-1-15,4 1 1 16,0-13-1-16,2-6 0 15,-1-5 0-15,-1-6 0 16,0-2 0-16,-6-6 0 16,-1-8 0-16,-7-3 0 15,-3 1-1-15,-3 3 1 16,-4 0 0-16,-4 0-1 15,-5 1 0-15,0 3 1 16,-6 6-1-16,4 3 1 16,-2 5-1-16,0 6 0 15,2 1-2-15,7 15-3 16,-9-13-20-16,20 21-7 0,-8-13 2 15,15 16-2-15</inkml:trace>
  <inkml:trace contextRef="#ctx0" brushRef="#br0" timeOffset="83565.3557">15007 17189 0 0,'0'0'30'16,"-16"-4"1"-16,16 4-1 16,-15 5-17-16,9 13-2 0,-8-3-4 15,8 12-2-15,-6-3-1 16,7 11 0-16,0-2-2 15,5 5 0-15,1-6 0 16,7 2-1-16,1-9 0 16,6-11-1-16,2-5 0 15,3-9 0-15,-1-12 1 16,0-8-2-16,-1-6 1 15,-1-9-1-15,-4-1 1 16,-4 1-1-16,-4-4 1 16,-4 3-1-16,-5 8 1 15,-5 4-1-15,-4 10 0 16,-3 5 0-16,-1 10-1 15,-7-2-17-15,9 26-14 16,-9-8 2-16,14 23-3 0</inkml:trace>
  <inkml:trace contextRef="#ctx0" brushRef="#br0" timeOffset="84113.4105">14745 17650 5 0,'-17'6'30'0,"14"14"3"15,-17-9-2-15,16 13-15 16,-11-4-7-16,11 5-2 15,-5 0-3-15,8 12 0 16,0-7-2-16,6-1 1 16,2-5-2-16,5-5 0 15,5-12-1-15,1 2 0 16,5-8-1-16,-2-13-3 15,9 6-9-15,-14-16-20 16,11 2 0-16,-17-9-1 16</inkml:trace>
  <inkml:trace contextRef="#ctx0" brushRef="#br0" timeOffset="84610.4602">14887 17677 6 0,'-10'16'32'16,"17"8"-1"-16,-12-9 1 15,15 13-17-15,-11-10-7 16,11 4-2-16,-2-9-4 16,4-3 0-16,-12-10-1 15,14 8 0-15,-14-8-1 16,9-13 0-16,-5 0-1 15,-2-4 0-15,1-1 1 16,-1-1-1-16,1-3 0 16,0 4 0-16,-1 2 0 15,2 4 0-15,-4 12 1 0,0 0 1 16,15 1-1-16,-15-1 0 15,13 16 1-15,-13-16 0 16,16 23 0-16,-8-10 1 16,-8-13-2-16,14 6 1 15,-14-6 0-15,0 0-1 16,15-19 0-16,-15 19 0 15,8-27-1-15,-3 10 1 16,0-3-1-16,-1 4 1 16,1-1 0-16,-5 17 0 15,17-16 1-15,-17 16-1 16,22 7 1-16,-9 5 1 15,-2 4-1-15,3-2 0 0,-1 6 1 16,-1-7-2-16,-2 1-2 16,-10-14-7-16,18 13-23 15,-18-13-2-15,0 0 1 16</inkml:trace>
  <inkml:trace contextRef="#ctx0" brushRef="#br0" timeOffset="85047.5039">14404 17139 14 0,'-4'19'32'16,"-11"-10"-1"-16,11 8 1 15,-15-12-21-15,12 15-1 16,-7-3-4-16,5 16-1 15,-3 3-2-15,7 10 0 16,0 7-1-16,6 11 0 0,6 11-1 16,8 9 0-16,10 3 0 15,11 0 0-15,8 0-1 16,8-10-1-16,11 5-2 15,-7-13-29-15,20-9-4 16,-13-24-1-16,11-10 0 16</inkml:trace>
  <inkml:trace contextRef="#ctx0" brushRef="#br0" timeOffset="85505.5497">15185 17030 51 0,'0'14'34'0,"13"23"-10"0,-10-18-1 16,12 22-15-16,-6-2-1 15,11 12-2-15,-7 4 0 16,1 3-2-16,-5 2-2 16,1 8 1-16,-7-2-2 15,-5-3 1-15,-2 3-2 16,-7-9-2-16,4 18-19 15,-18-17-14-15,8 8 0 16,-19-10-3-16</inkml:trace>
  <inkml:trace contextRef="#ctx0" brushRef="#br0" timeOffset="86747.6739">22078 17678 6 0,'0'0'30'0,"15"1"1"16,-15-1-4-16,0 0-14 15,-14 3-5-15,12 10 0 16,-11-3-2-16,5 9-1 16,-6-2-1-16,2 10-1 15,-1 6-1-15,3 6 0 16,0 4 0-16,3 7 1 0,5 5-2 15,4 0 0-15,7 5 2 16,6-4-1-16,4-4 0 16,7-6 1-16,7-9-2 15,4-14-3-15,7-3 1 16,-3-14-13-16,11 6-22 15,-14-9-2-15,9-6 1 16</inkml:trace>
  <inkml:trace contextRef="#ctx0" brushRef="#br0" timeOffset="87123.7115">22387 17755 22 0,'0'0'34'16,"0"0"0"-16,20 0-1 15,-20 0-26-15,11 31-1 16,-9-3-2-16,5 6 0 15,-3 11-2-15,1 5 1 16,0 3-1-16,1-1-1 0,2-2 1 16,-3-6-3-16,8-2-7 15,-10-14-27-15,13-10 0 16,-16-18-1-16,20-1 1 15</inkml:trace>
  <inkml:trace contextRef="#ctx0" brushRef="#br0" timeOffset="87546.7538">22688 17702 14 0,'0'0'33'16,"-17"16"0"-16,15 9 1 16,-15-7-25-16,11 22-3 15,-2 0-2-15,5 11 0 16,2-2 0-16,7 5-2 15,3-2 0-15,7-3 0 16,2-3-1-16,5-15 0 16,-1-13 0-16,2-13-1 15,1-9 0-15,-3-10 0 16,-4-7 0-16,-4-7-2 15,-4-3 1-15,-6 1 0 16,-5-1 1-16,-6 6-1 0,-4 5 1 16,-6 7 0-16,-5 9 0 15,0 9 0-15,-2 12 0 16,1 6-1-16,6 9-2 15,-1-2-9-15,20 11-21 16,-8-12-2-16,20 1 2 16</inkml:trace>
  <inkml:trace contextRef="#ctx0" brushRef="#br0" timeOffset="87896.7888">22985 17823 7 0,'-3'29'32'16,"-12"-3"0"-16,11 15 2 16,-7-3-20-16,10 15-9 15,-1-7 1-15,9-4-3 16,2-7 0-16,5-9-2 15,3-10 1-15,7-12-2 16,2-12 1-16,1-12-2 16,-1-12 0-16,-2-8 0 15,-1-11 2-15,-1-4-1 16,-4-2 1-16,-6 5-1 15,-7 1 1-15,-5 10 0 16,-12 3 0-16,-4 14 0 16,-8 16-1-16,-4 14-1 15,1 23-8-15,-10 2-25 0,14 15 1 16,-8-4-2-16</inkml:trace>
  <inkml:trace contextRef="#ctx0" brushRef="#br0" timeOffset="88399.8391">23474 17977 26 0,'0'0'34'0,"-33"-7"-1"16,33 7-14-16,-35 8-11 15,22 11-1-15,-2 4-1 16,7 4-2-16,2 5-1 16,8 1 0-16,7 2 1 15,8 1-2-15,6-7 0 16,7-11-4-16,7-11-1 15,-3-7-7-15,9 1-22 16,-14-16-5-16,7-1 2 16</inkml:trace>
  <inkml:trace contextRef="#ctx0" brushRef="#br0" timeOffset="88865.8857">23671 18024 21 0,'-6'23'31'0,"12"9"5"16,-9-1-3-16,12 1-25 15,-4-9-2-15,8-4-2 16,-4-6-2-16,2-8-1 16,-11-5 0-16,21-10 0 15,-12-12-2-15,0-4 0 16,-2 2-1-16,3-8 1 15,-3 3 1-15,2 0-1 16,-1 11 1-16,1 3 0 16,-9 15 0-16,15-4 0 15,-15 4 0-15,18 23 0 16,-9-3 0-16,0 3 1 15,0-5 0-15,3-6-1 0,-12-12 0 16,22 6 0-16,-10-13 0 16,-2-10 0-16,0 0 0 15,-1-3-1-15,0 0 0 16,-4 2 1-16,2 4 0 15,-7 14 1-15,0 0 0 16,16-2 1-16,-9 14-1 16,2 6 0-16,0 0 1 15,1 0 0-15,2-5-2 16,-3 1-1-16,2-4-3 15,-11-10-9-15,17-1-20 16,-19-16-3-16,7 2 2 16</inkml:trace>
  <inkml:trace contextRef="#ctx0" brushRef="#br0" timeOffset="89149.9141">23899 17454 10 0,'17'0'33'15,"-5"-10"1"-15,18 19 1 16,-9-9-19-16,10 12-11 16,1 6 0-16,4 7-2 15,-4 8 0-15,2 7-1 16,-8 8-1-16,-5 13 1 15,-5 3-2-15,-5 7 2 16,-7 8-3-16,-4 0 2 0,-6-1 0 16,-3-6-1-16,1-7-1 15,-6-15-14-15,11-5-19 16,-12-19-2-16,15-26 0 15</inkml:trace>
  <inkml:trace contextRef="#ctx0" brushRef="#br0" timeOffset="89393.9385">24410 18121 48 0,'0'0'41'0,"8"-11"-1"16,-9-2-3-16,1 13-36 15,16-5-6-15,-16 5-32 16,0 0 0-16,0 0-4 15,21 19 1-15</inkml:trace>
  <inkml:trace contextRef="#ctx0" brushRef="#br0" timeOffset="90182.0173">25086 17637 8 0,'0'0'33'0,"0"0"-1"16,22 35 1-16,-23-14-25 15,12 26 1-15,-3-3-3 16,5 12-1-16,-4 2-2 0,4 1 0 16,-3-9-2-16,3 0 0 15,0-14-2-15,-4-14-2 16,6 1-10-16,-15-23-21 15,16-11 0-15,-22-14 0 16</inkml:trace>
  <inkml:trace contextRef="#ctx0" brushRef="#br0" timeOffset="90406.0397">24944 17683 19 0,'0'0'32'0,"16"-13"2"15,8 7-1-15,-3-15-28 16,15 6 0-16,0-7-2 16,8 6-2-16,1 5-2 15,-5 0-8-15,2 21-23 16,-17-1-3-16,3 19 2 15</inkml:trace>
  <inkml:trace contextRef="#ctx0" brushRef="#br0" timeOffset="90572.0563">25100 18239 41 0,'30'11'35'15,"-6"-28"-1"-15,22-1-13 16,9-3-49-16,-5-7-6 15,15-1 2-15,-3-5-4 16</inkml:trace>
  <inkml:trace contextRef="#ctx0" brushRef="#br0" timeOffset="90978.0969">25865 17629 26 0,'0'0'32'0,"6"16"0"16,6 22-11-16,-8-1-15 15,11 17 0-15,-2 4-2 0,5 10 0 16,0-2-2-16,-1-3-2 15,6 1-9-15,-13-14-24 16,9-11-1-16,-17-16 0 16</inkml:trace>
  <inkml:trace contextRef="#ctx0" brushRef="#br0" timeOffset="91504.1495">25758 17956 18 0,'31'15'34'0,"-12"-16"-3"16,17-9 2-16,-2-8-29 15,7-4-1-15,-4-9 0 16,2 3-3-16,-5-6 1 15,-4-1-1-15,-3-2-1 16,-8 7 0-16,-5 6 1 16,-6 7-2-16,-8 17 1 15,0 0 1-15,12 7-1 16,-10 16 2-16,2 9 0 15,0 9 0-15,1 4 0 16,3 4 1-16,1-3-1 16,4 1 1-16,0-10-1 15,1-7 1-15,-1-15-1 0,2-9-1 16,2-9 0-1,-3-11 0-15,2-4 0 0,-4-11 0 16,3 4 0-16,-5-1-1 16,0 3 1-16,2 0 0 15,-5 8 0-15,-7 15 1 16,20-13 0-16,-20 13 0 15,18 15 0-15,-8-3 1 16,2 7-1-16,-2 3 0 16,2-2 0-1,-1 2-1-15,-1-3-2 0,1-7-2 16,5 8-16-16,-16-20-15 15,18 9 2-15,-18-9-1 16</inkml:trace>
  <inkml:trace contextRef="#ctx0" brushRef="#br0" timeOffset="91683.1674">26553 17843 38 0,'9'22'34'0,"-10"-10"1"15,11 15-14-15,-11-6-16 16,9 0-2-16,-2-2-1 15,3 3-2-15,1-4-7 16,-11-3-26-16,15-2-1 16,-14-13 0-16</inkml:trace>
  <inkml:trace contextRef="#ctx0" brushRef="#br0" timeOffset="92059.205">26695 17955 15 0,'11'20'34'15,"-12"-3"-2"-15,19 5 3 16,-19-9-27-16,12-3-2 16,-11-10-1-16,15 17-2 15,-15-17-1-15,12 5-1 16,-12-5 0-16,12-18-1 15,-8 5 0-15,1 0 0 16,2-4-1-16,-1-1 1 16,2-2 0-16,-2-1 0 15,3 2-1-15,0 8 1 0,-1-1 0 16,-8 12 0-16,19-10 0 15,-19 10 0-15,18 15 0 16,-8 3 0-16,-1-2 0 16,0-2 1-16,3 5-2 15,-2-2 1-15,1-2-2 16,-2 0-2-16,9 5-13 15,-18-20-18-15,18 7 2 16,-18-7-2-16</inkml:trace>
  <inkml:trace contextRef="#ctx0" brushRef="#br0" timeOffset="92316.2307">26997 17682 23 0,'0'17'34'0,"12"20"1"15,-13-8-2-15,6 12-28 16,1 1-1-16,6 1-1 16,-4-9-1-16,2 1-1 15,-2-3 0-15,-2-10-1 16,0-3-2-16,-6-19 1 15,16 10-2-15,-16-10-4 16,22-10-11-16,-20-5-17 16,12-3 2-16,-12-8-1 15</inkml:trace>
  <inkml:trace contextRef="#ctx0" brushRef="#br0" timeOffset="92539.253">27163 17829 3 0,'0'0'34'0,"0"0"0"16,0 0 2-16,-15-1-18 15,16 16-9-15,-14 1-2 16,7 6-3-16,-1 4-1 15,2 4 0-15,1 1-1 16,6-2 0-16,2 1-1 16,3-6 1-16,5-2-2 15,3-2 1-15,2-7-1 16,2-7 0-16,3-3-2 15,-2-9-2-15,4 4-7 16,-24 2-26-16,28-20 0 16,-23-3-1-16</inkml:trace>
  <inkml:trace contextRef="#ctx0" brushRef="#br0" timeOffset="92744.2735">26539 17610 36 0,'0'0'36'15,"-14"5"-3"-15,14-5-32 16,19 17-35-16,-19-17-1 15,34 20-2-15</inkml:trace>
  <inkml:trace contextRef="#ctx0" brushRef="#br0" timeOffset="93306.3297">27855 17738 17 0,'15'49'34'0,"-6"-2"-3"16,14 19 3-16,-9-5-29 16,9-2 0-16,-3-4-1 15,0-3-2-15,1-9-3 16,-16-16-29-16,12-8-4 15,-17-19 0-15,0 0 3 16</inkml:trace>
  <inkml:trace contextRef="#ctx0" brushRef="#br0" timeOffset="93816.3807">27709 17971 33 0,'1'12'32'0,"20"5"1"16,-4-17-17-16,21 4-10 16,-7-7-2-16,5-9-3 15,2-4 0-15,-2-11-3 16,2-1-1-16,-8-8-4 15,3 10-2-15,-17-10-1 16,7 11 1-16,-17-2 0 16,9 11 3-16,-15 4 2 15,0 12 5-15,0 0 4 16,-4 19 4-16,10 12 2 0,-10 1-2 15,15 18 0-15,-10-11-1 16,13 9-1-16,-5-9-3 16,4-4-1-16,0-4-2 15,2-9 1-15,-1-12-1 16,2-11-1-16,-2-5 0 15,0-10 0-15,0-5-1 16,-1 1 1-16,-1-8 0 16,-2 6-1-16,0 0 1 15,-2 3-1-15,0 3 2 16,-8 16-1-16,15-1 1 15,-15 1 0-15,18 24 1 16,-8-3-1-16,2 3 1 16,4 3 0-16,-4-1-2 0,4-7 1 15,1-1-3 1,-6-3-3-16,11-1-10 0,-22-14-20 15,26-7 0-15,-21-9 0 16</inkml:trace>
  <inkml:trace contextRef="#ctx0" brushRef="#br0" timeOffset="93987.3978">28526 17887 15 0,'9'22'35'15,"-9"-4"-3"-15,15 9 3 16,-10-7-24-16,10 11-8 15,3-4-4-15,-5-7-19 0,13-4-12 16,-11-10-2-16,14-1 2 16</inkml:trace>
  <inkml:trace contextRef="#ctx0" brushRef="#br0" timeOffset="94310.4301">28808 17742 25 0,'0'0'33'0,"-32"9"1"15,22 12-5-15,-7-9-22 16,9 11-1-16,-2-3-3 16,7 1 0-16,6 0-2 15,5 1 1-15,3-6-1 16,9 0-1-16,2 0 0 0,1-3 0 15,-1-1 1-15,-1 3 0 16,-4-1 0-16,-4-1 0 16,-4 2-1-16,-8 7 2 15,-6-5-2-15,-4 2 2 16,-5 0-3-16,-4-10 0 15,-3 2-2-15,-6-6-2 16,8 8-17-16,-18-21-15 16,14-1 3-16,-16-15-3 15</inkml:trace>
  <inkml:trace contextRef="#ctx0" brushRef="#br0" timeOffset="94456.4447">28425 17636 20 0,'-17'-16'35'16,"17"16"1"-16,-13-2-4 15,13 2-30-15,13 14-31 16,-13-14-3-16,23 15-3 16</inkml:trace>
  <inkml:trace contextRef="#ctx0" brushRef="#br0" timeOffset="94840.4831">29474 17772 27 0,'-5'32'35'16,"2"-12"-2"-16,15 13-1 15,-9-3-29-15,10 1-1 16,1 1-1-16,3-2-3 0,12 8-15 15,-13-22-18-15,13-4 3 16,-11-12-3-16</inkml:trace>
  <inkml:trace contextRef="#ctx0" brushRef="#br0" timeOffset="95177.5168">29780 17738 17 0,'-17'4'33'0,"-14"0"-1"15,11 15 1-15,-11-7-29 0,9 10 0 16,0-8-1-16,11 2-1 16,4 0-1-16,12-2 1 15,7-3-1-15,6 3 1 16,6 4-2-16,5-4 1 15,0 2-1-15,1 2 1 16,-4-2 1-16,-4 6-1 16,-7 2 0-16,-5-2 1 15,-6 3-1-15,-4 2 1 16,-8-6 0-16,-2 0-1 15,-5-2-2-15,-5-5 0 16,2-6-4-16,-11-6-20 16,13-4-9-16,-15-17-3 15,13 2 3-15</inkml:trace>
  <inkml:trace contextRef="#ctx0" brushRef="#br0" timeOffset="95327.5318">29345 17531 31 0,'0'0'35'0,"0"0"0"16,4 11-6-16,0 14-58 16,3-7-3-16,17 6-2 15</inkml:trace>
  <inkml:trace contextRef="#ctx0" brushRef="#br0" timeOffset="95970.5961">30287 17797 14 0,'4'31'35'0,"-5"-2"-3"16,15 11 3-16,-12-1-30 15,19 2-2-15,0-4-1 16,3-6-1-16,1-5-1 15,0-10 0-15,2-10-1 16,-3-3 0-16,1-13 0 16,-8-8-2-16,0-3 1 0,-3-3-1 15,-3-6 2-15,-4 0 0 16,-3 1 0-16,-4 1 1 15,-2 6 1-15,0 4 1 16,-3 4 1-16,5 14 1 16,0 0-1-16,-3 14 0 15,4 4 1-15,6 11-1 16,-2-1 0-16,4 8 0 15,0-2-1-15,1-3-1 16,2-5-1-16,-2-3-1 16,4-2-2-16,-14-21-5 15,36 17-22-15,-36-17-7 16,29-14 2-16</inkml:trace>
  <inkml:trace contextRef="#ctx0" brushRef="#br0" timeOffset="96355.6346">30787 17913 9 0,'1'23'35'15,"13"16"0"-15,-13-8 0 16,13 4-22-16,-15-7-7 15,8-1-1-15,-5-3-3 16,2-7 0-16,-4-17-1 16,8 11-1-16,-8-11 0 15,13-7 0-15,-4-9 0 16,0-4-1-16,1-5 1 0,2 4 0 15,-1 0-1-15,1-5 1 16,2 3 0-16,-1 5-1 16,1 3 1-16,0 5 1 15,0 10-1-15,0 4 0 16,-1 7 1-16,0 11-1 15,-1-1 1-15,-2-1-1 16,0 6-1-16,-1-2-2 16,4 0-5-16,-13-7-25 15,14-9-3-15,-14-8-1 16</inkml:trace>
  <inkml:trace contextRef="#ctx0" brushRef="#br0" timeOffset="96596.6587">31152 17677 23 0,'12'45'35'0,"-10"-3"1"16,11 14-8-16,-9-7-23 15,4 5 0-15,-4-7-3 16,2-1-1-16,0-5-2 16,0-10-2-16,4 2-7 15,-13-18-26-15,16-4 1 16,-13-11-2-16</inkml:trace>
  <inkml:trace contextRef="#ctx0" brushRef="#br0" timeOffset="96805.6796">31345 17898 19 0,'4'30'38'16,"-12"-12"-3"-16,17 9 2 15,-23 4-34-15,15 4 2 16,-7-5-5-16,9-2 1 15,7-2-1-15,-9-8-6 16,22 2-26-16,-23-20-6 16,24 3 5-16</inkml:trace>
  <inkml:trace contextRef="#ctx0" brushRef="#br0" timeOffset="97047.7038">31447 17672 20 0,'11'36'36'0,"-9"-1"2"16,8 21-4-16,-13-8-23 15,10 7-8-15,-3 3 2 16,2-2-3-16,1-3 0 15,0-6 0-15,5-6-2 16,-2-14-3-16,7-1-3 0,-7-12-28 16,11-9-3-16,-8-11-1 15</inkml:trace>
  <inkml:trace contextRef="#ctx0" brushRef="#br0" timeOffset="97579.757">31670 17846 4 0,'1'17'36'16,"-17"-8"-1"-16,5 14 0 15,-11-7-21-15,4 10-9 16,-1-4-1-16,2 3 0 0,1 5-1 15,5 6 0-15,3-4-1 16,7-4-1-16,6-1 0 16,7-5-1-16,4-3 0 15,7-5-1-15,4-5-1 16,2-12 0-16,4-2-1 15,2-3 0-15,1-4 0 16,-1-8 1-16,1 0-1 16,-8-6 0-16,-1 1 1 15,-7 3 0-15,-5-2 0 16,-6-1 1-16,-8 5 0 15,-6 2 0-15,-8 8 2 16,-2 8 0-16,-7 9 0 16,3-1 2-16,-5 11 0 0,3 6 1 15,1 2 0-15,5 6 0 16,2 0-1-16,5-2 0 15,4-2-1-15,7 4 4 16,6-12-5-16,8-5 3 16,5-6-4-16,7-3-1 15,6-7 0-15,4-4-2 16,8-4-1-16,-47 10-6 15,0 0-11-15,79-29-21 16,-79 29 7-16,52-31-2 16</inkml:trace>
  <inkml:trace contextRef="#ctx0" brushRef="#br0" timeOffset="97775.7766">32211 17918 33 0,'6'-77'35'0,"-31"63"1"15,3 15-3-15,3 19-27 16,19-20-2-16,0 0 1 15,-26 68-5-15,26-68 1 16,-6 53-1-16,6-53 1 16,0 0-2-16,16 68-2 15,-16-68-12-15,0 0-22 16,0 0-4-16,61 41 4 15</inkml:trace>
  <inkml:trace contextRef="#ctx0" brushRef="#br0" timeOffset="98218.8209">32313 18060 29 0,'0'0'37'16,"0"0"-1"-16,0 0-8 16,0 0-22-16,0 0-1 15,0 0-2-15,58 58-2 16,-58-58 1-16,0 0-1 15,0 0 1-15,54 24-2 16,-54-24 0-16,0 0 0 16,0 0 1-16,67-41-1 15,-67 41 0-15,0 0 0 16,0 0 0-16,49-67 0 15,-49 67 0-15,0 0 0 16,0 0 0-16,0 0 1 0,0 0-1 16,0 0 1-16,0 0 0 15,0 0 5-15,0 0-4 16,-44 54 7-16,44-54-7 15,-17 64 6-15,17-64-6 16,-18 69 5-16,18-69-5 16,-21 72-1-16,21-72-1 15,-27 80 0-15,27-80 0 16,-38 62-2-16,38-62 4 15,-58 66-4-15,8-37 0 16,-4-17-8-16,54-12-29 16,-50 0-3-16,5-17-2 15,4-9 2-15</inkml:trace>
  <inkml:trace contextRef="#ctx0" brushRef="#br0" timeOffset="99806.9797">25763 18293 5 0,'-1'13'33'15,"-6"2"1"-15,14 11 0 16,-11-3-24-16,17 5-2 16,-4-2-2-16,9 8-3 15,-2-4-1-15,5 2-4 16,-21-32 1-16,23 26 1 15,-23-26 1-15,0 0-2 16,39 41 2-16,-24-29-3 16,-15-12 3-16,22 4 0 15,-13-15-1-15,-9 11 2 16,16-23-1-16,-4-4 0 0,3 7-2 15,4-4 4-15,5 2-4 16,3 6 6-16,3 13-5 16,1-7-1-16,1 10 1 15,-1 1 0-15,-3 6 0 16,-5 4-1-16,-5 2 2 15,-6 7-1-15,-8-3 0 16,-7 2-6-16,3-19 5 16,0 0-2-16,0 0 3 15,0 0-1-15,0 0 0 16,-60 59-1-16,60-59 1 15,0 0 4-15,-55 28 0 16,42-15-3-16,-20-15 0 16,15-2 2-16,7-4-2 0,12-5-2 15,17 3 2-15,18-8 2 16,13-6-3-16,6 11 4 15,3 1-3-15,-2 6 0 16,-6 0 0-16,-6-1 5 16,-8-4-6-16,-8 2 1 15,-7 4-1-15,-10-4 1 16,-11 9 0-16,5-12 0 15,-5 12 1-15,-18-13-2 16,4 13 2-16,-4-1-1 16,-2 2 0-16,-2 6 0 15,1 4 0-15,2 2-4 16,3 5 3-16,11-3 1 15,5-15-1-15,0 0 0 16,0 0-1-16,0 0 2 0,44 52-2 16,-26-43 4-16,-18-9-6 15,54 20-15-15,-54-20-17 16,71 13 0-16,7-22 2 15</inkml:trace>
  <inkml:trace contextRef="#ctx0" brushRef="#br0" timeOffset="100017.0007">26919 18431 10 0,'-26'-2'34'16,"8"3"1"-16,-12 3 1 16,12 5-24-16,-7 1-4 0,12 11-6 15,-1 6 0-15,6-7-5 16,8-20 3-16,0 0 0 15,0 0-1-15,0 0-2 16,40 58-1-16,-29-57 2 16,-11-1-23-16,44 12-8 15,14-2-5-15</inkml:trace>
  <inkml:trace contextRef="#ctx0" brushRef="#br0" timeOffset="100408.0398">27165 18474 33 0,'-29'11'31'0,"9"1"4"16,-9-1-21-16,15 6-8 0,-4 1-2 16,18-18-5-16,0 0 3 15,0 0-2-15,2 63 1 16,-2-63-1-16,0 0 0 15,37 37 1-15,-11-33-1 16,6-7-1-16,0 2-3 16,1-7 3-16,-6-12-1 15,-7-7 0-15,-9-5 1 16,-6 14 2-16,-2 2-1 15,-4 5 4-15,-4-1-2 16,5 12 1-16,-15-7 2 16,15 7-6-16,-11 9 5 15,8 2-5-15,2 6 2 16,1-17-1-16,0 0-1 0,0 0 0 15,0 0-1-15,30 55 2 16,-30-55-5-16,0 0-1 16,0 0-30-16,58 40 1 15,-58-40-1-15</inkml:trace>
  <inkml:trace contextRef="#ctx0" brushRef="#br0" timeOffset="100693.0683">27476 18478 30 0,'-2'18'33'16,"3"-4"-1"-16,21 0-23 16,-22-14 1-16,31 27-8 15,-31-27 1-15,28 12-1 0,3-5-2 16,4-2-3-16,-3 0 4 15,1-14 3-15,-4 0-1 16,1 0 2-16,-9-10-2 16,-8 5-2-16,-5-4 1 15,-7-5 2-15,-4 1-3 16,-7 5-4-16,10 17-17 15,-21-17-17-15,21 17 3 16,-28 0-1-16</inkml:trace>
  <inkml:trace contextRef="#ctx0" brushRef="#br0" timeOffset="101083.1073">27969 18439 0 0,'-13'-6'31'0,"13"6"1"16,-26 9 1-16,26-9-24 15,-21 14-1-15,21-14-2 16,-11 19-2-16,13-5 0 15,1 2-3-15,9-4 1 16,1-7-1-16,5 1-2 16,1-1 1-16,4 2-4 15,-1 2 3-15,-1 0-3 16,-4-2 4-16,-17-7-4 0,0 0 4 15,0 0 0-15,0 0 0 16,0 0 5-16,20 54-3 16,-20-54 2-16,0 0-4 15,0 0 4-15,0 0-4 16,-33 57-2-16,33-57-2 15,0 0-6-15,0 0-15 16,0 0-14-16,0 0 3 16</inkml:trace>
  <inkml:trace contextRef="#ctx0" brushRef="#br0" timeOffset="101377.1367">28299 18533 14 0,'16'-13'35'16,"-11"-1"1"-16,4-2-17 15,-14-2-9-15,9 7-3 16,-13-3-2-16,9 14-1 16,-17-17 0-16,17 17 0 15,-21 1 0-15,21-1 0 16,-25 17 0-16,16 1-6 15,-1 1 5-15,6-2-4 16,1 5 2-16,3-22-4 16,0 0 3-16,0 0 0 15,0 0-3-15,36 55 1 16,-36-55-19-16,0 0-16 0,70 37-3 15,-24-40 4-15</inkml:trace>
  <inkml:trace contextRef="#ctx0" brushRef="#br0" timeOffset="101805.1795">28978 18510 23 0,'0'0'41'0,"0"0"-3"16,0 0-1-16,13 12-20 15,-13-12-14-15,-1 20-6 16,1-20-1-16,10 16-8 0,-10-16-29 16,17 14 2-16,6-17 2 15</inkml:trace>
  <inkml:trace contextRef="#ctx0" brushRef="#br0" timeOffset="102046.2036">29434 18507 29 0,'0'0'41'16,"0"0"-1"-16,0 0 0 15,0 0-28-15,13 9-11 16,-13-9-3-16,15-3 2 0,-15 3 4 15,19-2-8-15,-19 2 0 16,29 5-4-16,-29-5-24 16,29 5-6-16,-14-9 2 15,10 6-3-15</inkml:trace>
  <inkml:trace contextRef="#ctx0" brushRef="#br0" timeOffset="102257.2247">29882 18519 29 0,'0'0'36'0,"0"0"4"16,11 9-5-16,-11-9-31 15,0 0-2-15,-4 12 0 16,4-12-2-16,12 7-3 15,-12-7-2-15,23 5-35 16,-23-5 4-16,22 4-2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3:00:00.9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12521 13783 29 0,'0'0'34'15,"1"13"0"-15,5-25-8 16,13 6-19-16,5-7-3 16,19 0 1-16,3-6-3 15,11-4 1-15,1-4-2 16,0-1 1-16,-3 0-1 0,-6 1-1 15,-11 0 1-15,-13 1 0 16,-14 4-1-16,-13 5 0 16,-16 4 0-16,-14 4 0 15,-9 5 0-15,-11 6 0 16,-5 9 1-16,-1 7 0 15,1 5 0-15,4 5 0 16,9 4 0-16,13 8 1 16,13-2-1-16,17 1 1 15,15-9-1-15,16-5-1 16,12-7 1-16,15-7-1 15,8-10 0-15,6-10-1 16,3 0-4-16,-11-10-4 16,6 13-25-16,-25-13-1 0,-3 10 0 15,-22-9 2-15</inkml:trace>
  <inkml:trace contextRef="#ctx0" brushRef="#br0" timeOffset="214">13071 13565 35 0,'0'0'33'16,"34"17"2"-16,-12-8-3 16,18 18-21-16,-8 1-4 15,11 12-4-15,-1-2-2 16,3 4-1-16,0 1-3 15,-6-9-4-15,4 14-22 0,-22-20-6 16,5 1 1-16,-19-16 0 16</inkml:trace>
  <inkml:trace contextRef="#ctx0" brushRef="#br0" timeOffset="880">13196 13805 39 0,'6'-16'33'16,"4"-4"2"-16,21 11-5 15,-3-18-24-15,11 3-2 0,2-4-1 16,3 1-2-16,4 0-2 15,-8 5-1-15,2 8-3 16,-8-3 0-16,2 12-2 16,-13-5 1-16,4 9 1 15,-12-5-1-15,4 9 3 16,-19-3 1-16,19 5 3 15,-19-5 1-15,10 18 0 16,-4-3 2-16,-7 1-2 16,6 7 2-16,-6 5-1 15,6 7-1-15,-5 0 0 16,4 5-1-16,-4 0-1 15,2 2 1-15,1-2 0 0,1-2-1 16,-3-4 0 0,3-5 1-16,0-5-1 0,1-3 0 15,-1-7 1-15,-4-14-1 16,8 13 0-16,-8-13 0 15,2-12 1-15,-1-3-1 16,-3-9 1-16,1-7-1 16,-2-8 1-16,0-11-1 15,1-8 1-15,3-4 0 16,6-2 0-16,3 0 0 15,4 6 0-15,4 8 1 16,3 9-1-16,2 20 2 16,3 14-2-16,-3 15 1 15,-3 8-1-15,-3 13 0 16,-8 4 0-16,-1 11 0 15,-8-1-2-15,-4 2 0 0,-6-3 0 16,-5-7-1-16,-1-2-1 16,-4-12-2-16,6 0-3 15,-11-28-17-15,25 7-9 16,-25-25 1-16,21 4 0 15</inkml:trace>
  <inkml:trace contextRef="#ctx0" brushRef="#br0" timeOffset="1090">14071 13417 39 0,'9'14'33'0,"8"14"2"15,-15-9-4-15,16 14-22 16,-15-6-4-16,6 8-2 15,0-2-3-15,1 2-1 16,8 3-7-16,-9-13-24 16,18 3-2-16,-9-19 0 15,14 5-1-15</inkml:trace>
  <inkml:trace contextRef="#ctx0" brushRef="#br0" timeOffset="1455">14381 13561 38 0,'-28'30'33'0,"-5"-10"-2"15,21 7 0-15,-1-9-29 16,15 3 1-16,7-9-3 15,7-3 0-15,8-6-1 16,3-6-1-16,4-3 1 16,-1-5-1-16,2-2 0 15,-5-4 1-15,-1 2 0 16,-4 1 1-16,-7 1 1 15,-1 6 1-15,-14 7 1 16,17-3 0-16,-17 3 1 16,8 19-1-16,-10-5 0 15,6 10 0-15,0-6-2 16,3 3 0-16,3 0-3 0,-10-21-8 15,32 23-22-15,-32-23-2 16,31 4 1-16,-18-17-1 16</inkml:trace>
  <inkml:trace contextRef="#ctx0" brushRef="#br0" timeOffset="1640">14853 13586 43 0,'-1'27'34'15,"-12"-7"-1"-15,14 12 1 16,-8-15-31-16,7-4-5 16,19 7-28-16,-19-20-3 0,31 7-1 15,-14-18 0-15</inkml:trace>
  <inkml:trace contextRef="#ctx0" brushRef="#br0" timeOffset="2216">15111 13569 47 0,'-11'22'33'16,"13"11"2"-16,-10-14-3 15,13 6-26-15,-5-9-2 16,8 0-2-16,-8-16-1 15,23 9-1-15,-7-13 0 0,0-8 0 16,1-2 0-16,-2-8-1 16,2-2 1-16,-1 0 0 15,-1-1 0-15,-1 2 0 16,-1 5 0-16,1 6 0 15,-1 4 0-15,1 10 1 16,-2 9 0-16,3 5 1 16,-1 5-1-16,6 2 1 15,0 0-1-15,6 1 2 16,2-3-3-16,6-3 1 15,1-5-1-15,3-6 0 16,1-4 0-16,-2-3 0 16,-1-5 1-16,-4-6-1 0,-2-3 0 15,-6-2 0-15,-2-5 0 16,-5-3 0-16,-5-2 0 15,-5-1 0-15,-3-1 0 16,-4 3-1-16,-5 3 1 16,-5 8 0-16,-4 6 1 15,-4 9-1-15,-4 11 0 16,-1 8 0-16,-1 7 1 15,6 5-1-15,3 0 0 16,10 0 0-16,7-4 0 16,11-2 0-16,16-8-1 15,8-8 0-15,17-5-4 16,-1-17-19-16,24 8-11 15,-6-17-1-15,14 7 1 0</inkml:trace>
  <inkml:trace contextRef="#ctx0" brushRef="#br0" timeOffset="2706">16496 13399 36 0,'0'0'33'16,"-20"-11"0"-16,9 18 0 15,-19-7-25-15,8 16 0 16,-18 0-4-16,2 11 0 0,-9 2-2 15,0 8-1-15,-1 2-1 16,4 1 1-16,7-3-1 16,9-1 0-16,9-8-1 15,15-8 1-15,13-8-1 16,10-10 1-16,8-8 1 15,5-9-2-15,7-6 2 16,1-10-2-16,2-1 2 16,-4-5-2-16,-4-4 1 15,-3-6-1-15,-1-2 0 16,-7-2 0-16,-2-2 1 15,-3 5 0-15,-7 5 1 16,2 12 1-16,-7 12 1 16,-6 19 0-16,8 18 2 0,-4 19-1 15,-5 12-1-15,2 10-1 16,2 4-1-16,-5-6-8 15,18 8-31-15,-14-23 3 16,20 6-5-16,-6-24 0 16</inkml:trace>
  <inkml:trace contextRef="#ctx0" brushRef="#br0" timeOffset="3486">17358 13346 41 0,'-18'28'33'0,"17"11"1"15,-17-9-2-15,16 17-27 16,-5-5-1-16,8 3-1 16,-1-9-2-16,6-7 0 15,-2-12 0-15,-4-17-1 16,20 1 1-16,-9-16-1 15,2-8 1-15,0-6-1 16,1-6 2-16,-1-4-2 16,1 1-1-16,0 3 1 15,0 6 0-15,1 9 0 16,0 13 0-16,2 12 0 15,2 11 0-15,4 9 0 0,6 8 1 16,1 2-1-16,5-1 1 16,5-2-1-16,4-7 0 15,1-7 1-15,0-11-1 16,-3-5 0-16,-3-9 0 15,-2-7 0-15,-6-3 0 16,-8-4-1-16,-6-5 1 16,-6-2 0-16,-8 0 0 15,-6 1-1-15,-8 4 1 16,-3 7 0-16,-4 6 1 15,-1 11-1-15,-1 11 1 16,5 8-1-16,5 11 1 16,8 6-1-16,9 2 0 15,8-1 0-15,10-1-1 16,6-6 0-16,10-3-5 0,-3-15-3 15,16 2-20-15,-15-18-5 16,7 3 1-16,-13-15-1 16</inkml:trace>
  <inkml:trace contextRef="#ctx0" brushRef="#br0" timeOffset="3696">18388 13424 39 0,'0'0'33'15,"0"0"0"-15,26 22-1 16,-19-9-22-16,16 15-2 15,-2-6-3-15,9 6-1 16,0-6-3-16,7-2 0 16,-1 1-3-16,-4-8-3 0,5 5-11 15,-16-16-16-15,8 8-4 16,-29-10 1-16,25 0-1 15</inkml:trace>
  <inkml:trace contextRef="#ctx0" brushRef="#br0" timeOffset="3877">18374 13669 40 0,'0'0'33'0,"0"0"3"15,34-18-4-15,-14-8-23 16,20 5-5-16,1-6-2 15,3-7-5-15,7 11-18 0,-15-19-12 16,7 13 1-16,-15-9-2 16</inkml:trace>
  <inkml:trace contextRef="#ctx0" brushRef="#br0" timeOffset="4058">18885 13250 53 0,'5'38'36'16,"-12"-4"-3"-16,11 14-1 15,-10-7-26-15,4 7-2 16,0-6-4-16,-1-7-8 16,15 6-24-16,-17-18-1 15,11 2-4-15,-6-25 3 16</inkml:trace>
  <inkml:trace contextRef="#ctx0" brushRef="#br0" timeOffset="4238">18738 13564 60 0,'0'0'34'16,"36"-12"0"-16,-6-2-8 15,9-6-42-15,24 10-14 16,4-12-3-16,25 6 0 15,6-12-2-15</inkml:trace>
  <inkml:trace contextRef="#ctx0" brushRef="#br0" timeOffset="4845">19667 13540 29 0,'-4'60'34'0,"-5"-3"-1"15,13 15-2-15,-4-17-15 16,9 7-14-16,5-7-1 16,4-5 0-16,-1-12-1 15,-1-15-1-15,-5-11 1 16,-11-12 0-16,0 0 1 15,4-31-1-15,-13-2 0 16,-6-8 2-16,-4-12-1 16,0-8 0-16,1-7 0 0,4-3 0 15,8 0-1-15,8 1 2 16,10 10-1-16,11 12-1 15,7 13 0-15,3 17 0 16,3 19 1-16,-1 13-1 16,-7 15 1-16,-6 8 0 15,-8 8-1-15,-10 2 1 16,-9 0-2-16,-11-3 1 15,-4-6-2-15,-6-7 0 16,2 0-4-16,-6-18-5 16,15 6-9-16,-9-25-16 15,24 6 3-15,0-24 0 16</inkml:trace>
  <inkml:trace contextRef="#ctx0" brushRef="#br0" timeOffset="5206">20226 13506 43 0,'54'-15'32'0,"-23"-8"-1"16,0 16-2-16,-33-8-20 15,2 15-5-15,-31-6 0 16,2 9-2-16,-8 4-1 16,-5 10 1-16,-1 3-1 15,1 6 1-15,6 3-1 16,8 2 0-16,10-2-1 15,12 0 1-15,11-6-2 16,14-8 1-16,11-7 0 16,8-8 0-16,6-8-1 0,-2-7 0 15,1-2 2-15,-7-5-2 16,-9 0 1-16,-5-1 0 15,-9 2 0-15,-7 1 0 16,-3 6 0-16,-3 14 0 16,0 0 0-16,0 0 0 15,-3 17 0-15,10 2 0 16,6 7-2-16,2-4 0 15,12 6-6-15,-5-18-9 16,23 9-16-16,-9-16-1 16,10 2 2-16</inkml:trace>
  <inkml:trace contextRef="#ctx0" brushRef="#br0" timeOffset="5905">20805 13464 24 0,'-19'10'31'0,"-17"2"0"16,7 15 0-16,-12-4-22 15,18 15 1-15,-5-6-4 16,12 5-2-16,5-2-2 16,11-4-1-16,6-8 0 15,8-5-1-15,2-12 1 16,3-3-1-16,0-10 0 15,1-2 0-15,-6-7 1 16,-1-4 0-16,-2-3-1 16,-2 0 1-16,0 7-1 15,-1-1 0-15,-8 17 0 16,15-15 0-16,-15 15 0 0,24 6-1 15,-9 8 0-15,3 12 1 16,-1 4-1-16,1 8 0 16,-3 3 1-16,-1 2-1 15,-7 3 0-15,-3 3 1 16,-9-2 0-16,-6-2 0 15,-6-4 0-15,-4-4 0 16,-6-3 0-16,-6-7 1 16,-3-13 0-16,0-9-1 15,0-9 1-15,4-11-1 16,5-11 0-16,6-9 0 15,15-7 0-15,11-4-1 16,16 1 1-16,11-1-1 16,14 4 1-16,8 3 0 0,11 5 0 15,3 4 0-15,1 7 1 16,-2 3-1-16,-5 0 1 15,-5 5 0-15,-10 0-1 16,-8-3 0-16,-11 2 0 16,-8 0-1-16,-11-2 1 15,-9 2 0-15,-8 4 0 16,-6 4 0-16,-8 5 2 15,-4 11 0-15,-7 5 0 16,2 13 0-16,-1 7 1 16,8 9-1-16,8-1-1 15,14 4 1-15,11-7-2 16,15-3 0-16,13-8-2 15,7-18-11-15,24-1-22 16,-13-20-1-16,16 0 0 0,-9-22-3 16</inkml:trace>
  <inkml:trace contextRef="#ctx0" brushRef="#br0" timeOffset="6582">12755 12958 27 0,'0'0'29'16,"-20"-24"2"-16,20 24-18 16,-41-21-1-16,12 27-1 15,-13-3-2-15,-2 23-1 16,-13 7-3-16,-4 31 0 0,-10 21-1 15,1 23-2-15,5 21-1 16,14 21-1-16,18 14 0 16,29 5 1-16,36-7-1 15,43-19-4-15,60-14-29 16,23-30-2-16,59-21-2 15,27-41 0-15</inkml:trace>
  <inkml:trace contextRef="#ctx0" brushRef="#br0" timeOffset="7332">21545 13139 46 0,'22'15'36'15,"-8"-13"3"-15,23 18-3 16,-3-11-27-16,19 20-2 16,3 7-1-16,9 13-2 15,-6 7-1-15,-5 9-1 16,-10 10-2-16,-16 3 0 15,-20 5-2-15,-26 3 0 16,-21 5-4-16,-29-5-6 0,-2 15-24 16,-33-14-2-16,2 4-2 15,-23-13 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25T21:32:14.90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25105 15044 7 0,'-2'106'31'0,"3"16"0"16,-13-3 0-16,2 10-27 15,-3-3-1-15,4 0 0 32,-5-18 2-32,2-8-1 0,-7-29 0 0,2-29 1 0,-7-43-1 15,2-40 0-15,-2-60-1 16,6-54 1-16,2-61-2 15,10-55 0-15,10-52 1 16,12-46-1-16,13-33-1 16,5-33 0-16,10-16-1 15,5 0 1-15,6 14 0 16,-2 30 1-16,1 42-2 15,-9 55 1-15,-5 62-1 16,-6 70 2-16,-5 86-2 16,-6 79 2-16,-3 84-3 15,-6 78 1-15,-3 127-2 0,1 20 2 16,-2 73-3-16,5 104 1 15,0 7 0-15,2 24-2 16,-6-2 2-16,-3-29 0 16,-7-103 2-16,-2-12-1 15,-5-88 3-15,-3-128-2 16,-8-66 3-16,0-84-1 15,0-88 0-15,2-65-1 16,6-62 0-16,1-50 0 16,6-41 1-16,-1-27-1 15,7 1-2-15,4 11 2 16,4 40-2-16,3 54 2 15,-4 77-1-15,0 82 1 16,-5 95-2-16,-2 91 1 0,-5 92-1 16,-3 87 1-16,-3 76-2 15,3 51 0-15,3 38-1 16,-1 3 0-16,-4-29 2 15,-4-52 0-15,-7-77 2 16,-7-79-1-16,-13-117 2 16,-8-96 0-16,-8-100 0 15,-1-78-1-15,-4-62 1 16,4-51-1-16,3-37 0 15,6-19 0-15,9 5 0 16,11 7 0-16,8 23 0 16,4 39 1-16,7 51-2 15,2 63 0-15,1 75 0 0,3 77 0 16,1 49-1-16,-2 79-1 15,0 72 1-15,3 47-1 16,6 42 0-16,5 16 0 16,1-4 1-16,2-21-1 15,-2-34 3-15,-1-43-2 16,-4-51 1-16,-4-47 0 15,-5-49 1-15,-3-35-1 16,-3-41 1-16,-3-32-1 16,-1-38 0-16,-2-44 1 15,2-44-1-15,-3-47 0 16,4-36 1-16,0-34-1 15,9-20 1-15,2-7 0 16,3 11 0-16,2 18 0 16,3 30-1-16,4 39 1 0,3 46-1 15,2 50 1-15,-2 61-2 16,4 59 3-16,6 65-2 15,2 66 0-15,9 64-1 16,-1 61 0-16,6 60 0 16,-1 35 0-16,3 24 0 15,-8-14-3-15,-4-27 3 16,-8-46-1-16,-12-62 2 15,-6-64 0-15,-15-86 0 16,-9-72 1-16,-7-81 0 16,-6-50-1-16,-6-51 0 15,-4-47 1-15,-5-31-1 16,-3-32 1-16,3-5-1 15,2 3-1-15,5 29 1 0,7 33 2 16,13 49-2-16,7 63 1 16,13 69-1-16,10 81 0 15,10 76-2-15,7 72 2 16,10 66-1-16,5 60-2 15,7 48 1-15,2 17-1 16,-5-3 2-16,-8-34 0 16,-12-59 2-16,-9-63 0 15,-19-87 0-15,-11-92 1 16,-19-93 1-16,-2-74-1 15,-12-64 0-15,3-51 0 16,-2-27-1-16,-3-24-1 16,6 0 1-16,3 24 1 15,9 37-2-15,-2 49 1 0,8 59-1 16,2 76 0-16,9 79-1 15,5 78 1-15,7 86-2 16,3 68 0-16,9 67 0 16,6 34 0-16,4 22 0 15,2-5 0-15,-6-38 2 16,-4-50-1-16,-9-82 2 15,-10-81-1-15,-14-105 2 16,-9-80-1-16,-8-84 1 16,-2-64 0-16,-6-53 0 15,-1-41-1-15,2-17 0 16,2-5 1-16,5 20-2 15,3 35 2-15,6 54-2 16,3 67 1-16,8 83-2 16,3 88 1-16,10 100-1 0,0 89-2 15,9 83 1-15,3 56-1 16,4 55 0-16,5 12 0 15,-2-11 2-15,-1-35 0 16,-9-69 1-16,-1-80 1 16,-15-101 1-16,-8-98-1 15,-12-110 2-15,-7-85-1 16,-5-83 0-16,-1-61 0 15,-3-43-2-15,-3-24 1 16,6-3-1-16,4 16 2 16,4 42-2-16,0 53 1 15,2 74-1-15,2 90 1 0,7 102-1 16,6 98 0-1,3 107-1-15,4 91-1 0,11 81 0 16,16 57 0-16,14 28 0 16,6-7-1-16,1-42 3 15,-2-65-1-15,-9-99 2 16,-8-98-1-16,-19-122 2 15,-13-102 0-15,-15-95-1 16,-7-74 1-16,-6-51 0 16,-3-42-1-16,0-14-1 15,2-3 0-15,7 22 1 16,0 36 1-16,7 52-2 15,2 59 1-15,7 77 0 16,7 85-1-16,10 90-1 16,9 89 2-16,9 79-3 15,8 59 0-15,11 50 0 0,10 21-2 16,3-7 2-16,-1-32 0 15,-5-54 2-15,-10-66-2 16,-14-83 3-16,-13-83-1 16,-19-94 1-16,-11-72 1 15,-9-61 0-15,-8-55-1 16,-3-35 0-16,-4-20 0 15,4 2 1-15,5 26 0 16,8 44-2-16,4 51 1 16,6 70-1-16,12 81 0 15,11 91 0-15,11 83 0 16,10 81-3-16,7 58 1 15,7 50 0-15,8 27-1 0,4 6 2 16,-6-23 0-16,-5-47 1 16,-6-54-1-16,-14-81 1 15,-13-83 0-15,-12-83 1 16,-12-76 0-16,-10-69 1 15,-5-55-1-15,-3-40-1 16,-10-41 1-16,2-16-1 16,2 1 2-16,3 20-2 15,5 31 1-15,7 44-1 16,5 59 2-16,11 71-3 15,13 83 2-15,12 97-1 16,9 74-1-16,10 80-1 16,7 52-1-16,8 51 2 15,5 18-1-15,0-6 1 0,-6-38 0 16,-12-67 1-16,-12-63 0 15,-15-97 1-15,-13-86 0 16,-17-90 1-16,-10-73-1 16,-10-67 0-16,-5-51-1 15,-1-34 0-15,-2-26 1 16,2-2-1-16,4 23 2 15,5 34-3-15,4 44 2 16,12 60-2-16,5 74 2 16,20 93-1-16,-1 68 0 15,17 91-1-15,4 61 1 16,10 58-1-16,6 40-2 15,5 21 2-15,-1-9 0 16,-8-38 1-16,-7-49-2 16,-10-67 3-16,-9-75-2 0,-13-86 3 15,-11-72-1-15,-12-75 1 16,-2-53-1-16,-3-40 0 15,0-29-1-15,7-9 1 16,5 14 0-16,9 24-1 16,3 43 1-16,11 53-1 15,7 65 1-15,10 66-1 16,6 73 0-16,10 71-1 15,3 54-1-15,8 55 2 16,9 37-3-16,5 35 2 16,4 11-1-16,-6-15 1 15,-4-32 0-15,-12-47 1 16,-10-49 0-16,-15-72 0 15,-18-73 0-15,-19-85 1 0,-13-67 0 16,-8-63 0-16,-5-43 0 16,-3-34-1-16,0-18 0 15,9 6 0-15,3 21 2 16,13 39-2-16,7 41 0 15,11 64 0-15,12 69-1 16,10 71 1-16,7 64-1 16,5 65 1-16,7 52-2 15,6 50 2-15,6 31-2 16,4 21 2-16,-2-9 1 15,-5-25 0-15,-5-36 0 16,-9-52 0-16,-6-59 1 16,-13-66-1-16,-11-70 0 15,-13-63-1-15,-5-52 0 0,-3-50 0 16,-2-36-1-16,0-33 0 15,0-9 1-15,6-3-1 16,5 20 1-16,6 26 0 16,5 39 0-16,8 56-1 15,4 53 1-15,7 72-1 16,4 54 1-16,5 58-1 15,2 38 1-15,3 36-1 16,3 19 1-16,-2 1 1 16,-3-16-5-16,-10-35 6 15,-7-39-4-15,-10-49 3 16,-8-52 0-16,-13-58 0 15,-11-53-1-15,-4-46-1 0,-5-37 4 16,-2-42-5-16,-3-28 5 16,-3-18-4-16,6 2 1 15,7 12 0-15,5 29-1 16,7 28 1-16,9 51 0 15,8 62 0-15,9 68 0 16,13 62 0-16,3 56 0 16,7 48 0-16,5 38 0 15,6 33 0-15,-16-130-3 16,-2 8 3-16,3-5-2 15,-3-5 2-15,-3-24-1 16,-5-15 3-16,11 52-1 16,-19-76-1-16,-3-64 3 15,-11-76-2-15,-5-71 0 0,-20-75 0 16,0-55 0-16,7-7-3 15,6 2 2-15,8 12 0 16,3 21 0-16,6 31 0 16,6 45 0-16,6 61 0 15,7 54-1-15,8 72 1 16,6 62 0-16,5 62-1 15,6 49 0-15,7 49 1 16,7 28 0-16,3 18 0 16,-2-8 0-16,-11-27 0 15,-8-39 1-15,-12-49 0 16,-13-56 0-16,-19-63-1 15,-14-62 0-15,-12-61 1 16,-5-46-2-16,-5-62 2 16,-4-39-1-16,-2-45-1 0,-1-29 2 15,7-20 0-15,6 4 0 16,8 13-1-16,7 29 1 15,10 57-1-15,6 52 0 16,12 78 0-16,-3 91-1 16,25 64 1-16,-3 82-1 15,4 69 1-15,7 62-2 16,6 48 2-16,4 28-1 15,0 7 1-15,-2-26 0 16,-8-32 1-16,-10-48 0 16,-13-60 0-16,-12-65 0 15,-18-69-1-15,-9-67 1 16,-13-64-1-16,-3-39 0 0,-1-59 0 15,0-36 0-15,1-36-1 16,5-12 1-16,10 1 0 16,8 20-1-16,11 26 1 15,4 35-1-15,11 63 1 16,8 68 0-16,12 76 0 15,6 61-1-15,7 68 1 16,4 48 0-16,7 45 0 16,10 26 1-16,-29-134-2 15,5 9 0-15,-8-8 1 16,-1-2 0-16,-3-19-1 15,-1-2 1-15,-11-31 0 16,-9-28 1-16,2 29 1 16,-13-69 0-16,-20-76-2 0,-14-69 1 15,-15-78 0-15,0-66 1 16,1-19-2-16,16 41-1 15,8 11 0-15,8 33 0 16,11 41 1-16,8 54 0 16,15 72 0-16,11 69-1 15,10 67 1-15,7 45-1 16,5 45 0-16,8 27 2 15,0 23-2-15,-2-9-1 16,-26-125 1-16,2 1 1 16,-10-16-1-16,1-5 2 15,-5 53-2-15,-7-52 2 16,-17-66 1-16,-17-56 1 15,-9-63-2-15,-9-44-1 16,-7-47 1-16,7-31 0 16,1-4 0-16,10 16-2 0,7 20 0 15,13 42 0-15,9 46 1 16,10 52-1-16,11 61 1 15,9 49 0-15,8 45 0 16,2 24 0-16,8 38 0 16,-1 4 0-16,-1 9 0 15,-17-98-2-15,-4 0 2 16,2-11-1-16,-3 0 1 15,-3-16-1-15,-3-2 0 16,18 32 2-16,-29-44-1 16,3-52 4-16,-25-31-4 15,8-45 1-15,-13-39 0 0,6-18 0 16,-3-6 0-16,11 25-2 15,10 3 0-15,3 25 1 16,11 24 0-16,5 38 0 16,7 33-1-16,5 37 2 15,5 32-1-15,3 25 1 16,2 29-2-16,-16-64-2 15,-1 12 2-15,4 6 1 16,-4 4 0-16,-3-7-1 16,-3 4 0-16,0-5-1 15,-5-1 4-15,-2-18 0 16,-5-2-1-16,0-61-1 15,-5 66 1-15,5-66 0 16,-28-25 1-16,-13-42-1 16,-9-65-1-16,7-34 0 0,1-28 0 15,12 10 1-15,8 24-1 16,16 37-1-16,8 18 0 15,6 33 1-15,5 36 0 16,2 36 0-16,2 31-1 16,0 26 2-16,-3 25-1 15,0 19 1-15,-4 14-1 16,-6-48-2-16,-4 6 1 15,4-1 1-15,-5 6-1 16,-3-5 1-16,-2 0-1 16,0-4 0-16,-1-5 0 15,7-64 3-15,-22 83-2 16,22-52 1-16,-28-37 0 15,8-26 0-15,-6-61-1 0,12-32 1 16,5-41 0-16,12-8-1 16,2 14 1-16,13 41-1 15,4 15-1-15,1 27 1 16,0 38 0-16,-1 31 0 15,-1 35 0-15,-3 25 0 16,-5 35 0-16,-7 17 0 16,-3 28 0-16,-2-59-2 15,-5 8 1-15,1 3 1 16,-2 5-1-16,-2-5 1 15,-4 1 1-15,4-6-2 16,-5-3 0-16,0-21 3 16,12-55-1-16,-19 98-2 15,-10-84 2-15,11-48 0 16,-10-57-1-16,14-53 2 0,5-52-2 15,12-33 0-15,1-6 0 16,15 16 1-16,8-7-1 16,7 19 0-16,5 16 0 15,5 29-1-15,1 31 1 16,0 44 1-16,0 51-1 15,-5 58 0-15,-4 50 0 16,-5 50 0-16,-8 52-1 16,-2 36 2-16,-3 36-1 15,-10-122-3-15,-3 8 2 16,3-2 1-16,-5-2-1 15,0-27 1-15,-2-20 2 16,3 53-2-16,-13-81 0 0,10-66 4 16,-7-86-3-16,9-74 1 15,-10-75 0-15,10-74-1 16,7-17-2-16,3-16 1 15,5 0 1-15,5 13-1 16,-4 32 0-16,5 45 0 16,-6 62 0-16,-3 75 1 15,-2 82-2-15,0 86 2 16,-6 81-2-16,-1 73 0 15,1 65 0-15,2 54 1 16,5 30-1-16,1-1-1 16,-2-22 2-16,-4-43 0 15,-2-57 0-15,-7-75 0 16,-10-81 0-16,-11-99 0 0,-4-89 2 15,-5-63-1-15,2-67-1 16,-1-48 1-16,0-50 0 16,2-30 0-16,1-22-1 15,7 3 2-15,1 32-2 16,1 32 1-16,4 57 0 15,0 60 0-15,0 76-1 16,0 82 1-16,6 89-1 16,0 83 1-16,1 62-2 15,-1 47 1-15,-2 30 0 16,-1 2-3-16,-5-21 3 15,-3-43-1-15,-11-84 1 16,-5-99-1-16,-8-104 1 16,0-99 1-16,-1-92 1 0,2-74 2 15,4-67-2-15,5-62-1 16,7-26 1-16,7-21 2 15,8-4-1-15,4 18 0 16,0 27-2-16,0 36 0 16,0 59 1-16,-2 77 0 15,1 80-1-15,-2 89-1 16,0 96-1-16,0 81 1 15,7 77 1-15,8 66-2 16,11 48-1-16,2 19 3 16,3-15-2-16,0-31 1 15,-5-66-1-15,-3-77 0 16,-5-92 2-16,-5-90 1 15,-6-90 0-15,2-69-3 0,2-41 2 16,-2-43-1-16,2-16 2 16,1 4-1-16,5 8 0 15,-1 27 0-15,0 38 0 16,-5 50 1-16,-2 53-1 15,2 67 1-15,-1 66-1 16,5 69 0-16,0 71-1 16,3 58-2-16,2 53 0 15,8 35 1-15,1 19-2 16,-1 1 2-16,-1-21-2 15,0-46 1-15,-5-57 1 16,-3-66 2-16,-2-74-1 16,-2-67 0-16,7-63 2 15,1-45 1-15,4-43-1 16,-7-22-1-16,-4-17 0 0,-4 7-2 15,-4 14 2-15,-4 33-1 16,-10 36-1-16,-4 46 0 16,-3 62 0-16,3 74 0 15,-2 78 3-15,6 71-2 16,-2 74 1-16,-3 50-1 15,-6 51-1-15,-5 23 0 16,-2 5-1-16,-7-26 0 16,6-45-5-16,-4-76-3 15,18-65-24-15,-7-90-4 16,21-74 2-16,-2-88-1 15</inkml:trace>
  <inkml:trace contextRef="#ctx0" brushRef="#br0" timeOffset="11689.0412">24052 14631 12 0,'-7'45'27'16,"-7"-13"2"-16,10 8 1 15,-9-15-19-15,14 9-3 16,-5-9-3-16,9 0 0 16,-2-6-2-16,2 0 0 15,-1-3-1-15,0 0-1 16,-4-3 1-16,0 4-1 15,-4-5 0-15,-4 9 0 16,-5 2 0-16,-2 1-1 16,-2 3 0-16,0 1 0 15,-1-2 0-15,0-3 0 16,2-5-1-16,1-9 2 0,4-13-1 15,2-11 0-15,1-16 0 16,2-14 1-16,1-16-1 16,1-15 0-16,0-14 1 15,1-9 1-15,-2-9-2 16,0-5 2-16,-3-3-2 15,1 3 1-15,-5 4-1 16,0 5 1-16,1 4-1 16,-1 5 0-16,-1 6 2 15,3 2-1-15,2-1 1 16,2 1-1-16,3-2 0 15,1-4 1-15,2 5-1 16,-2-2-1-16,2 2 0 16,0 6 1-16,0 13-1 0,-2 11 1 15,-3 16-1-15,0 15 2 16,5 27-1-16,-15-1-1 15,10 27 0-15,0 21-1 16,4 18 1-16,3 16-1 16,5 15 0-16,3 16-1 15,7 11 0-15,3 11 1 16,6 0 0-16,0-2 0 15,1-10-1-15,0-8 1 16,-3-14 1-16,1-16-1 16,-10-18 0-16,-3-16 1 15,-7-16 0-15,-4-14-1 16,-1-20 1-16,-11-4 0 15,-2-24 0-15,-5-15 1 0,-1-14 0 16,-1-18-1-16,0-16 1 16,-1-9 1-16,1-14 1 15,3-5-1-15,3-6 0 16,2-5 0-16,4 0-1 15,4-4 1-15,3 2 0 16,4 4-2-16,4 10 0 16,2 8 0-16,3 19 0 15,-2 16 2-15,2 25-2 16,-2 29 1-16,-10 21-2 15,20 49 3-15,-13 19-2 16,1 28 0-16,2 27 0 16,3 22-1-16,1 11 0 0,3 8-1 15,-1-3 1-15,-1-2-1 16,-3-10 1-16,-2-13 0 15,-5-22 0-15,-4-18 1 16,-3-21 0-16,-6-16 0 16,0-15 0-16,-3-15 0 15,-1-11 0-15,-2-13 0 16,1-8 0-16,0-12 0 15,2-9 1-15,0-10-1 16,2-14 1-16,3-11 0 16,3-14 0-16,2-17-1 15,1-9 2-15,3-9 1 16,-2-6-1-16,3 2 0 15,0 10 0-15,-2 12-1 0,-1 16 1 16,-2 28-1-16,-1 25 0 16,2 21-1-16,-4 53-1 15,1 20 0-15,2 29 0 16,3 29 0-16,5 27 0 15,6 17 0-15,2 14-2 16,7 0 1-16,0-2 2 16,4-14-3-16,-1-15 2 15,0-25 0-15,-5-24 0 16,-3-28-1-16,-4-25 1 15,-8-24 0-15,-2-20 1 16,-3-12 0-16,-22-41 0 16,1-9 1-16,-8-32-1 15,-7-25 1-15,-7-23 1 16,1-16 0-16,-2-16-1 0,5-6 2 15,8 2-3-15,8 4 2 16,9 20 0-16,8 24 1 16,7 27-2-16,5 27-1 15,3 33 1-15,3 36 0 16,-2 36-1-16,1 39 0 15,-1 35-1-15,0 34 1 16,3 32-1-16,1 18 0 16,0 13-1-16,3 0 0 15,1 0 1-15,0-15 0 16,0-23 0-16,1-31-2 15,-4-37 2-15,-1-37 1 16,-6-46 0-16,-6-41 0 16,-2-47 0-16,-6-43 1 0,-6-40 1 15,-6-41-1-15,-6-36 1 16,-6-21-1-16,7-5 2 15,4 1 0-15,4 12-2 16,8 20 1-16,5 35-1 16,6 43 1-16,8 48 0 15,5 51-1-15,-2 51-2 16,-1 49 1-16,-2 46-1 15,-2 44 0-15,0 38 0 16,1 33-1-16,0 18 1 16,2 1-1-16,-4-10 1 15,3-19-2-15,-3-31 3 16,0-38-2-16,-5-51 1 15,-2-50 0-15,-2-40 1 16,-11-66 0-16,0-40 1 0,-5-49 0 16,-4-40-1-16,-7-37 2 15,0-24 1-15,-1-10 0 16,9 6-1-16,6 16-1 15,5 31 1-15,7 46 1 16,6 45-1-16,5 59-1 16,4 61-1-16,2 54 0 15,-6 54-1-15,-1 42 0 16,-1 47 0-16,-1 30-1 15,-1 22 0-15,-4 6 0 16,-1-10-1-16,-2-24 1 16,1-34 1-16,-2-46-2 15,-4-58 3-15,-1-62-1 16,-4-65 1-16,1-61 0 0,-3-59 1 15,-3-53 1-15,-6-49 1 16,-5-40-1-16,2-36 0 16,6-20 0-16,10-3 0 15,8 10 0-15,6 26 1 16,8 35 1-16,8 45-3 15,6 53 1-15,4 65-1 16,-4 70 1-16,-6 66-2 16,-6 59 1-16,0 65-3 15,-4 46-1-15,-1 37 1 16,-2 21 1-16,-5 1-1 15,-3-24-1-15,-2-29 2 16,0-41-2-16,-5-57 3 0,-3-55 0 16,-5-57 0-16,-3-46-1 15,-2-42 2-15,-4-35-1 16,-7-33 0-16,-8-24 2 15,-6-14-1-15,3 6 2 16,1 14-1-16,3 26 0 16,5 33 0-16,7 45 1 15,7 57-3-15,12 58 1 16,10 60-2-16,6 46 0 15,8 50-1-15,3 35 0 16,7 31 0-16,0 9-1 16,2-3 2-16,-5-18-2 15,-1-32 3-15,-3-30-3 16,-6-59 4-16,-6-49-2 0,-8-54 1 15,0-46 0-15,-6-48 1 16,-1-43-1-16,-10-41 1 16,-4-41 0-16,-7-23 1 15,1-10 1-15,3 3-1 16,6 17 1-16,1 26-1 15,5 37 1-15,8 42-1 16,6 51 0-16,7 53-1 16,2 46-2-16,1 46 0 15,-1 40 0-15,1 36-1 16,2 33 2-16,4 25-2 15,-1 8-1-15,0-6 1 16,-3-13 1-16,-1-29 0 16,0-34 1-16,-2-43 0 0,-4-50-3 15,-4-52 3-15,-3-42 0 16,-1-46 0-16,-3-45 1 15,-3-44 0-15,-5-40 1 16,-5-32 0-16,-1-19-1 16,5 0 3-16,7 10-2 15,3 24 2-15,5 37-3 16,5 47 1-16,4 55-2 15,5 61 2-15,1 57-1 16,-1 57-2-16,-7 47 1 16,0 50-2-16,-2 37 2 15,1 32-3-15,-2 12 2 16,-2 8-3-16,-1-13 0 15,-4-25 2-15,1-34-1 16,-2-41 1-16,0-51-1 0,-3-51 2 16,-1-52 0-16,1-51 2 15,-1-44 0-15,-4-47 1 16,-2-40 1-16,-7-37 1 15,-4-15-1-15,1-5 0 16,1 16-1-16,0 24 1 16,5 33-1-16,3 43-1 15,3 50-1-15,6 58 1 16,2 51-1-16,2 57-1 15,0 38 1-15,2 44-2 16,0 36 2-16,6 36-3 16,1 18 3-16,3 6-4 15,-2-11 1-15,0-25 1 0,2-32-2 16,1-42 2-16,-3-51 0 15,-4-60 1-15,-2-50 1 16,-3-57 1-16,-1-46 0 16,-3-47 1-16,-4-41 2 15,-8-44-1-15,-3-20 1 16,-2-14-2-16,4 3-1 15,0 23 1-15,3 26-1 16,6 40 0-16,3 50-1 16,8 61 0-16,1 55 0 15,3 58 1-15,-3 47-1 16,0 45 0-16,-1 41 0 15,1 35-1-15,4 25 1 16,-3 0-2-16,-1-9 0 0,2-19-1 16,1-26 1-16,-2-36 0 15,0-39 1-15,-2-45-1 16,-4-49 0-16,-5-40 3 15,3-36 1-15,-4-39-1 16,-3-40-1-16,-6-36 3 16,-6-36-1-16,0-26 1 15,0-8-2-15,3 8 1 16,0 18-2-16,6 29 1 15,2 45 2-15,7 43-3 16,6 59 0-16,-3 59 0 16,9 48 0-16,-4 56 0 15,2 42 1-15,0 44-3 16,4 24 0-16,-4 19 1 0,2 2 1 15,-1-11-2-15,-1-19 1 16,-1-37-2-16,0-34 2 16,-3-48 1-16,0-41 0 15,-3-45 0-15,2-37 0 16,-1-42 0-16,-3-44 0 15,-1-35 3-15,-7-44-1 16,0-33-1-16,-6-14-1 16,5-3 2-16,-1 15 0 15,6 24-2-15,2 39 3 16,4 44-3-16,7 62 1 15,-7 68 0-15,27 49-1 16,-12 51 0-16,0 44-1 16,1 39 2-16,2 33-3 0,0 30 0 15,-3 3 0-15,0-4 0 16,1-10 1-16,-2-19-3 15,0-34 2-15,-1-38-1 16,-3-39 2-16,1-47 0 16,-2-44-2-16,-2-38 3 15,0-40 1-15,-2-40 0 16,-2-36-1-16,-6-31 3 15,-6-27-1-15,-3-12 0 16,2 8 1-16,-1 13-1 16,-1 25-2-16,3 32 1 15,3 44 1-15,3 51-1 16,4 52-1-16,3 51 1 0,3 37-1 15,-2 36-2 1,0 31 3-16,3 30-3 0,-1 19 1 16,2 7-3-16,-1-2 2 15,0-9-1-15,-1-23 2 16,2-24-1-16,-1-33 1 15,0-39-1-15,-3-40 2 16,0-44 0-16,-1-43 0 16,-1-43 0-16,-5-42-2 15,-3-41 4-15,-3-32-1 16,-10-32 2-16,-1-18-2 15,-1-5 3-15,-1 10-2 16,2 23 0-16,4 32 1 16,1 38-2-16,7 41 0 0,7 51-1 15,0 49 0 1,7 56 0-16,2 39-1 0,0 40 0 15,0 30 1-15,2 27-1 16,0 16 0-16,0-3-2 16,-1-16 2-16,0-26-2 15,-1-30 1-15,1-42 1 16,-2-42-1-16,-8-49 3 15,13-38-1-15,-8-42 1 16,2-34 1-16,-7-34 1 16,-3-38-2-16,-7-35 2 15,-4-35-1-15,-6-19-1 16,-3-14-1-16,0 5 0 15,2 19 0-15,6 25-1 16,3 36 1-16,7 48 0 16,4 60 0-16,6 58-1 0,1 53 3 15,0 50-1-15,-4 35-1 16,-3 41 1-16,-2 26-1 15,-2 16 1-15,-1 4-1 16,-3-13 1-16,1-21-3 16,2-29 3-16,0-29-1 15,4-44 0-15,-1-38 0 16,2-43-1-16,2-39 2 15,-1-35-2-15,0-34 1 16,-5-36-1-16,-5-34 0 16,-2-22 0-16,-1-2 2 15,2 9-2-15,0 22 2 16,2 29-2-16,3 37 2 0,5 53-1 15,3 57 2-15,3 54-2 16,3 43 0-16,-1 41 0 16,-2 39 0-16,0 30 1 15,0 22-2-15,-1 5 2 16,-3-8-2-16,2-18 2 15,-1-25-2-15,2-37 3 16,1-44-4-16,1-47 1 16,-1-51 2-16,1-43-2 15,1-41 1-15,-1-42-1 16,-3-38 1-16,-7-36-1 15,-7-34 3-15,-1-16-2 16,-5 0 0-16,3 12 1 16,-2 17 0-16,5 29 1 0,0 35 0 15,6 45 0-15,4 52-1 16,3 44 1-16,-2 37 0 15,2 43-3-15,-4 30 0 16,0 41-1-16,-3 30 2 16,0 24-2-16,-1 9 1 15,0-10-2-15,1-10 2 16,0-25 1-16,2-22-1 15,1-41 0-15,-2-36 0 16,2-44 1-16,2-38-2 16,0-30 2-16,2-29 1 15,0-26-1-15,0-32 0 16,-5-22 2-16,0-16 0 15,-3-2 0-15,1 12 0 16,-2 19 0-16,1 30-2 0,1 32 1 16,2 42 1-16,5 48-2 15,3 48 0-15,2 44 1 16,1 42-3-16,0 33 1 15,0 34 1-15,-1 34-2 16,-4 12 0-16,1 2-1 16,-6-10 1-16,2-17-1 15,0-31 2-15,2-34 0 16,-1-42-1-16,0-51 2 15,-1-41 0-15,9-39 0 16,0-45-1-16,-2-36 2 16,0-38 0-16,-1-33 2 15,-1-26-1-15,0-18 1 16,3 2-1-16,-1 11 0 0,2 30-1 15,2 29 1-15,2 45-2 16,-2 49 1-16,3 55-1 16,-1 54 0-16,-4 42 0 15,-4 43-1-15,-1 32 2 16,-1 41-4-16,-2 27 3 15,0 16-3-15,1 7 1 16,-2-6 0-16,1-10 1 16,3-23 1-16,0-28-2 15,2-42 2-15,2-40-2 16,0-44 2-16,-8-55 0 15,18-24-1-15,-7-53-1 16,-1-40 2-16,-2-42-1 0,-4-35 1 16,-5-31 1-16,-4-17 2 15,-4-1-1-15,-3 7 1 16,0 26-1-16,1 27 1 15,2 38 0-15,2 44 0 16,5 43-2-16,2 58 0 16,5 32-1-16,-3 44 0 15,1 25 0-15,-2 33-3 16,-1 30 3-16,0 27-3 15,-4 8 1-15,1-4 0 16,-4-7 0-16,3-21 0 16,2-19 1-16,-1-35 0 15,2-36 0-15,2-46 1 16,-1-31-1-16,9-54 1 0,0-37 0 15,2-40 0-15,-2-38 2 16,-2-36 1-16,-2-37-1 16,-3-26 0-16,-5-22-1 15,-2-9 0-15,0 9 2 16,1 16-2-16,1 20-2 15,2 25 1-15,4 38-1 16,3 37 1-16,2 45 0 16,-2 36 1-16,-4 42-2 15,-2 31 1-15,-8 53 0 16,-2 33 2-16,-3 36-2 15,-2 26 0-15,3 16 0 16,-1 9 0-16,2-11 1 16,1-11 0-16,2-20-1 0,2-28 0 15,2-27 0-15,0-30 0 16,3-23 1-16,1-23-1 15,1-22 0-15,4-24 0 16,2-20-1-16,3-23 0 16,-1-30 1-16,1-27-2 15,-1-22 1-15,3-11 0 16,0 1 0-16,-1 6 0 15,2 13 0-15,-1 16 0 16,-1 28 1-16,0 28-1 16,-2 35 2-16,-3 29-1 15,-6 23 0-15,1 27 0 16,-7 32 1-16,-3 33-1 15,-1 30 1-15,-6 24 0 16,2 10-1-16,-3 9 1 0,2-8-1 16,1-19 0-16,3-27 0 15,6-32 1-15,4-45-2 16,1-34 1-16,11-41 0 15,4-32-1-15,3-26 2 16,2-27-2-16,0-23 1 16,-4-20-1-16,-3-17 1 15,-3-6-1-15,-4 2 1 16,-3 15 0-16,-1 17-1 15,-2 30 1-15,-3 26 0 16,2 36 0-16,0 47 0 16,-2 42 0-16,0 39 1 15,-2 27-1-15,-2 30 1 0,-2 26-1 16,-2 19 0-16,2 9 1 15,0-8-1-15,3-17 2 16,2-23-3-16,4-21 2 16,1-31-1-16,6-38-1 15,-7-35 2-15,18-39-2 16,-5-21 0-16,1-23 0 15,-3-25 1-15,0-20-2 16,-4-15 2-16,-3-15 0 16,-4-2-1-16,-2 5 2 15,-2 14-1-15,-3 19 0 16,1 23 0-16,-1 28 0 15,2 34 1-15,5 37-1 16,-10 43 0-16,4 29-1 0,-2 29 1 16,-1 22 0-1,0 15 0-15,0 8 0 0,0-5 1 16,2-15-2-16,3-18 1 15,4-26 1-15,2-30-1 16,3-31-1-16,-5-21 1 16,15-46 0-16,-2-8 0 15,0-18 0-15,0-16 0 16,-1-19 0-16,-3-13 0 15,-2-7 0-15,-2-2 0 16,-1 4 0-16,-1 11 1 16,-2 13-1-16,0 16 0 15,1 23 1-15,-1 26-1 16,-1 36 0-16,0 0 0 0,6 43-1 15,-6 19 1-15,-1 20-1 16,-1 22 2-16,-1 7-1 16,2 6-1-16,-1-1 2 15,2-6-1-15,2-12 0 16,-1-17 0-16,2-19 0 15,0-25 0-15,3-17-1 16,-6-20 1-16,11-18 0 16,-4-17 0-16,-1-19 0 15,2-12 0-15,0-21-1 16,-3-13 1-16,-1-13 0 15,-2-5 0-15,-1 1 0 16,-2 3 0-16,1 12 0 16,-2 15 0-16,-2 16-1 15,2 24 1-15,0 24 1 0,2 23-2 16,-9 19 1-16,4 21 0 15,-2 20 0-15,1 14 0 16,-1 19 0-16,1 10 1 16,1 4-1-16,2-4 1 15,1-8 0-15,2-9-1 16,1-19 0-16,3-17 1 16,-2-21-1-16,-2-29 0 15,0 0-1-15,16-31 0 16,-11-8 0-16,0-10 2 15,0-10-2-15,-1-11 1 16,-1-9-1-16,-2-4 1 16,-1 4 1-16,-3 1-2 15,2 8 2-15,0 8-1 0,-2 12 0 16,2 14 0-16,1 13 0 15,0 23 0-15,1-12 0 16,-1 12 1-16,4 14-2 16,-1-2 1-16,1-1 0 15,-4-11 1-15,5 17-1 16,-5-17 0-16,0 0 0 15,0 0 0-15,0 0 0 16,10-12-1-16,-10 12 2 16,3-24-1-16,-2 10-1 15,1 0 1-15,1-1 1 16,0 0-1-16,-1 4 0 15,-2 11 0-15,4-18-1 16,-4 18 1-16,0 0 0 0,-1-14 0 16,1 14 0-16,0 0 0 15,-9-17-1-15,9 17 2 16,-9-15-2-16,9 15 1 15,-9-24 0-15,5 12 0 16,4 12 0-16,-9-20 0 16,9 20 0-16,-7-13 0 15,7 13 0-15,0 0 0 16,0 0 0-16,6 11 1 15,-6-11-1-15,18 19 0 16,-4-7 0-16,4 1 0 16,1 0 0-16,5 2 0 15,4-1 1-15,-1-4-1 16,2 1 1-16,2 0-1 15,-1-2 0-15,2-1 0 0,0-2 0 16,-1-2 1-16,1-3-1 16,0-2 0-16,-2-3 0 15,3-4 0-15,-2-4-1 16,3 0 2-16,-5-3-2 15,2-2 1-15,-4 2-1 16,-1 1 1-16,-2-3 0 16,-6 5 0-16,-1 3 0 15,-5 1 0-15,-12 8 0 16,15-13 0-16,-15 13 0 15,1-13 1-15,-1 13-1 16,-12-7 0-16,-3 4 0 0,-4-1 0 16,-8 3 1-16,-5 2-1 15,-8 3-1-15,-5-1 1 16,-4 1 0-16,-2 3 0 15,-2 0 0-15,0 2-1 16,5 0 1-16,3 2 0 16,7-6 0-16,7 2 0 15,6 0-1-15,6-2 1 16,19-5 1-16,-15 3-1 15,15-3 0-15,0 0-1 16,15-3 1-16,2-2 0 16,2 0 0-16,3 2-1 15,4 1 1-15,3-5-1 16,4 3 2-16,1-2-1 15,5 5 0-15,-4-3 0 0,1 1 0 16,4-3 0-16,-1 2 0 16,0-4 0-16,-2 3-1 15,-2-3 1-15,-4 1 0 16,-3 0 0-16,-4 0 0 15,-6 2 0-15,-6-4 1 16,-12 9-1-16,13-9 0 16,-13 9 0-16,0 0 1 15,-2-14-1-15,2 14 0 16,-21-11 1-16,4 9-1 15,-7 0 1-15,-6 4-1 16,-6-1 0-16,-6 4 0 16,-6 2 0-16,1 3 0 15,-4 3 0-15,5 1 0 0,4 0-1 16,2 0 1-16,9 1 0 15,6-4 0-15,11 1 0 16,14-12 0-16,0 0 0 16,0 0 0-16,18 0 0 15,7-9 0-15,2-3 1 16,6-1-1-16,1-3-1 15,4 1 1-15,2-2 0 16,-3 3 0-16,3 3 0 16,-1 2 0-16,-2 0 0 15,-1 1 0-15,0 2 0 16,-2 2 0-16,-3-1 0 15,0 3 0-15,-2-1-1 16,0-1 1-16,-2-1 0 0,-3-1 0 16,-1 0 0-16,-1-2 0 15,-1-1 0-15,-5-2 1 16,0 2-1-16,-5-4 0 15,1 3 1-15,-12 10-1 16,14-19 0-16,-14 19 0 16,4-17 0-16,-4 17 0 15,-1-12 0-15,1 12 0 16,0 0 0-16,-16-3 0 15,16 3 0-15,-20 7 0 16,7 1-1-16,-3 2 1 16,-2 2 0-16,-1 3 0 15,0 0 0-15,-1 0 0 0,2-1 0 16,0-3-1-16,6-2 1 15,0-1 0-15,12-8 0 16,-12 8 0-16,12-8 0 16,0 0 0-16,0 0-1 15,13-9 2-15,-13 9-1 16,17-11 0-16,-17 11 0 15,19-16 0-15,-19 16 0 16,22-18 0-16,-13 6 0 16,-9 12 0-16,19-22 0 15,-19 22 0-15,16-21 0 16,-16 21 0-16,13-17 0 15,-13 17 0-15,10-14 0 16,-10 14 0-16,8-12 0 0,-8 12 0 16,0 0 0-16,0 0 0 15,0 0 0-15,11-9 0 16,-11 9 0-16,0 0 0 15,0 0 0-15,0 0 0 16,0 0 0-16,0 0 0 16,0 0 0-16,0 0 0 15,0 0 0-15,0 0 0 16,0 0 0-16,0 0-1 15,0 0 1-15,0 0 0 16,0 0 0-16,12 8 0 16,-12-8 0-16,0 0 0 15,0 0 0-15,0 0 0 16,0 0 0-16,0 0 1 15,4-13-1-15,-4 13 0 0,0 0 0 16,8-15 0-16,-8 15 0 16,0 0 0-16,10-14 0 15,-10 14 0-15,0 0 0 16,0 0 0-16,10-14 0 15,-10 14 0-15,0 0 0 16,0 0 0-16,0 0 0 16,12-4 0-16,-12 4 0 15,0 0 0-15,0 0 0 16,0 0-1-16,0 0 1 15,0 0 0-15,0 14 0 16,0-14 1-16,-4 13-1 16,4-13-1-16,-10 18 1 15,6-7 1-15,4-11-1 0,-17 22 0 16,5-9 0-16,2 2 0 15,-4-2 0-15,-1 1 0 16,-4 0 0-16,-2 0 0 16,-5 0 0-16,-2 3 0 15,-5-3 0-15,-3 2 0 16,0-4 0-16,-4 0 0 15,2-3 0-15,2-1 0 16,4-2 0-16,3-3-1 16,2-1 1-16,7-4 1 15,0 0-1-15,6-2 0 16,0 2 0-16,1 1 0 15,-2-1 0-15,1 1 0 16,-2 2 0-16,-1 3 0 0,-1 1 0 16,-1 4-1-16,-2 0 1 15,-2 4-1-15,3-3 1 16,-2 3 0-16,1 2 0 15,1-4 0-15,0 3 0 16,4-5 0-16,1 2 0 16,4-6 1-16,-2 6-1 15,13-11 0-15,-16 9 0 16,16-9 1-16,-11 6-2 15,11-6 1-15,-13 8 0 16,13-8 0-16,-13 6-1 16,13-6 2-16,-14 8-2 15,14-8 2-15,-17 5-1 16,17-5 0-16,-15-1 0 15,15 1 1-15,-13-3-1 0,13 3-1 16,0 0 2-16,-14-15-2 16,14 15 2-16,0 0-1 15,0 0 0-15,-10-16 0 16,10 16 0-16,0 0 0 15,0 0 1-15,0 0-1 16,0 0-1-16,0 0 1 16,0 0 0-16,0 0 0 15,0 0 0-15,0 0 1 16,-13 17-2-16,10-4 2 15,3-13-1-15,-4 27 1 16,0-13-2-16,2 1 2 16,-1 3-1-16,1 1 0 15,-1 2 0-15,0-2 0 0,0 4 0 16,0-1 0-16,-1 1 0 15,0 0-1-15,3 4 1 16,0-3 1-16,-1 4-1 16,2-2 0-16,0 5 0 15,2 2 0-15,0 3 0 16,1 2 0-16,-2 3 0 15,0 7-1-15,-1 4 1 16,-1 9 0-16,0-2 0 16,-2 7 1-16,-2 2-1 15,0 4 0-15,-3 3 1 16,-1 4-1-16,-1-4 0 15,-2 2 0-15,0 0 0 0,-4 0-1 16,-1 2 2 0,-1 1-1-16,-1-3 1 0,-2-1 0 15,1 4-1-15,-1-2 1 16,1-1-1-16,2-5 1 15,3-2-1-15,4-6 0 16,3-5 0-16,6-6 0 16,3-8 1-16,1-7-2 15,7-7 2-15,2-6-1 16,3-5 0-16,-1-3 0 15,2-6 1-15,-2 0-1 16,0-3-1-16,0 0 2 16,-13-8-2-16,18 11 2 15,-18-11-1-15,0 0 0 0,15 7 0 16,-15-7 0-16,8-17 0 15,-4-2 0-15,0-6-1 16,1-9 2-16,3-10-2 16,-1-15 1-16,4-11 0 15,0-15 1-15,1-11-1 16,-1-8 0-16,1-5 0 15,1 4-1-15,-3 3 1 16,0 15-1-16,-2 12 1 16,-1 20-2-16,-1 19 1 15,-2 22 0-15,-4 14 1 16,5 22 0-16,-6 11-1 15,-1 11 2-15,0 12-1 16,-1 8 1-16,-2 10-2 16,-1 6 3-16,-2 6-3 0,-1 0 2 15,0-9 0-15,1-4 0 16,-1-12-1-16,3-9 0 15,1-18 0-15,2-15 0 16,3-19 0-16,0 0 0 16,3-23 0-16,-1-5 0 15,1-13 0-15,-1-10 0 16,2-16 0-16,-1-12-1 15,1-12 1-15,1-5-1 16,1-2 1-16,2 4-1 16,0 10 1-16,-1 14-1 15,1 24 1-15,0 25 0 16,-8 21 0-16,11 27 0 0,-7 14 0 15,-2 13 0-15,-1 9 0 16,-2 6 1-16,-3-2-1 16,0-11 2-16,-1-6-2 15,1-14 1-15,1-18-1 16,3-18 1-16,-2-16 0 15,3-20-3-15,3-19 2 16,1-13-1-16,0-15 1 16,0-14-2-16,-1-11 3 15,-1-10-3-15,1-1 1 16,0-4 1-16,-1 4 0 15,3-2 0-15,0 13-1 16,2 10 1-16,2 14 0 16,2 16 0-16,-2 8 0 0,0 15 0 15,-2 6 0-15,0 15 0 16,-2 2 0-16,-2 5 0 15,-2 2-1-15,0 2 1 16,-1 0 0-16,-1 1 0 16,-1-1 0-16,-1 1 0 15,0-1 0-15,-2 1 1 16,0-1-2-16,-1 0 1 15,5 13 0-15,-9-19 0 16,9 19 0-16,-8-19-1 16,8 19 1-16,-4-20-1 15,4 20 1-15,3-18 0 16,-3 18 0-16,3-23-1 15,-3 23 2-15,2-23-1 0,-2 23 0 16,3-16 0-16,-3 16 1 16,1-17-1-16,-1 17 0 15,0 0 0-15,0-13 0 16,0 13 0-16,0 0 0 15,0 0 0-15,0 0-1 16,0 0 1-16,15-7 0 16,-15 7 0-16,20-3 0 15,-6 2 0-15,5-2 0 16,3-1 0-16,3-1 0 15,0 0 1-15,1 1-2 16,0-1 1-16,-3 1 0 16,-2 2 0-16,-6 0 0 15,-3 4 0-15,-12-2 0 0,15 6 0 16,-15-6 1-16,0 0-1 15,0 0 0-15,-1 14 0 16,1-14 0-16,-12 9 0 16,12-9 0-16,-23 12 0 15,9-5 1-15,-5 0-1 16,-2 7 0-16,-2-5 0 15,-2 6 0-15,2-2 0 16,1 1 0-16,4 1 0 16,2-2 0-16,6 3 0 15,10-16 0-15,-5 24 1 16,5-24-2-16,29 17 2 15,-2-8 0-15,6-2-1 16,8-2 0-16,7-2 1 16,5-2-1-16,2-3 0 0,0-2 0 15,-2-3-2-15,-6-5-7 16,3 5-5-16,-22-21-7 15,18 13-7-15,-24-30-7 16,18-3-5-16,-12-23 0 16</inkml:trace>
  <inkml:trace contextRef="#ctx0" brushRef="#br0" timeOffset="15840.8714">24862 2945 6 0,'0'0'21'16,"0"0"2"-16,0 11 1 15,0-11-8-15,0 0-2 16,0 0-3-16,0 0 1 15,0 0-1-15,0 0-2 16,0 0-2-16,-1 18-1 16,1-18-1-16,-2 12 1 0,2-12-2 15,-1 14-1-15,1-14 1 16,-1 13-1-16,1-13 0 15,0 0-1-15,0 0 1 16,-4-14-1-16,4-10 0 16,3-6 0-16,0-13 0 15,4-12 0-15,-1-13-1 16,6-11 1-16,-1-16-1 15,4-15-1-15,0-14 1 16,2-11-1-16,-2 1 0 16,2 0 0-16,-2 2 0 15,0 9 0-15,-4 16 2 0,-1 18-1 16,-2 21-1-16,-3 22 1 15,-3 10 0-15,-2 16 0 16,0 20-1-16,-12 17-1 16,3 18 1-16,-1 15-1 15,-3 25 1-15,-1 20-2 16,-2 12 2-16,2 12-1 15,1-1 2-15,2-11-2 16,0-10 1-16,4-15 1 16,0-23-1-16,3-26 0 15,4-33 1-15,0 0-1 16,0-22-1-16,2-13 1 15,0-19-1-15,3-14 1 16,0-19 0-16,1-9 0 16,0-9 0-16,-1-11 0 0,-2-8 0 15,-1-8 1-15,-3 4 0 16,-3 10 0-16,-1 19-1 15,-3 10 1-15,1 28-2 16,-2 24 1-16,9 37 0 16,-18 28-1-16,10 29 1 15,0 26-1-15,2 25 1 16,-1 34-1-16,0 12 1 15,0 6 0-15,1-6 0 16,2-15 0-16,3-14 0 16,1-24-1-16,2-31 2 15,3-36 0-15,-5-34-1 16,18-26 0-16,-4-29 0 15,1-19 0-15,0-19 1 0,0-11-2 16,1-12 1-16,-5-8 1 16,0-10-1-16,-6-8 1 15,-4 13-1-15,-2 8 2 16,-3 23-4-16,-2 13 3 15,-1 27-2-15,-1 26 2 16,8 32-2-16,-15 44 1 16,9 23 0-16,-3 30-1 15,1 23 2-15,-4 34-2 16,1 8 1-16,-3 2 0 15,-1-11 1-15,3-12-1 16,-1-18 0-16,5-23 0 16,1-29 0-16,2-41 1 15,5-30-1-15,2-17 0 0,4-23-1 16,-1-17 1-16,4-21 0 15,-2-14-1-15,0-13 1 16,4-7 0-16,-2 6 0 16,1 5 0-16,2 18 1 15,-2 10-1-15,-1 28 0 16,0 27 1-16,-9 18-1 15,19 38 0-15,-10 17-1 16,-1 26 0-16,-3 19 0 16,-2 19 2-16,-3 0-1 15,-2-1-1-15,0-8 2 16,-1-12-1-16,1-18-1 15,2-27 2-15,2-27 0 16,-2-26-1-16,20-25-1 0,-4-20 0 16,5-16 1-16,3-20-1 15,5-19 2-15,2-9-1 16,1-6 0-16,1 6 1 15,-2 10 0-15,-4 14 0 16,-4 17-1-16,-5 31 1 16,-4 25 0-16,-6 25-1 15,-4 28-1-15,-5 23-1 16,-4 19 2-16,-6 18 0 15,-2 15 0-15,-1-5 0 16,-1-3 0-16,1-9 1 16,1-16-1-16,4-23 0 15,4-22 0-15,6-25 0 0,8-27 0 16,2-18-1-16,6-18 1 15,1-13-1-15,3-19 1 16,-1-10 0-16,0-8 0 16,-2-2-1-16,-4 2 2 15,-1 6 0-15,-4 16-1 16,-5 18 1-16,-6 30-1 15,2 30 0-15,-15 12 0 16,3 38 0-16,-4 24 0 16,-4 22 0-16,-4 22 0 15,-2 5 0-15,2 4 0 16,-1-5 1-16,5-12-1 15,3-23 1-15,7-16-1 16,6-28-1-16,9-28 1 16,6-27 0-16,10-26 1 0,5-14-2 15,3-22 1-15,2-15 0 16,0-21 0-16,-3-8 0 15,-3-1 1-15,-3 0-2 16,-7 9 2-16,-4 10 0 16,-5 18-1-16,-3 20 1 15,-5 31-1-15,2 31 0 16,-13 25 0-16,3 32-1 15,-3 28 0-15,-1 21 1 16,-4 17 0-16,-1 11 0 16,-1-1 0-16,4-10 0 15,2-8 0-15,2-24 1 16,6-27-1-16,4-25 0 15,7-27 0-15,-5-12 0 0,25-43 0 16,-6-4 1-16,2-23-1 16,1-12 0-16,1-21 0 15,-1-8-1-15,-2-1 1 16,0 0 0-16,-4 12-1 15,-4 14 1-15,-3 18 0 16,-4 22 1-16,-5 46-2 16,0 16 1-16,-5 36 0 15,-2 25 0-15,-3 19 0 16,-1 12 0-16,-2 3 1 15,0 3-1-15,1-11 0 16,5-17 1-16,3-25-1 16,4-20 1-16,6-25-1 0,7-29 0 15,5-21 0 1,5-17-1-16,2-17 1 0,0-11 0 15,0-20 0-15,-1-1 0 16,-7-2 0-16,-3-3-1 16,-5 11 2-16,-4 11 0 15,-5 16-1-15,-5 24 1 16,-5 27-1-16,-4 23-1 15,-2 30 1-15,-2 33-1 16,-1 24 0-16,-4 20 1 16,-3 8 0-16,0 3 0 15,-1-2 0-15,2-10 1 16,4-18-1-16,3-22 1 15,5-31 0-15,8-25-1 0,5-17 0 16,9-43 0 0,4-14 0-16,4-14 0 0,-2-20 0 15,2-19-1-15,-3-4 1 16,-4-6-1-16,-2 3 1 15,-6 7 0-15,-3 18 0 16,-3 10 1-16,-2 28-1 16,-3 31 1-16,-4 25-1 15,0 26 0-15,-2 31-1 16,-1 30 1-16,-3 15-1 15,-3 15 1-15,-1-3 0 16,0-4-1-16,2-15 1 16,3-12 1-16,4-24-1 15,4-26 1-15,10-35-1 16,0 0 0-16,-6-39 0 0,10-4 0 15,0-10 0-15,-3-11-1 16,-3-11 1-16,-2-5-1 16,-4 3 1-16,-2 11-1 15,0 12 1-15,-3 12 0 16,1 25 0-16,1 27-1 15,2 27 1-15,1 22 0 16,3 19 0-16,1 10 0 16,-1 1 0-16,1 1 1 15,0-12 0-15,2-16-1 16,-1-19 1-16,3-9-1 15,-1-22 0-15,1-12 0 16,-3-20 1-16,2-8-1 16,1-11 0-16,-4-9-1 0,1-13 1 15,-3-10-1-15,-1-5 1 16,1 2-1-1,2 7 1-15,0 11-2 0,0 10 2 16,2 22 0-16,2 24 0 16,4 29 0-16,1 18-1 15,-1 15 2-15,0 11-1 16,-2 11 2-16,-1 1-2 15,1-10 1-15,-2-9 0 16,0-13-1-16,-2-12 1 16,2-15-1-16,0-26 0 15,0 0 0-15,15-23 0 16,-6-15 0-16,2-10 0 15,3-12-1-15,1-16 1 0,1-11-1 16,1-11 1-16,1 1 0 16,-1 5 1-16,-1 9-2 15,0 12 1-15,-3 16 0 16,0 26 0-16,-13 29 0 15,16 17 0-15,-10 29-1 16,-5 23 0-16,-1 17 2 16,-3 10-1-16,-1 9 1 15,-2-5 0-15,2-4 0 16,0-10-1-16,3-22 1 15,4-17 0-15,2-22-2 16,-5-25 2-16,22-13-1 16,-6-19-1-16,1-16 0 15,2-8 1-15,1-16-1 16,-2-12 1-16,-2-5-1 0,-1 3 1 15,-3 2-1-15,-3 15 1 16,-3 8 1-16,-5 20-1 16,-2 27 0-16,1 14 0 15,-11 46 0-15,4 8-1 16,-1 15 2-16,-2 10-1 15,-2 13 1-15,0-5-1 16,3-8 1-16,2-8-1 16,0-19 1-16,5-11-1 15,0-17 0-15,2-24 0 16,11-12 0-16,-2-16 0 15,2-11-1-15,0-13 1 16,-1-8-1-16,-1-16 1 16,-1-2-1-16,-2 2 1 0,-1 7-1 15,0 8 2-15,-2 11-1 16,-2 21 0-16,-1 29 0 15,4 16-1-15,-3 22 0 16,1 19 1-16,-1 7 1 16,-1 6-1-16,0 1 1 15,0-7-1-15,1-8 1 16,2-16-1-16,-1-4 2 15,2-22-1-15,-4-14-2 16,13-9 0-16,-3-10 0 16,-1-11 1-16,2-11-1 15,-1-8 1-15,-1-10-1 16,-1-1 1-16,-1 6 0 15,-1 3 1-15,-3 6-1 0,-3 16 0 16,-1 16 0-16,1 13 0 16,-8 31 0-16,2 10-1 15,-3 11 2-15,-1 9-1 16,-1 12 1-16,1-6-1 15,1-6 1-15,4-9-1 16,0-9 1-16,2-10 0 16,4-17-2-16,-1-16 1 15,13-12 0-15,-1-15 0 16,0-12-1-16,0-11 1 15,4-14-1-15,-2-13 1 16,4-5 0-16,-4-6 0 16,2-9 0-16,-5-7 0 0,1-1 2 15,-3 5-3-15,-1 0 2 16,-1 13-1-16,-3 6 1 15,3 9-1-15,-5 18 1 16,5 13-1-16,-1 16 0 16,-6 25 0-16,21-7 0 15,-7 23-1-15,1 4 0 16,3 9 0-16,2-1-2 15,8 8-7-15,-11-15-10 16,20 11-10-16,-17-14-7 16,17 8-2-16,-12-12 0 15</inkml:trace>
  <inkml:trace contextRef="#ctx0" brushRef="#br0" timeOffset="23935.49">25338 5396 75 0,'0'0'35'16,"-14"-13"-2"-16,14 13 2 15,-15 8-31-15,9 12 0 16,-1 11 1-16,0 16-3 16,0 14 1-16,1 12-1 15,-1 10 0-15,0 5-1 16,1-4 1-16,2-13-2 15,1-12 1-15,3-16 0 16,4-23 0-16,-4-20 0 0,17-28 0 16,-2-18 0-16,3-18-1 15,4-17 2-15,-1-13-2 16,1-8 1-16,-4-4-1 15,-4 3 0-15,-2 11 0 16,-6 15 0-16,-5 22 1 16,-3 29-2-16,2 26 2 15,-17 36-1-15,7 26 2 16,1 22-1-16,-2 17 1 15,0 15-1-15,-1 4 0 16,-1-6-1-16,3-13 1 16,5-17-1-16,1-20 0 15,4-28-1-15,4-22 1 16,4-34 0-16,6-24 0 0,4-23 0 15,4-20 0-15,0-12 0 16,-2-14 0-16,-1-4 0 16,-2-3-1-16,-1 13 1 15,-6 12 0-15,-1 21-1 16,-4 21 2-16,-2 35-1 15,-3 32 0-15,-2 30 0 16,-3 30 1-16,-1 18 0 16,-2 19 0-16,-5 13-1 15,-1 7 1-15,-1-14-1 16,-1-9 1-16,2-18 0 15,6-22-1-15,2-26 0 16,6-29 0-16,6-31 0 16,8-28 0-16,4-22 1 0,4-22-2 15,0-11 1-15,-1-16-1 16,-3-6 1-16,-3 3-1 15,-4 11 1-15,-5 12 0 16,-3 21-1-16,-6 25 1 16,-3 33 1-16,-5 34-2 15,0 29 2-15,-3 30-1 16,-2 22 0-16,-2 20 1 15,-3 12-1-15,0 6 1 16,-1-7-1-16,1-12 1 16,3-15 0-16,5-21 0 15,4-26-1-15,4-26 0 16,5-28 0-16,8-28 1 15,0-21-1-15,2-14 0 0,-4-9-1 16,-3-8 0-16,-4-6 2 16,-6-2-2-16,-4 6 0 15,-9 5 1-15,0 16-1 16,-5 14 0-16,-1 19 1 15,-1 25 0-15,3 24-1 16,-1 25 2-16,5 18 0 16,3 21 0-16,2 2-1 15,2 4 1-15,1-9-1 16,6-14 1-16,-1-17-1 15,6-20 0-15,1-31 0 16,0 0 0-16,12-49 0 16,-2-9 0-16,2-10 0 15,-2-12-1-15,1-9 1 16,-7-7-1-16,-2 4 0 0,-2 9 1 15,-7 13-1-15,1 17 0 16,-3 20 1-16,9 33 0 16,-16 17 0-16,14 29 1 15,2 21 0-15,-3 14 0 16,6 7 0-16,-5 4 0 15,6-3-1-15,-2-11 2 16,4-14-2-16,-2-14 0 16,5-14 0-16,5-22 0 15,1-18 0-15,6-19 0 16,0-16 0-16,1-13 0 15,-3-11 1-15,-1-14-2 16,-8-6 1-16,-6-7-1 16,-8 4 1-16,-9 3-1 0,-6 14 1 15,-4 19-1-15,-6 22 0 16,-3 30 1-16,-1 30 0 15,-1 33 1-15,2 24-1 16,4 35 0-16,-2 20 1 16,1 20 0-16,-2 14-1 15,4 16 1-15,1 7-1 16,-2 4-2-16,-1 2 3 15,1-6-3-15,1-6 2 16,1-9-3-16,1-16 2 16,1-22-2-16,0-20 3 15,5-24-1-15,2-25-1 16,1-28 2-16,4-29-2 15,3-36 2-15,1-28 0 0,0-33 0 16,0-28 1-16,-1-19-1 16,2-10 2-16,0 3 0 15,2 8-1-15,1 20 1 16,2 29-3-16,2 31 2 15,0 41-1-15,6 32 0 16,-3 36 0-16,-2 26-2 16,-1 23 2-16,-3 19-2 15,-2 5 2-15,0 5-1 16,-3-6-1-16,3-20 2 15,3-22-2-15,2-25 2 16,5-37-2-16,-5-36 3 16,20-25-1-16,-3-36 1 15,2-28 1-15,-1-27-2 16,0-19 2-16,-2-15 0 0,-7-8-1 15,-1 6 1-15,-3 17-1 16,-3 18 1-16,-2 23-1 16,-1 41 0-16,-2 36-1 15,1 39-2-15,1 42 3 16,-3 29-2-16,1 24 1 15,-3 25-2-15,-2 12 1 16,-2 3-1-16,-3-4 1 16,0-16 1-16,3-20-2 15,3-32 2-15,1-29-1 16,5-40 1-16,3-31 0 15,3-29 0-15,4-34 0 0,0-19 0 16,-2-26 2-16,-5-12-2 16,0-7 1-16,-5 9 1 15,3 11-2-15,-4 13 2 16,2 28-1-16,0 29 0 15,2 35-1-15,3 38 0 16,1 34 0-16,1 24-2 16,-3 26 3-16,2 21-3 15,-5 6 2-15,1 4-1 16,0-3 0-16,1-18 0 15,2-23 0-15,2-24 1 16,3-32-1-16,-8-36 1 16,22-22 0-16,-7-31 0 15,2-27 2-15,-3-20-2 16,-2-21 2-16,-3-11-2 0,-4-4 2 15,-3 4 0-15,0 11-1 16,-4 20 1-16,1 23-4 16,-3 31 3-16,2 32-1 15,2 35 0-15,-2 32 1 16,4 29-3-16,-4 19 2 15,0 20-2-15,-5 10 2 16,1 7-1-16,-1-4-1 16,1-15 2-16,1-17-2 15,1-21 1-15,3-27 0 16,3-32 1-16,-2-21 0 15,16-39 0-15,-2-22 0 16,-3-17 0-16,4-21 2 16,-8-16-2-16,0-8 2 0,-5 2-2 15,0 10 2-15,-4 12-2 16,-3 24 2-16,0 21-2 15,-3 33 0-15,3 37 0 16,0 31 0-16,2 27 0 16,0 23 0-16,-1 18 0 15,-3 13-1-15,2 10 0 16,-1 3-1-16,-1-9 1 15,2-16 2-15,3-19-1 16,2-25-2-16,2-30 2 16,2-27 0-16,4-35 1 15,5-27-1-15,-1-29 1 16,5-23-3-16,-3-25 2 0,-1-21 2 15,0-11-1-15,-3-6-1 16,-1 5 2-16,-1 11-1 16,0 18 1-16,-3 25 0 15,0 34 0-15,3 41-3 16,-8 28 1-16,10 52 1 15,-6 28-2-15,-4 24 0 16,-4 25-1-16,0 21 1 16,-3 6-1-16,-4 0 0 15,1-4 2-15,2-11-2 16,3-27 2-16,1-23-2 15,4-35 2-15,1-34 0 16,-1-22 0-16,11-49 0 16,-3-18 1-16,-3-26-2 0,-3-24 2 15,-2-22 0-15,-6-14 0 16,-4-4-1-16,-9-1 1 15,-1 14 1-15,-3 16-1 16,0 23 2-16,-3 35-2 16,1 43-3-16,2 40 2 15,3 41 1-15,2 39-3 16,-3 31 2-16,0 24-2 15,-2 18 0-15,-3 10 0 16,1-3 2-16,2-14-1 16,3-22 0-16,6-31 1 15,5-33-1-15,7-38 0 16,2-35 2-16,9-37-1 15,1-30 0-15,4-25 1 16,-1-22 0-16,-3-23 0 0,-1-18 0 16,-6-2-1-16,-5 2 0 15,-1 14 1-15,-3 16 1 16,-3 25 0-16,2 33-3 15,-5 41 1-15,2 44 0 16,1 39 0-16,1 38 1 16,-2 24-2-16,-2 20-1 15,-2 15 0-15,0 1 1 16,-2-9 1-16,2-15-2 15,3-26 2-15,3-31-2 16,7-39 2-16,1-35 0 16,13-27 1-16,1-41-1 15,5-25 1-15,-1-25 0 16,0-26 0-16,-6-8 1 0,-6-2-1 15,-6 4 0-15,-2 17 1 16,-6 23-1-16,-4 25 1 16,-1 36-3-16,-3 42 0 15,-1 35 1-15,3 40-1 16,0 30 1-16,-3 33-2 15,0 18 1-15,0 16-1 16,-1 4 2-16,5-4-1 16,3-16 0-16,4-26 1 15,6-29-1-15,5-41 0 16,6-35 1-16,9-38 0 15,6-34 0-15,4-31 1 16,3-22 0-16,-1-20 0 16,-3-18 0-16,0-1-1 0,-7 7 1 15,-2 17 0-15,-2 19 0 16,-5 32-1-16,-1 35 0 15,-1 46-1-15,2 44 1 16,1 39 0-16,-1 38-1 16,0 33 0-16,-3 36 2 15,1 20 0-15,-2 16-3 16,0 4 3-16,0-9-3 15,1-11 3-15,0-22-1 16,3-34 1-16,3-40-3 16,2-40 2-16,0-47 0 15,2-42 0-15,2-35 0 16,-1-38 0-16,-2-27 0 15,-2-28 0-15,-7-22-1 16,-4-9 0-16,-3 3 1 0,-3 15 0 16,-1 22-1-16,-2 31 1 15,2 32 0-15,1 48 0 16,2 47 3-16,4 36-2 15,0 33-1-15,-1 25 0 16,-1 14 1-16,-1 12 0 16,-3-2-1-16,-2-11 0 15,1-16-3-15,0-27 4 16,1-23-2-16,2-37 2 15,-2-38-2-15,9-19 1 16,0-36 0-16,3-31 0 16,-2-23 0-16,-1-15 0 15,-2-16 0-15,-1 3-1 16,1 6 1-16,-2 17-1 0,0 18 2 15,0 29-2-15,1 30 3 16,-6 37-2-16,21 25 2 16,-8 26-1-16,1 18 0 15,1 16-1-15,0 13 0 16,0 2 0-16,3-5-2 15,3-10 2-15,2-16-2 16,3-12 2-16,-1-14-1 16,1-19 1-16,1-18 1 15,-1-13-1-15,-3-7 1 16,-5-7-1-16,-5-3 0 15,-5-4 1-15,-7-1-1 16,-6-3 0-16,-7 3 1 0,-12 2-2 16,-8-5 1-16,-11 4 0 15,-10 0 0-15,-6 3 0 16,-5 5 0-16,-4 11 0 15,-2 5-1-15,8 9 1 16,2 13 0-16,11 9 0 16,9 10 0-16,12 4 0 15,10 5-1-15,15-3 1 16,12-1 0-16,18-5 0 15,12-4 0-15,12-10 0 16,14-7-1-16,8-6 1 16,11-10 0-16,2-3 0 15,3-7 1-15,-6-3-1 16,-4-2 0-16,-10-2 0 0,-7-2 1 15,-18 1-1-15,-13 0 0 16,-15 3 0-16,-9 3 0 16,-14-1-1-16,-9 2 1 15,-11-2 0-15,-12 2 0 16,-6-3 0-16,-9-1 0 15,-5 0 0-15,-6-2 0 16,-2 5 1-16,2 3-1 16,3 6 0-16,4 8 0 15,10 7 0-15,11 4 1 16,11 9-2-16,12 0 1 15,13 1 0-15,14-4 1 16,14-9-1-16,17-7 0 16,11-11 0-16,13-9 0 0,7-13 0 15,3-8 0-15,2-1 0 16,-3-6 0-16,-10 5 0 15,-9 0-1-15,-17 6 1 16,-14 8 0-16,-15 9 0 16,-12 14 0-16,-17-9 0 15,-12 11 0-15,-10 7 0 16,-11 0 0-16,-9 5 0 15,-6 1-1-15,-5-5 2 16,-4 4-1-16,1 3 0 16,1 2 0-16,5 0-1 15,11 3 1-15,13 0-1 16,13-1 1-16,19 2 0 15,14-6 0-15,17-5 0 16,17-7 0-16,14-9 0 0,13-4 1 16,8-10-1-16,2-4-1 15,1 1 1-15,-3-5 0 16,-6 4 0-16,-8-2 0 15,-13 11 0-15,-13 0 0 16,-13 11 0-16,-19 2 0 16,0 0 0-16,-1 18 0 15,-16-7 0-15,-6 5 1 16,-5-6-1-16,-6 4 0 15,-4-3 0-15,-4 0 0 16,-3-4 0-16,-1 1-1 16,1 0 1-16,2-3 0 15,5 1 0-15,10-2 0 0,9 0 0 16,19-4 0-16,0 0 0 15,21-8 0-15,14-2 0 16,10-1 1-16,9-4-1 16,3 1 0-16,0-2 0 15,0 2 1-15,-5 2-1 16,-7 4 1-16,-12 10-1 15,-6 3 0-15,-11 8 0 16,-10 3 0-16,-7 9 0 16,-7 4 0-16,-7 6 0 15,-10 4-1-15,-2 1 0 16,-9 4 1-16,-3-3 0 15,-2-3-1-15,-1-6 2 16,1-6-2-16,-3-12 1 0,4-15 0 16,5-22 0-16,4-24 0 15,7-24 0-15,3-32 0 16,6-31-1-16,3-38 2 15,4-33 0-15,5-35 1 16,-3-24-1-16,1-24 0 16,1-17 1-16,2-6 0 15,1 5 0-15,-1 13-1 16,4 18 1-16,-2 28-3 15,1 28 0-15,1 32 1 16,-4 35-1-16,-3 34 0 16,-6 31-1-16,-4 31 2 15,-3 34-2-15,-3 30 2 16,0 30 1-16,-1 28-1 0,5 26 1 15,4 12-1-15,5 7 0 16,7 1 0-16,6-10 1 16,7-15 0-16,3-20-1 15,4-21 1-15,2-29-1 16,4-22 0-16,-2-21 0 15,1-16 0-15,1-20 1 16,2-7-2-16,-2-13 1 16,1-5-1-16,-4-4 0 15,-1 9 1-15,-2 8-1 16,-6 15 1-16,-3 20-2 15,-7 17 2-15,-3 22 1 16,-7 34-1-16,1 21 1 16,-3 15 0-16,-3 20 0 0,-1 10-1 15,0 5 1-15,2-6-1 16,1-12 0-16,3-14 0 15,6-19 0-15,2-24 0 16,-1-30 0-16,21-15 0 16,-7-22 0-16,5-17 0 15,3-15 0-15,-1-12 0 16,-1-12-1-16,-2-9 1 15,-4-5-1-15,-6-2 1 16,-3 1-1-16,-6 15 1 16,-3 13-1-16,-1 25 0 15,-3 31 1-15,8 24-1 16,-14 57 3-16,12 29-2 15,2 39 1-15,0 28-1 16,0 36 1-16,-2 25 1 0,1 26-2 16,-2 18 1-16,2 16-4 15,0 9 3-15,1 4-3 16,4 4 3-16,5-4-2 15,2-10-2-15,3-11 3 16,4-16-2-16,3-16 2 16,0-23-1-16,1-23 1 15,-1-25-1-15,0-27 1 16,-2-27 1-16,1-31 0 15,-4-29-1-15,-1-33 1 16,-5-32-1-16,-6-32 2 16,-6-22-1-16,-7-20-1 15,-5-5 1-15,-5 2 0 16,-6 12 0-16,-3 23 0 0,-1 30 0 15,-4 40 1-15,2 39-1 16,2 44 0-16,-1 28 0 16,-2 37-1-16,0 24 1 15,-3 25-1-15,-2 21 1 16,-3 9-3-16,-3 2 2 15,2-13-2-15,0-8 3 16,6-30-2-16,3-36-1 16,8-47 1-16,3-46 1 15,7-51 1-15,4-50 1 16,1-44 0-16,3-50-3 15,-3-39 4-15,-3-33 1 16,-5-19 1-16,-5-16-3 16,-4-1 2-16,-3 19-2 15,-1 24 2-15,-1 38-1 0,2 49 0 16,-1 56-2-16,0 63 0 15,6 65 0-15,2 50-2 16,0 47 3-16,3 44-4 16,0 30 2-16,-2 25-3 15,3-3 5-15,-1-20-4 16,3-32 1-16,5-39 0 15,8-52 0-15,4-66 2 16,-1-56 1-16,16-62 0 16,-5-44-2-16,1-39 3 15,-4-28 1-15,-10-25-2 16,-12-9 0-16,-10 4 2 0,-8 9-2 15,-5 26 2-15,-2 26-2 16,1 36 1-16,0 41-2 16,5 52 1-16,8 43 1 15,7 44-3-15,5 33 1 16,6 35-3-16,4 19 2 15,1 14-1-15,2 2 1 16,4-21 0-16,3-19-1 16,3-28 1-16,4-41 0 15,0-47 1-15,4-38 0 16,-1-42 1-16,4-29 0 15,-3-28-1-15,-4-18 1 16,-8-14 1-16,-7 1-2 16,-11 2 2-16,-3 17 0 15,-2 21 0-15,-6 22-3 0,0 34 3 16,-2 42-2-16,7 33 0 15,3 39 1-15,7 34-3 16,6 28 2-16,0 24-2 16,2 13 1-16,0 3-1 15,3-11 1-15,-2-18 0 16,4-26 0-16,-1-33 1 15,0-41-1-15,-4-36 1 16,13-48 0-16,-7-30 0 16,1-26 1-16,-3-26 1 15,-6-22-1-15,-5-8 1 16,-6 3-1-16,0 12 2 15,-3 15-2-15,2 27 1 16,0 25-2-16,2 44 0 0,12 34 0 16,-7 55-1-16,11 31 1 15,2 31-2-15,4 25 3 16,-1 19-4-16,2 10 3 15,0-8-1-15,2-17-1 16,1-21 1-16,3-36 0 16,2-42 0-16,6-43 0 15,1-41 1-15,3-38-2 16,3-31 3-16,2-27-1 15,-5-22 2-15,-2-11-3 16,-9 1 3-16,-2 8-1 16,-7 17 2-16,-3 23-1 15,-6 31 0-15,-5 40-1 16,5 46-1-16,-14 34 3 0,8 41-5 15,0 35 3-15,3 33-4 16,-1 13 2-16,1 12-2 16,4-2 2-16,2-21 1 15,2-18-2-15,3-28 1 16,3-38 0-16,2-43 1 15,3-33 0-15,2-39 1 16,1-27 1-16,-1-24-1 16,-4-23-1-16,-3-10 1 15,-8-3 0-15,-3 2 2 16,-5 16-2-16,0 18 0 15,-4 23-1-15,-4 37 0 16,2 36 1-16,0 36-1 16,2 36 0-16,5 32-1 0,3 22 1 15,-1 17-3-15,3 11 2 16,4-7 0-16,1-10 0 15,5-21 0-15,3-25-1 16,1-31 2-16,1-34-1 16,3-30 1-16,-1-32-1 15,3-23 1-15,-1-19 1 16,-2-16 0-16,-5-12 0 15,-5-4 0-15,-4 5 1 16,-2 11-2-16,-2 18 3 16,-2 19-2-16,-3 25 0 15,5 41-1-15,-11 19 1 16,9 39-1-16,-1 27 0 0,3 24-1 15,0 16-1-15,0 14 1 16,0 4-1-16,3-8 1 16,2-18-1-16,1-19 2 15,3-28-2-15,2-35 2 16,3-33 0-16,1-32 1 15,2-31-2-15,0-22 2 16,-1-19 0-16,-1-20 0 16,-5-13 0-16,-2 2 0 15,-4 5 0-15,-2 15 0 16,-2 16 1-16,-1 23-2 15,-3 27 0-15,4 47 1 16,-8 21-1-16,6 39 0 16,3 23 0-16,2 24-1 15,-2 17-1-15,1 9 1 0,1 4 0 16,0-14 0-16,2-12-1 15,1-26 2-15,3-24-1 16,-1-33 1-16,5-32 0 16,2-29 0-16,2-30 0 15,1-23 1-15,0-24 0 16,-1-19 0-16,-3-11 0 15,0 0 2-15,-4 10-4 16,2 9 4-16,-6 22-2 16,-1 30-1-16,-2 36 1 15,-3 33-1-15,0 51 0 16,0 23-2-16,-3 26 4 15,1 25-4-15,1 8 1 16,-3 7-1-16,1-8 0 0,3-15 2 16,3-20-2-16,2-30 1 15,4-31 0-15,2-33 1 16,10-33 0-16,1-32 1 15,4-27 1-15,-1-25-1 16,5-18 0-16,-2-15 2 16,2 0-2-16,-6-1 1 15,-2 15-1-15,-1 16 1 16,-4 25-2-16,-5 36 1 15,-6 39-1-15,-6 40-1 16,-4 31 2-16,-5 34-3 16,-4 24 3-16,-3 17-4 15,-2 11 3-15,6-8-3 16,1-19 0-16,11-16-4 0,0-36-6 15,20-26-2-15,-8-53-4 16,31-22-3-16,-12-65-3 16,32-11 0-16,-12-60-5 15,24-21 3-15,-4-38-1 16</inkml:trace>
  <inkml:trace contextRef="#ctx0" brushRef="#br0" timeOffset="40376.7775">24877 11177 33 0,'-25'-42'32'0,"8"-3"1"16,17 8 0-16,1 3-26 16,20 11-5-16,2 16 0 15,0 12-1-15,-4 7 0 16,-8 9-1-16,-19 1 0 15,-18 1 1-15,-30-4 0 16,-29-2 1-16,-32-7 0 0,-22 0 1 16,-25-7 0-16,-6 1 0 15,-1-4 0-15,19 2-1 16,21-3 0-16,42 3 0 15,52-3-2-15,57 2 2 16,61-1-2-16,56-1 0 16,55-1 1-16,38-2-1 15,42-1 0-15,20 0 1 16,5-2-1-16,-11-2 1 15,-30 0 0-15,-36-1 0 16,-50-2 0-16,-52 1 0 16,-67-3 0-16,-63-2 0 15,-72 0 0-15,-57 3 0 0,-63 1-1 16,-49 3 1-16,-42 3-1 15,-19 3 0-15,-3 6 1 16,18 3-1-16,37 3 0 16,45 2 1-16,64 0-1 15,73-1 1-15,80-10-1 16,54 15 1-16,69-14-1 15,51-5 0-15,44-1 1 16,29-3-1-16,27-2 0 16,5 0 0-16,-12-3 0 15,-23 3 0-15,-37-1 0 16,-43 4 0-16,-59 0 1 15,-62 2-1-15,-77 1 0 16,-66 4 0-16,-67 3 0 0,-56 1 1 16,-40 6-1-16,-26 1 0 15,-2 5 0-15,19 2 1 16,41 1-1-16,45 0 1 15,67 0-1-15,71-2-1 16,69-7 2-16,61-2-1 16,54-9 0-16,43-6 0 15,34-4 0-15,25-6 0 16,15 0 1-16,0 0-1 15,-18 1 0-15,-24 3 0 16,-41 6 0-16,-45 4 0 16,-62 6 0-16,-63-3 0 15,-74 16 0-15,-68-3 0 16,-63 3 0-16,-55 1 0 0,-40 1 0 15,-23 2 0-15,8-1 0 16,21 0 0-16,40 0 0 16,46-2 0-16,68-4 0 15,73-4 0-15,67-9 0 16,81 5 1-16,52-9-1 15,47-2 0-15,41-3 0 16,34 0-1-16,22 1 1 16,5 3 0-16,-9 4 0 15,-30 3 0-15,-40 3 0 16,-44 3 0-16,-63 1 0 15,-64 0 0-15,-73 1 0 16,-71-2 0-16,-69 1 0 16,-53-4 0-16,-35 1 0 15,-19-2 1-15,8 3-1 0,26 0 1 16,42 0-1-16,61 4 0 15,74-6 1-15,77-5-1 16,77 11 0-16,57-9 0 16,53-6 1-16,36-1-2 15,34-4 1-15,15-7 0 16,2 0 0-16,-13-4 0 15,-20-5 0-15,-32-2-1 16,-40-1 1-16,-51-4 0 16,-58-4 0-16,-65 2 0 15,-73-5 0-15,-61 5 0 16,-67 3 0-16,-50 3 0 15,-31 5 0-15,-8 5 0 0,15 6 0 16,30 8 0-16,51 7 0 16,64 3 0-16,79 2-1 15,74 2 2-15,74 1-1 16,54-1 0-16,45-1 0 15,31-3 0-15,35 1 0 16,4-1 0-16,-1 2 0 16,-18 1 0-16,-37 0 0 15,-41 2-1-15,-53 1 1 16,-65-1 0-16,-79 1 0 15,-77-3 0-15,-80 0 0 16,-78-2 1-16,-64 2-1 16,-41 0 0-16,-12 3 0 15,13 1 1-15,41 1-1 0,56 1 0 16,78 0 0-16,91 1 0 15,99-5 0-15,83-2 0 16,75-4 0-16,61-2 0 16,51-4 0-16,36-1 0 15,27 2 0-15,8 2-1 16,-2 2 1-16,-24 1 0 15,-40 2 0-15,-51 1-1 16,-62 2 1-16,-72-2 0 16,-83-8 0-16,-92 13 1 15,-81-11-1-15,-74 4 0 16,-59 0 0-16,-34 0 0 15,-5 3 0-15,26 5 1 16,38 4-1-16,57 3-2 0,78 2 2 16,89-3-1-16,88 2 0 15,73-3 0-15,62-2 1 16,40-5-2-16,41-3 2 15,26-2 0-15,8-2 0 16,-14 0 0-16,-30 1 0 16,-36 0 0-16,-56-1 0 15,-56 2 0-15,-89-7 0 16,-59 9 1-16,-93-6-1 15,-76 1 0-15,-64 0 1 16,-43 0-1-16,-13 2 0 16,9 2 0-16,38 1 0 15,47 1 0-15,69 3 0 16,87 0 0-16,98-13 0 15,70 19 1-15,74-14-1 0,52-2 0 16,47-2 0-16,34 0 0 16,28 1 0-16,5-1-1 15,-12 1 1-15,-22 4 0 16,-41 1 0-16,-43 1-1 15,-59 0 1-15,-61-2 1 16,-72-6-1-16,-94 8 0 16,-61-8 0-16,-65-2 1 15,-41 1-1-15,-21 1 0 16,-4 1 0-16,16 6 0 15,38 1 0-15,50 6 0 16,63 1 0-16,78 3 0 16,69 1 0-16,57 2 0 15,54-3 0-15,43-2 0 0,39 5-1 16,30-3 1-16,16 2 0 15,-6-1 0-15,-20 2 0 16,-33-2 0-16,-42 2 0 16,-50-3 0-16,-62-2 0 15,-71 1 0-15,-72-4 0 16,-66-2 0-16,-65-1 0 15,-48 1 0-15,-35 0 0 16,-9 3 1-16,7 3-1 16,25 1 2-16,45 4-2 15,53 3 1-15,74 2-1 16,70-2-1-16,67-4 1 15,61-1-2-15,56-6 2 16,43-3-3-16,35-2 3 0,26-5-3 16,16 2 3-16,-6 0 0 15,-19 0 0-15,-32 0-1 16,-41 2 1-16,-52 1 1 15,-66-1-1-15,-71-1 0 16,-77-3 0-16,-77-1 1 16,-69 1-1-16,-53 0 0 15,-36-2 0-15,-8 4 0 16,22 3 1-16,37 3-1 15,51 3 0-15,72 3 0 16,85 0 0-16,80 0 0 16,75-5 0-16,59-3 0 15,52-6-1-15,41-3 1 16,35-1 0-16,20-3 0 15,8 0 0-15,-7 2 0 0,-27 1 0 16,-37 1 0-16,-44 2 0 16,-58-1 1-16,-69-1-1 15,-72-1 0-15,-80-5 0 16,-73-1 0-16,-68-2 0 15,-50-1 0-15,-28 1 1 16,-1 2-1-16,19 2 0 16,38 3 0-16,46 2 1 15,64 3-1-15,82 0 0 16,69-4 0-16,74 4 0 15,46-9-1-15,46-2 1 16,36-3 0-16,32 1-1 0,19-3 1 16,-4 2 0-16,-18 3 0 15,-34 1 0-15,-39 4 0 16,-59 2 0-16,-64 2 1 15,-72 0-1-15,-74 0 0 16,-74 2 0-16,-66 0 0 16,-47 1 0-16,-24 0 0 15,-1 0 0-15,21 2 1 16,35-1-1-16,46 2 0 15,65-4 0-15,77-4 0 16,79 0 0-16,48-11 0 16,61 1 1-16,42-8-2 15,41-2 1-15,33-6 0 16,25-2 0-16,4 1 2 15,-7-2-2-15,-23 3 3 0,-34 3-3 16,-38 4 2-16,-54 2-2 16,-63 5 2-16,-74 7-1 15,-69 5-1-15,-67 5-1 16,-46 6 1-16,-37 2 0 15,-13 2-2-15,0 2 2 16,27 0-2-16,42 1 1 16,56-2-1-16,73-2 1 15,73-14-1-15,60 11 2 16,64-12 0-16,51-3 0 15,44-1 0-15,38-1 0 16,21 1 0-16,16 0 0 16,-1 3 0-16,-16 2 0 15,-30 3 0-15,-37 1 0 0,-45 2-1 16,-60 0 2-16,-65 1-1 15,-77-2 0-15,-74-4 0 16,-74 2 0-16,-68-2 0 16,-50 3 1-16,-31 0-1 15,-3 1 0-15,20 3 0 16,42 2 0-16,45 5 0 15,69 1 0-15,78 0 0 16,83 0 0-16,72-2 0 16,57-4 0-16,47-1-1 15,44 0 1-15,35 0 0 16,22 2 0-16,11 4 0 15,-3 0 0-15,-26 4 0 16,-35 2-1-16,-42 3 2 0,-53-2-1 16,-59-2 0-16,-73-4 0 15,-70-5 0-15,-75-4 0 16,-70-6 0-16,-54-1 0 15,-39-4 0-15,-13 1 1 16,12 0-1-16,35 1 0 16,41 4 0-16,63 1 0 15,80 4 0-15,93-7 0 16,53 10 1-16,76-7-1 15,50-1 0-15,43-2-1 16,37 3 1-16,30-1 0 16,9 3 0-16,-2 3 0 15,-17 1 0-15,-31 1 0 0,-44-1 0 16,-51 3 0-16,-56-6 0 15,-74-2 0-15,-72-6 0 16,-74-5 0-16,-70-4 0 16,-61-1 0-16,-48-1 0 15,-29-1 1-15,-3 5-2 16,25 4 2-16,37 6-1 15,49 4 0-15,63 6 0 16,82 0 0-16,79 2 0 16,74-1 0-16,56-3 0 15,53-2 0-15,40-2 0 16,40 1 0-16,22-4-1 15,7-1 1-15,-11-2 0 16,-26-3 0-16,-34-3 0 0,-50-8 0 16,-47-6 0-16,-67-8 0 15,-63-5 0-15,-71-3 0 16,-62-4 0-16,-63 1 1 15,-56-1-1-15,-39 6 0 16,-20 9 0-16,5 6 1 16,24 9-1-16,35 7 0 15,46 8 1-15,60 5-1 16,69 5 0-16,73-1 0 15,61 2 1-15,56-2-2 16,43-3 1-16,42 0 0 16,31-1 0-16,22 0-1 15,8-1 1-15,-11 1-1 16,-25-1 1-16,-40 3 0 15,-41-2-1-15,-59 1 1 0,-60-2 0 16,-65 2 0-16,-72-5 0 16,-66-1 0-16,-64 4 0 15,-51-3 1-15,-40 7-1 16,-3-1 0-16,16 6 1 15,34-1-1-15,46 8 1 16,68-1-1-16,80-2 1 16,89-1-1-16,78-8 0 15,74-3 0-15,56-6 0 16,53-4 0-16,42-4-1 15,32-2 1-15,15 1 0 16,3-2 0-16,-16 3-1 16,-35-2 1-16,-42 4 0 15,-54-4 0-15,-58 1 0 0,-75-6 0 16,-71-1 0-16,-83-4 0 15,-76-3 0-15,-70 1 0 16,-51-1 0-16,-33 3 0 16,-13 3 0-16,14 7 1 15,28 5-1-15,51 4 0 16,57 4 0-16,75 1 0 15,73-3 0-15,70-1 0 16,56-5-1-16,56-3 1 16,38-1 0-16,36-3 0 15,30 1 0-15,14-1 0 16,-5 3-1-16,-23-1 1 15,-34 5 0-15,-45-3 0 16,-46 0 0-16,-61-1 1 0,-66 0-1 16,-72 0 0-16,-66-2 0 15,-67 2 0-15,-51 2 0 16,-40 4 0-16,-20 5 1 15,9 5-1-15,22 5 0 16,40 6 0-16,52 5 0 16,72-1 0-16,79-2-1 15,80-2 1-15,72-7 0 16,59-6 0-16,55-6 0 15,42-3-1-15,34-6 1 16,27 0 0-16,1-1 0 16,-11 2 0-16,-34 2 0 15,-40 0 1-15,-48 5-1 16,-56 2 0-16,-65 2 0 15,-78 0 0-15,-68 0-1 0,-72 4 1 16,-49 3 0-16,-40 7 0 16,-19 3 0-16,-5 7 1 15,14 4-1-15,32 11 0 16,40 0 2-16,50 7-1 15,52-1-1-15,51-3 1 16,47-2-1-16,46-6 1 16,39-4-1-16,34-5 0 15,29-5-1-15,23-4 0 16,12-2 1-16,3-1 0 15,-15 0 1-15,-22-1-2 16,-32 2 1-16,-32-2 0 0,-38 1 0 16,-50-2 0-16,-46 1 0 15,-51-4 0-15,-44-4 0 16,-44-4 0-16,-35-4 0 15,-29-2 1-15,-11-3-1 16,10-2 0-16,16-2 0 16,31 1 0-16,36-3 0 15,47 1 1-15,49-5-1 16,58-3 0-16,45 0 0 15,47-3 0-15,35-4 0 16,32 0 0-16,27-2 0 16,27-1 0-16,9 4 2 15,1 0-2-15,-14 0 1 16,-26 1-1-16,-29 3 1 15,-36 1-2-15,-47 1 3 0,-60 6-3 16,-61-1-1-16,-62 6 1 16,-63 1 0-16,-55 3 1 15,-47 1 0-15,-31 5 0 16,-3 2 1-16,15 3-1 15,33 4 3-15,42-1-2 16,56 3-1-16,71-5 1 16,77 2-1-16,71-7 0 15,59-4 0-15,52-5-1 16,46-5 0-16,39 2 0 15,29-7 1-15,12 3-1 16,-1-4-1-16,-19 4 2 16,-34 2-2-16,-40 2 2 15,-47 2-2-15,-60 1 2 0,-65 2-2 16,-76 0 2-16,-68 1 0 15,-71 2 0-15,-56 2 2 16,-51 1-1-16,-32 3 1 16,-8 1 0-16,18 6-1 15,38-2 0-15,48 3 1 16,70-2-1-16,79-2-1 15,82-11 0-15,83 4 0 16,64-9-1-16,50-5 1 16,42-2-1-16,39-4-1 15,22 0 2-15,7-3-2 16,-11 4 1-16,-24 1-1 15,-33 2 2-15,-43-1-2 16,-48 1 2-16,-61-3 0 16,-71 3 0-16,-71-2 0 0,-71-2 0 15,-68 2 0-15,-65 1 0 16,-53 4 0-16,-36 3 0 15,-11 5 0-15,14 1 1 16,36 5-1-16,50 2 0 16,66 0 0-16,85-3 0 15,87-4 0-15,89-3 0 16,73-3 0-16,61-5 0 15,44 0-1-15,41-1 1 16,27 1-1-16,10 3 1 16,-11 3 0-16,-27 4 0 15,-38 3 0-15,-47 3 0 16,-52 2 0-16,-67 2 0 0,-82-9 1 15,-60 19-1-15,-83-7 0 16,-76 0 0-16,-57 2 0 16,-46 2 1-16,-18 2 1 15,9 1-2-15,30 1 2 16,53 5-2-16,65-1 2 15,88 1-1-15,91-4 1 16,86 0-3-16,69-6-1 16,58-1 2-16,46-2-1 15,39-3 0-15,19-4 0 16,3 1 0-16,-16 1 0 15,-31-1 1-15,-42-1 0 16,-54 0 0-16,-62 0 1 16,-76-2-1-16,-76 0 0 0,-84-2 0 15,-70 0 0-15,-70 0 0 16,-55 3 0-16,-33 1 0 15,-6 7 1-15,17 2-1 16,34 3 0-16,52-2 0 16,64 4 0-16,81-3 1 15,84-4-1-15,78-4-1 16,64-4 1-16,59-1-1 15,46-2 1-15,42 3 0 16,26 2-1-16,8 3 1 16,-12 5 0-16,-33 4 0 15,-41 1 0-15,-53-1 0 16,-64 2 0-16,-75-5 0 15,-77-2 0-15,-74-6 0 0,-65 0 0 16,-56-2 0-16,-35 0 0 16,-15 3 1-16,9 2-1 15,33 2 0-15,40 0 0 16,57 6 1-16,75-5-1 15,80 0-1-15,69-5 1 16,66-5 0-16,53-4-1 16,46 0 1-16,34-2 0 15,31 1-1-15,4 3 1 16,-12 2 0-16,-21 3 0 15,-43-1 0-15,-47 3 0 16,-62-4 1-16,-66-1-1 16,-80-3 0-16,-70-2 0 15,-66-2 0-15,-61-1 0 0,-43 1 0 16,-26 3 0-16,5 6 0 15,23 1 0-15,38 5 0 16,48 1 0-16,67 1 0 16,76 1 0-16,73-3 0 15,63-4 0-15,53-3 0 16,39-5-1-16,35-2 1 15,29-2 0-15,12 3 0 16,-8-2 0-16,-24 1 0 16,-32 2 0-16,-44 0 0 15,-53-1 0-15,-68 1 0 16,-71-2 0-16,-71 0 0 15,-62 0 0-15,-52 1 1 16,-36 2-1-16,-21 3 0 16,6 4 1-16,20 6-1 0,37 1 0 15,47 4 0-15,60-2 0 16,74 1 0-16,67-4 0 15,61-3 0-15,51-5-1 16,51-5 1-16,34-2 0 16,34-2 0-16,16 0 0 15,-4-1 0-15,-19 5 0 16,-33-3 0-16,-37 3 0 15,-52 1 0-15,-56 1 0 16,-72-2 0-16,-75-3 0 16,-65 1 0-16,-57-5 0 15,-42 5 0-15,-21-1 0 16,-8 6 1-16,16 2-1 15,28 2 0-15,45 5 0 0,54 1 0 16,67 1 0-16,65-3 0 16,54 0 0-16,56-7 0 15,42-1-1-15,36-4 2 16,31 0-1-16,19-2-1 15,0 2 2-15,-15 0-2 16,-31 2 2-16,-38 0-2 16,-42 1 1-16,-57-1 0 15,-62-1 1-15,-71-1-2 16,-58-2 1-16,-64 0 1 15,-50 0-2-15,-49 0 2 16,-25 0-1-16,2 5 0 16,19 0 0-16,39 3 0 15,44 1 0-15,68 0 0 0,74-1 0 16,85 0 0-16,67-2 0 15,58-2 0-15,48 0-1 16,38-3 1-16,31 2 0 16,21 1 0-16,-3 3 0 15,-16 1 0-15,-31 1 0 16,-36 2 0-16,-43 0 0 15,-58 2 0-15,-63-2 0 16,-77-2-1-16,-69-1 1 16,-67 0 0-16,-59-2 0 15,-39 2-1-15,-25 1 1 16,2 5 0-16,24 0 0 15,40 2 0-15,49 1-1 0,70 2 1 16,77-1-1-16,76-2 1 16,64-4-1-16,57-4 1 15,49-1 0-15,44-2 0 16,35 1 0-16,24-1-1 15,7 2 1-15,-10 3 0 16,-25-1 0-16,-41 2 0 16,-46-2 0-16,-63 0 0 15,-71 0 0-15,-76-4 0 16,-76-2 0-16,-76-2 0 15,-64-1 0-15,-55 2 0 16,-34 1 0-16,-7 1 0 16,19 7 1-16,31 3-1 15,48 3 0-15,62 3 0 0,77 2 1 16,89 0-1-16,75 1 0 15,65-5-1-15,53-1 1 16,48-1 0-16,36 1 0 16,27 3-1-16,3 3 1 15,-21-2 0-15,-29 4-1 16,-48 1 1-16,-52-1 0 15,-71-2 0-15,-69-3 0 16,-80-4 0-16,-70-7 0 16,-66-1-1-16,-61-1 2 15,-47 0-1-15,-29 0 0 16,0 3 0-16,20 4 1 15,39 0-1-15,49 3 1 16,69-2-1-16,84-1 0 16,84-11 0-16,99 20 0 0,66-15 0 15,59-3 0-15,50 6-1 16,42 1 1-16,27 6 0 15,-2 1-1-15,-15 4 1 16,-33-2 0-16,-47 4 0 16,-52-3 1-16,-72-2-2 15,-70-6 1-15,-85-6 0 16,-74-3 0-16,-79-4 0 15,-63 1 1-15,-56-1-1 16,-36 2 0-16,-11 1 1 16,15 4 0-16,33 5-1 15,47 3 1-15,60 2-1 16,71 3 1-16,83-2 0 15,79-1-2-15,71-3 2 0,62 2-2 16,57-3 1-16,47 3-1 16,46 2 1-16,24 0-2 15,8 5 2-15,-11-4-2 16,-27 3 2-16,-50-3-1 15,-50-3 1-15,-60-8 0 16,-80-4 0-16,-73-2-1 16,-79-16 2-16,-76 2-1 15,-68-3 0-15,-58-1 0 16,-48 1 1-16,-21 5 0 15,12 4 0-15,29 7-1 16,42 5 0-16,55 4 0 16,70 2 0-16,82 3-1 15,81 1 1-15,67-4-1 0,62 0 1 16,44-1-1-16,43 0 1 15,36 1 0-15,19 1 0 16,3 1 0-16,-19 1 0 16,-29 0 0-16,-47-3 0 15,-49-1 0-15,-68-5 0 16,-70-3 0-16,-76-4 0 15,-71-3 0-15,-65-2 0 16,-52 1 0-16,-38 3 1 16,-17 4-1-16,7 8 0 15,28 2 0-15,37 8 0 16,53 3 0-16,67 4 0 15,71 2 0-15,77-1-1 0,62-1 1 16,59-1 0-16,47 0 0 16,46-4-1-16,30 3 1 15,22 0 0-15,3 3 0 16,-21 1 1-16,-34-3-1 15,-45-1 0-15,-49-3 0 16,-72-5 0-16,-68-6 0 16,-74-5 0-16,-76-7 0 15,-64-3 0-15,-60-2 0 16,-47 0 0-16,-25 5 0 15,8 4 1-15,20 5-2 16,38 2 2-16,55 6-2 16,66 3 1-16,82 1 0 15,84 0 0-15,72-2 0 0,60-2-1 16,49-1 1-16,45 5 0 15,28-2 1-15,23 5-1 16,-1 4 0-16,-16 2 0 16,-33 2-1-16,-43 2 2 15,-51 2-2-15,-69-5 1 16,-67 0-1-16,-78-8 1 15,-77-1 0-15,-67-5 0 16,-65-1 0-16,-52 1 0 16,-28 1 1-16,-2 7-1 15,18 4 0-15,34 6 0 16,53 2 0-16,65 5 0 15,81 0 0-15,86 1 0 16,79-3-1-16,72-3 1 16,63-4 0-16,56 0 0 0,47 6 0 15,34 0 0-15,13 2 0 16,-4 2 0-16,-25 2 0 15,-46-4 0-15,-50 3 0 16,-68-7 0-16,-74-7 0 16,-88-9 0-16,-82-7 0 15,-77-6 0-15,-72-3 0 16,-60-2 0-16,-45-3 0 15,-23 3 0-15,6 6 0 16,33 6 0-16,46 3 0 16,58 5 0-16,73 4 0 15,82-1 0-15,82 3 0 16,74-5-1-16,59 0 1 15,48-1 0-15,40 3 0 0,30 2 0 16,10-1 0-16,-10 6 0 16,-29-3 0-16,-44 5-1 15,-54-4 2-15,-70-3-2 16,-75-3 1-16,-80-5 0 15,-71-4 0-15,-62-4 0 16,-54 1-1-16,-36-2 1 16,-12 8 0-16,12-6 1 15,36 8-2-15,41 3 2 16,58-1-1-16,70 2 0 15,80-1 1-15,76-5-2 16,66-7 1-16,63 5 0 16,43-2 0-16,49-1 0 0,35 4 0 15,17 0 0-15,5 7 0 16,-13-1 0-16,-29 6 0 15,-46-4 1-15,-47-2-2 16,-72-3 2-16,-74-4-1 16,-80-6-1-16,-78-5 1 15,-73-3 0-15,-65-7 0 16,-53 0 0-16,-35 2 0 15,-11-1 0-15,18 3 0 16,37 3 1-16,49-2-2 16,64 2 2-16,79 2-2 15,83 2 1-15,75-3 0 16,73 1-1-16,55-2 1 15,50 1 0-15,45 3 1 0,33 5-1 16,15 6 0 0,-4 1 0-16,-21 3 1 0,-39-1-1 15,-47 3 0-15,-66-3 0 16,-70-5 0-16,-84-13 0 15,-86 12-1-15,-74-14 1 16,-64-1 0-16,-54-4 0 16,-41-2-1-16,-17 3 1 15,9 3 0-15,35 5 0 16,41 4 0-16,57 0 0 15,66 1 1-15,79 2-1 16,76-2 0-16,74 2-1 16,56 2 2-16,51-5-1 15,42 7 0-15,37 2 0 16,14 4 0-16,-11 5 0 0,-31-3 0 15,-47 5-1-15,-56-7 1 16,-74-2 0-16,-82-17 0 16,-73 14 0-16,-79-13-1 15,-67 0 1-15,-54-3 0 16,-47-4 0-16,-27 4 0 15,2 6 0-15,25 2 0 16,37 5 1-16,50-2-1 16,69 0 0-16,79 5 0 15,87 2 0-15,80-4 0 16,74 2 0-16,52 0 0 15,52 3 0-15,36 6 0 16,20 4 1-16,0 2-1 16,-22 1 0-16,-39 3 1 0,-53 0-1 15,-62-3 0-15,-78-5 0 16,-80-8 0-16,-77-3 0 15,-71-6 0-15,-56 0 0 16,-39-5 0-16,-24 5 0 16,2 0 0-16,23 5 0 15,35 1 0-15,46-3 0 16,54 6 0-16,69 0 0 15,56-17 0-15,79 21 1 16,40-9-1-16,43-6 1 16,35 3-1-16,33 8 0 15,15-3 1-15,-7 4 0 16,-18 2-1-16,-36 0 1 15,-35 0 0-15,-56-2 0 0,-62-4-1 16,-68-4 1-16,-62-3-1 16,-60 1 0-16,-45-3 1 15,-33-5-1-15,-19-2 0 16,3 5 0-16,19-1 0 15,33 2 0-15,35 4 0 16,49-11 0-16,53 5 1 16,64-2-1-16,27 2-1 15,54-2 2-15,36 2-1 16,36-4 0-16,31 4 0 15,31 0 0-15,18 6 0 16,12-2 0-16,2 2-1 16,-12-4 1-16,-17-3 0 15,-29-1 0-15,-34-10-1 16,-43-3 1-16,-48-11 0 0,-58-1-1 15,-55-7 0-15,-54 3 0 16,-50-3 0-16,-50 1 1 16,-42 0-1-16,-36 8 0 15,-17 8 1-15,6 3 0 16,15 10 0-16,35-2 0 15,42 5 0-15,50-5 1 16,58 3-1-16,66-5 0 16,58-6-2-16,57-5 2 15,45-1-1-15,39-5 1 16,33-6-1-16,30 1 1 15,11 1-1-15,1-3 1 16,-15 1 0-16,-29-1 0 16,-36-3 1-16,-47-4-1 0,-58 2 0 15,-69 0 0-15,-66 0 0 16,-68-2 0-16,-55 5 0 15,-47-5 0-15,-34 14 0 16,-18 1 0-16,4 8-1 16,27 6 1-16,37 2 0 15,49 7 0-15,58-1 0 16,70 5 0-16,64-11 0 15,62 4 0-15,58-9 0 16,45-2 0-16,36-4 0 16,35-6 0-16,17 1 0 15,2-2 0-15,-7 1 0 16,-24 1 1-16,-37 0-1 0,-41-1 0 15,-51 0 0-15,-68 0 0 16,-66-2 0-16,-70 4 0 16,-64-1 0-16,-57-1 0 15,-49 4-1-15,-31 1 1 16,-13 5 1-16,15 3-1 15,32 5 1-15,40 4-1 16,55-1-1-16,70 5 2 16,74 1-1-16,70-2 0 15,62 0-1-15,55 1 1 16,42-1 0-16,42 0 0 15,26 2 0-15,15 0 0 16,-2 0 0-16,-12 2 0 16,-24 1 0-16,-44-1 0 0,-40 0 0 15,-63-4 0-15,-66-4 0 16,-77-1 0-16,-72-6 0 15,-69-11-1-15,-62-5 1 16,-47-2 0-16,-31-1 0 16,-7-2 0-16,22 1 0 15,42 3 0-15,52 1 0 16,67 9 0-16,76 3 0 15,80 3 0-15,65 0 1 16,63 0-1-16,44-1 0 16,39 1 0-16,32 4 0 15,12-3 0-15,1 5 0 16,-14-5 0-16,-25 3 0 15,-39-3 0-15,-50 0 0 0,-65 0 0 16,-72-8-1-16,-76-5 1 16,-71 0 1-16,-69-3-1 15,-56 0 0-15,-43 1 0 16,-24 4 1-16,7 3-1 15,28 8 0-15,46 1 0 16,55 4 0-16,74 2 0 16,77 2 0-16,79-5 0 15,71 1 0-15,59-8 1 16,42 1-2-16,44-5 2 15,31 2-2-15,16 2 2 16,3-1-1-16,-5-1 0 16,-18-2 0-16,-34 2 0 15,-39-4 0-15,-59-2 0 16,-66-10 0-16,-74-6 0 0,-76-5 0 15,-74-3 0-15,-72-4 0 16,-62-3 1-16,-52-2-1 16,-26 0 0-16,3 4 1 15,26 5-2-15,43 6 2 16,57-2-1-16,69 7 0 15,82 2 0-15,89 4 0 16,77 5 0-16,61 1 0 16,53 3 0-16,38 1 0 15,32 7-1-15,15 2 1 16,0 5 0-16,-20 3 0 15,-32 0 0-15,-38 3 0 0,-51-2 0 16,-63-1 0-16,-81 0 0 16,-71-15 0-16,-78-2 0 15,-69-3 0-15,-58-2 0 16,-47-2 1-16,-21 1-1 15,9 2 0-15,41 4 1 16,48 3-1-16,64 3 1 16,77 2-1-16,88 2 0 15,76 1 0-15,72-2 0 16,53-1 0-16,46 3-1 15,35 0 1-15,26 2 0 16,7 1-1-16,-4 6 1 16,-14-2 0-16,-33 3 0 15,-41 1 0-15,-52-1 0 16,-66-5-1-16,-88 1 1 0,-55-13 1 15,-84-3-1-15,-71-2 1 16,-58-7-1-16,-33-1 0 16,-15-3 1-16,17 6-1 15,36-3 0-15,47 2 0 16,63 1 0-16,71 0 0 15,78 1 0-15,64 0 0 16,59-1 0-16,39-4 0 16,35 0 0-16,27 4 0 15,16 1 0-15,3 4-1 16,-15 2 1-16,-27 3 1 15,-39 3-1-15,-47-2 0 16,-65 1 1-16,-64-4-1 16,-67 1 0-16,-60-4 0 0,-58-1 0 15,-45-3 0-15,-28-1 0 16,-1 4 0-16,25 4 0 15,37-1 1-15,41 4-1 16,57 0 0-16,68 2 0 16,75 0 0-16,65 1 0 15,51-2 0-15,42 0-1 16,29 1 1-16,28-1 0 15,11 4 0-15,-7-2 0 16,-22 5 1-16,-34-3 0 16,-37 5 0-16,-56-6-1 15,-56 0 2-15,-67-2-2 16,-59-4 1-16,-57-1-1 15,-49-7-1-15,-33-1 1 0,-23-1 0 16,-1 0 0-16,21 1-1 16,33 0 1-16,35 5 0 15,55 2 0-15,65 4 0 16,64 3 0-16,57 3-1 15,50 3 1-15,38 5 0 16,37 3 0-16,22 1 0 16,13 6 0-16,-7-1 0 15,-21 5 0-15,-27-1 0 16,-39-1 0-16,-48-1 1 15,-65-4-1-15,-58-2-1 16,-64-3 1-16,-57-2 0 16,-53-2 0-16,-35 1 1 15,-22 3-1-15,1 3 0 16,27 6 1-16,31 4-1 0,40 3 0 15,56 3-1-15,65 2 1 16,65 2-1-16,60-2 0 16,45 0 0-16,40 0 1 15,33 1-1-15,32 1 1 16,8 0 0-16,-6 2-1 15,-19-2 2-15,-35-3-2 16,-38 0 1-16,-49-5 0 16,-60-3 0-16,-67-7 0 15,-60 2-1-15,-58-9 2 16,-52-1-2-16,-41 2 1 15,-26 1 0-15,-6 2 1 16,14 3-1-16,33 5 0 16,41-1 0-16,53 5 0 0,68 1 0 15,69 1 0-15,62-3 0 16,52 0-1-16,45-3 1 15,34-1 0-15,28 1 0 16,17 3 0-16,-2 2 0 16,-11 4 0-16,-20 1 0 15,-29 2 0-15,-37 1 0 16,-40-1 1-16,-51-3-1 15,-56-5 0-15,-52-7 1 16,-60-3-2-16,-44-6 2 16,-45-4-1-16,-29-2 0 15,-15 0 0-15,10 3 1 16,20 0-1-16,35 2 0 15,44 3 0-15,46 3 1 0,60 2-2 16,53 4 0-16,47 1 1 16,39 0-1-16,31 0 1 15,25 3-1-15,19-3 1 16,6 4-1-16,-11 1 1 15,-22-2 0-15,-28-2-1 16,-36 1 1-16,-47-1 0 16,-55-2 0-16,-51 2 0 15,-48-3 0-15,-44 1 0 16,-37-2 0-16,-32 3 0 15,-18 2 0-15,7 2 0 16,18 1 1-16,33 1-1 16,33 1 0-16,51-1 0 0,53 3 0 15,64-5-1-15,51-2 1 16,45-5 0-16,36-2 0 15,29-2 0-15,24-1-1 16,11 2 1-16,-3-2 0 16,-18 2 0-16,-27-1 0 15,-30 2 0-15,-39 0 0 16,-57 0 0-16,-43-9 0 15,-74 9 0-15,-45-9 0 16,-49 0 0-16,-40-1 0 16,-31 1 0-16,-11 3 0 15,10 3 0-15,26 0 0 16,30 1 0-16,42 3 1 15,55-1-2-15,57 0 2 0,65-1-2 16,49-4 1-16,47-3 0 16,34-1 0-16,35 0 0 15,29 4 0-15,17 1 0 16,0 2 0-16,-9 4 0 15,-22 0 0-15,-36 2 0 16,-38 2 0-16,-49 1 0 16,-61-5 0-16,-65 1-1 15,-56-4 1-15,-57-1 0 16,-39 5 0-16,-29-1 0 15,-21 6 0-15,-1 1 0 16,17 4 0-16,35 2 1 16,37 5-2-16,49 0 1 15,53 0 0-15,56-2 0 16,53-4 0-16,48-5 0 0,37 1 0 15,36-5 0-15,24 4 0 16,20-2 0-16,5 0 0 16,-6 4 1-16,-22 0-1 15,-28 3-1-15,-36 1 2 16,-52 2-1-16,-54-5-1 15,-63-2 1-15,-61-4 0 16,-59-5 0-16,-57 1 0 16,-46-5 0-16,-35 1-1 15,-19-1 2-15,4 3-1 16,24 4 0-16,35 1 0 15,46 0 0-15,54 0 0 16,67 3 0-16,66-6 0 16,63-2 0-16,53-1 0 0,44-2 0 15,34-1 0-15,34 0 0 16,24 6 0-16,7 3 0 15,-4 5 0-15,-20 4 0 16,-24 8 0-16,-43-8 0 16,-42 9 0-16,-59 0-1 15,-67-4 2-15,-61-5-2 16,-55-2 1-16,-48-6 0 15,-42-8 1-15,-25 4-2 16,-11-8 1-16,14-1 1 16,29 3-1-16,35-1 0 15,45-1-1-15,53-1 2 16,60 1-2-16,53-1 1 0,50 0 0 15,37-2 0-15,30-2 0 16,29 1 0-16,20 0 0 16,8 2 0-16,-3 2 0 15,-19 2-1-15,-26 0 1 16,-34-1 0-16,-43-3-1 15,-57 0 1-15,-56 1 1 16,-56-2-1-16,-50-3 0 16,-41-5 0-16,-35 2 1 15,-17-4-1-15,-3 6 0 16,19-4 0-16,28 3 1 15,33-1-2-15,43-1 1 16,52-4 0-16,53 11 0 16,53-20 0-16,42 13 0 0,35-9 0 15,30-3 0-15,28 3 0 16,12 1 0-16,9 9 0 15,-7-5 0-15,-21 8 0 16,-29-6 0-16,-33 8 0 16,-50 3 0-16,-69-2-1 15,-40 2 1-15,-65-2 0 16,-54-2 0-16,-43 1 0 15,-33 9 0-15,-21-6 1 16,5 10-1-16,22-7 1 16,37 12-2-16,40-2 1 15,50 0 0-15,64 1 1 16,58-12-2-16,63-3 1 16,47-2 0-16,41-5 0 15,32-10 0-15,31-2 1 0,19-1-1 16,2-1 0-16,-8 1 0 15,-22 4 0-15,-29-8 0 16,-41 5 0-16,-44-3 0 16,-60-4 0-16,-57-2 0 15,-63-5 0-15,-55-2 0 16,-46-7 0-16,-40 2 0 15,-27-4 0-15,-7 2 0 16,12 6 0-16,28 0 0 16,35 3 0-16,45 2 0 15,55 6 0-15,60-2 0 16,55 6 0-16,48-3 0 15,40 1 0-15,28-2 0 16,26-2 0-16,14 4 0 0,2 1 0 16,-13 3 1-16,-26-2-1 15,-25 5-1-15,-42-2 1 16,-45 1 0-16,-54 2 0 15,-55-6 0-15,-47 4 0 16,-43-7 0-16,-33 2 0 16,-30-1 0-16,-8 2 0 15,6 2 1-15,20 5-1 16,30 2 0-16,32 2 0 15,42 7 0-15,50 2 0 16,50 4 0-16,44 4 0 16,40-3 0-16,38 1 0 15,26 3 0-15,28 2 0 16,15 0 0-16,3 3 0 0,-8 0 0 15,-22 0 0-15,-29 2 0 16,-39-1 0-16,-42 4-1 16,-57-3 1-16,-50 2 0 15,-51-2 0-15,-47 1 0 16,-39 2 0-16,-33 2 0 15,-17 6 0-15,-2 3 0 16,17 9 0-16,25 4 0 16,34 4 0-16,36 5 0 15,47 4 0-15,50 2-1 16,44 1 1-16,41-1 0 15,31-3 1-15,24 2-1 16,20-7 0-16,11 6-1 16,-8-1 1-16,-13-3 0 15,-30-4 1-15,-34-5-2 0,-44-3 2 16,-44-11-2-16,-47 6 1 15,-41-16 0-15,-38-2 0 16,-29-7 0-16,-16-2 0 16,-4-4 0-16,12-3 0 15,22-4 0-15,27-4 0 16,39-4 0-16,48-5 0 15,50 2 0-15,49-3 0 16,47 2 0-16,40-2-1 16,29 3 1-16,31 4 0 15,21 6 0-15,5 2 0 16,-2 6 0-16,-14 3 0 15,-23 0 0-15,-34 7 1 16,-35 1-1-16,-48 0 0 0,-51 3 0 16,-52-4 0-16,-48-4 0 15,-46-2 0-15,-35-2 0 16,-23-7 0-16,-10 1 0 15,8-4 0-15,17-2 0 16,32-2 0-16,31 0 0 16,48-2 0-16,44-3 0 15,51 3 1-15,36 1-2 16,35-2 2-16,25-2-2 15,22 6 2-15,19 0-2 16,9 7 1-16,-3 1 0 16,-18 2 0-16,-19-2 0 15,-26 3 1-15,-29 0-2 0,-39-1 1 16,-45-3 0-16,-55 5 0 15,-38-5-1-15,-36-5 1 16,-30-1 0-16,-28-2 0 16,-17-1 0-16,4-4 0 15,20 5 1-15,32-4-1 16,32 0 0-16,50 6 0 15,52 1 0-15,58 5 0 16,47 1 0-16,44 2 0 16,34-2 0-16,29 4 0 15,24 2 0-15,8 3 0 16,4 0 0-16,-10 0 1 15,-10 4-2-15,-25 1 2 16,-31 0-1-16,-34 4 0 0,-38 0 0 16,-45-1 0-16,-44 0 1 15,-46-4-2-15,-34 0 1 16,-27 0-1-16,-17 3 1 15,-10-3 0-15,-7 0 0 16,6 0-1-16,9 2 1 16,16-1 0-16,14-2 0 15,14 1 0-15,17-9 0 16,14 2 0-16,12-2 1 15,13-4-1-15,17 2 0 16,12-3 0-16,22-4 0 16,13 1 0-16,9-3 0 15,11-3 0-15,12 4 0 16,13 0 0-16,6-11 0 0,7 2 0 15,2 1-1-15,4-5 1 16,3 4 0-16,3-2 0 16,6 0 0-16,-6 0 0 15,-3 5 0-15,-9 1 0 16,-8 2 0-16,-15 7 0 15,-14-1 0-15,-18 4 0 16,-25-6-1-16,-27 6 1 16,-28-2 0-16,-34 2-1 15,-32 1 1-15,-39-7-1 16,-33 0 2-16,-30-2-1 15,-17 0 0-15,0 0 0 16,10 0 0-16,28-1 0 16,32 1 0-16,50 3 0 0,57 3 0 15,63 2 0-15,58 3 0 16,56 5 0-16,46 0 0 15,40 3 0-15,32 10 0 16,21-1 0-16,1 2 0 16,-14 4 0-16,-29-6 0 15,-40 0 0-15,-46 0 0 16,-62-10 0-16,-61-6 0 15,-69-8 0-15,-60-4 0 16,-60-3 0-16,-50 1 0 16,-37-5 0-16,-16 2 0 15,4 1 0-15,23 3-1 16,38 5 1-16,43-2 0 15,57 0-1-15,66-2 0 0,62-3-1 16,48-7 0-16,42 3-2 16,25-15-2-16,32 4-3 15,10-20-1-15,13-4-1 16,-17-32-2-16,15-8-1 15,-24-47-2-15,7-3-2 16,-37-54 1-16,9-12 2 16,-27-51 1-16,10-3 0 15</inkml:trace>
  <inkml:trace contextRef="#ctx0" brushRef="#br0" timeOffset="44463.5948">18164 10591 0 0,'-31'-23'22'0,"10"5"2"15,-2-9-3-15,8 2-14 16,1 3-1-16,-10 2 2 16,8 4-3-16,-11 0 1 15,6 8 1-15,-3-4 0 16,3 11 1-16,-7-7 0 15,11 8-2-15,1-6 0 16,16 6-2-16,0 0 1 16,21 1-1-16,10-5 0 15,27 9-1-15,20-1 1 0,31 8-1 16,21 3 0-16,29 7 0 15,20 2-2-15,21 6 2 16,7-1-3-16,5 1 2 16,-3-2-3-16,-14-4 2 15,-22-8-1-15,-26-6 1 16,-30-9-1-16,-34-7 0 15,-36-7 1-15,-36-4-1 16,-38-7 1-16,-29 0-1 16,-35-2 2-16,-24 4-3 15,-28 3 2-15,-19 6-2 16,-17 4 2-16,-9 9-2 15,-4 7 1-15,7 0 1 16,11 6-2-16,17-1 1 0,23-2-1 16,25-1 2-16,27-3 0 15,34-4 0-15,28-8-1 16,20 6 0-16,45-17 2 15,20 5-2-15,27-1 2 16,25-1-2-16,25 0 1 16,20 0 0-16,18 5 0 15,16 1 0-15,9 1-1 16,3 3 0-16,-2-1 0 15,-5 2 0-15,-16 0-1 16,-17 0 1-16,-26 0 0 16,-26-1 0-16,-31-1 0 15,-32 1 0-15,-34 2 0 16,-35 0 1-16,-35 5-1 15,-30 2 0-15,-31 5 0 0,-29 1 1 16,-29 3-2-16,-21 5 1 16,-17 0-1-16,-12 2 1 15,-8-1-1-15,0-2 2 16,9-3-2-16,13 0 1 15,21-5 0-15,24-5 1 16,30-3-1-16,32-4 0 16,34-2 0-16,38-2 0 15,39-6 1-15,41 4-1 16,41-2 0-16,37 4 0 15,36-2 1-15,33 9-1 16,30 2 0-16,19 5 0 16,12 6 0-16,4-1 1 15,-5 7-1-15,-12 1 1 0,-17 3-1 16,-30-2 1-16,-34-4-1 15,-36-2 0-15,-37-3 0 16,-41-4 0-16,-53-9 0 16,-27 0 0-16,-54-8 0 15,-38-4 0-15,-35-3 0 16,-33-4 0-16,-30 0 0 15,-20-2 0-15,-11 4 0 16,-3 1 1-16,3 5-1 16,13 3 0-16,21 5 0 15,26 3 0-15,29 3 0 16,33 3 0-16,29 2 0 15,34-2 0-15,31 2 0 16,32-8 0-16,32 5 0 0,30-6 0 16,30-2 0-16,26-3 0 15,27 0 1-15,20-3-1 16,19-5 1-16,13 1-2 15,4-1 2-15,-1 2-2 16,-8-2 2-16,-14 1-1 16,-21 0 1-16,-23 1-1 15,-26 0 0-15,-31-1 1 16,-33-1-1-16,-33-4 0 15,-38 0 1-15,-33-2-1 16,-34-2 0-16,-34-1 0 16,-31 2 0-16,-25 2 1 15,-21 4-1-15,-15 5 0 16,-5 7 0-16,0 6 0 15,3 6 1-15,15 7-1 0,14 3 0 16,18 6 0-16,18-1 0 16,24 0 0-16,24-3 0 15,23-4 0-15,22-2 0 16,19-6 0-16,24-3 0 15,21-6 1-15,16 3-1 16,24-7 1-16,21-1-1 16,20 0 0-16,19 0 0 15,22 1 0-15,17 0 1 16,16 1-2-16,11 2 1 15,6 0 0-15,5 1 0 16,-3 0 0-16,-7 0 0 16,-9-3-1-16,-15 1 1 15,-17-3 0-15,-24 1 0 0,-21-3 0 16,-24 2 0-16,-25-1 0 15,-32 6 1-15,-14-12-1 16,-30 8 0-16,-18 4 1 16,-18 2-1-16,-12 2 0 15,-13 2 0-15,-4 2 0 16,-2 2 0-16,3 1 0 15,5 4 0-15,8-3 0 16,9 1-1-16,11-1 1 16,12-1-1-16,13 1 1 15,14-6-1-15,13-1 0 16,23-5 1-16,0 0 0 15,23 0 1-15,15-4-1 16,16-1 1-16,15-4-1 0,12 3 2 16,13 1-2-16,11 0 0 15,6 1 0-15,6 1 0 16,5 2 0-16,-1 2 0 15,2-1-1-15,-5 3 1 16,-3-2-1-16,-7 2 1 16,-9-1 0-16,-9 0 1 15,-12-2-1-15,-9-2 0 16,-9 1 0-16,-6 0 0 15,-6-1 0-15,-3 1-1 16,-1 1 1-16,1 1 0 16,4 2-1-16,3 1 1 15,5 4 0-15,5-3 0 0,2 5 0 16,4-6 0-16,0-2-1 15,-3-2 1-15,-5-1 1 16,-3-2-1-16,-4-4 0 16,-8 0 0-16,-7-3-1 15,-4 5 1-15,-6-1 0 16,-2 4 0-16,-4 1-1 15,-2 2 1-15,-3 1 0 16,1 0 0-16,1 5-1 16,1-5 1-16,-2 6 0 15,0-6 0-15,-4 5 0 16,-14-7 0-16,13 0 0 15,-25-1 1-15,-12-5-1 16,-17 3 1-16,-17-4 0 0,-18 2 0 16,-17-5-1-16,-20 2 0 15,-16-1 0-15,-11 0 0 16,-12 1 0-16,-8 1 0 15,-2-2 0-15,-3 2 0 16,5 4 1-16,5 0-1 16,7 3 1-16,9 0-1 15,9 1 0-15,13 1 0 16,9-1 0-16,10 0 0 15,12 0 0-15,8-3 0 16,14-1 0-16,9 1 0 16,12-5 0-16,11 2 1 15,10-1-1-15,22 6 0 16,-7-12 0-16,23 6 0 15,16 1 0-15,17 2 0 0,18 2 0 16,21-2 1-16,19 3-2 16,23 2 2-16,16-2-2 15,18 3 1-15,11 3 0 16,13-1-1-16,6 0 0 15,4 2 1-15,3 0-1 16,-1 1 0-16,-5-1 1 16,0 1 0-16,-7 0-1 15,-11-2 1-15,-6-1 0 16,-11-1-1-16,-9 0 1 15,-15-3 0-15,-7 2-1 16,-15-2 1-16,-6-1 0 16,-8 1 0-16,-5 1 0 0,-5 0 0 15,-4-1 0-15,-2 2-1 16,-4-2 1-16,-4 1 0 15,-6-1 0-15,-8-1-1 16,-10 0 1-16,-13-1 0 16,-12 1 1-16,-27 0-1 15,0 0 0-15,-33-12 1 16,-17 8-2-16,-24-2 2 15,-22-2-1-15,-21 0 0 16,-21 1 0-16,-14-2 0 16,-11 1 1-16,-12 2-1 15,-6-2 0-15,-3 3 0 16,3 2 0-16,1 2 0 15,5-2 1-15,4 3-1 0,4-1 0 16,9 1 0-16,6 0 0 16,12 0 0-16,7-1 1 15,18-2-1-15,13 2 0 16,20 0 1-16,17-2-1 15,21 1 0-15,20-1 1 16,24 3-1-16,24-4 0 16,21 3 1-16,20 0-2 15,20-2 2-15,19 2-2 16,20 2 1-16,13 0 0 15,16 2-1-15,8-2 0 16,11 2 1-16,3-1-1 16,5 3 1-16,0 1-1 15,0-4 1-15,-2 1-1 0,-8 1 1 16,-6-2 0-16,-8 2 0 15,-10-3 0-15,-14 0 0 16,-13 1 0-16,-16-1 0 16,-15-1 0-16,-16 0 0 15,-14 0 0-15,-18 0 0 16,-10 0-1-16,-12 0 1 15,-18 0 1-15,0 0-1 16,-17 1 0-16,-15 1 0 16,-14-4 0-16,-15 2 0 15,-16-1 1-15,-16-2-1 16,-20 1 0-16,-16-2 0 15,-16-1 0-15,-16-1 1 16,-13-2-1-16,-10-1 0 0,-9 1 0 16,-8-1 1-16,6 2-1 15,4 0 1-15,12 3-1 16,20 2 1-16,20 3-1 15,27 2 1-15,32 3-1 16,35 2 0-16,45-8 0 16,28 19 0-16,53-6 0 15,44 2 0-15,41 4 0 16,43 6-2-16,35 2 2 15,30 2-1-15,22 3 1 16,17 3-2-16,4 1 2 16,-7-2-1-16,-8-2 1 15,-18-4-1-15,-24-2 0 16,-26-4-1-16,-32-4-1 15,-30-3-1-15,-31-10-4 0,-15 11-10 16,-43-24-9-16,-4 8-9 16,-33-14-1-16,1 9 0 15</inkml:trace>
  <inkml:trace contextRef="#ctx0" brushRef="#br0" timeOffset="50597.8213">23261 13180 26 0,'-16'11'32'0,"16"-11"0"16,-14-10-2-16,6-3-25 16,-16-6 0-16,-11 1-2 15,-15-3-1-15,-9 1-1 16,-12-5 1-16,-9 2-2 15,-6-3 1-15,-3-1 1 16,-3 0-2-16,1 1 1 0,-3 2-1 16,-2 2 0-16,-4 4 0 15,-1 3 1-15,-6 4-1 16,-1 5 0-16,-5 2 0 15,-3 4 3-15,-4 1-2 16,2 2 2-16,-2-2-2 16,1 2 0-16,4-4 0 15,7 1 0-15,6-6 0 16,12 1-1-16,10-5 1 15,20-3-2-15,16-2 1 16,25-2 1-16,27-2-1 16,29 2 0-16,32 1 0 15,30 0 0-15,37 5 0 0,24 3 0 16,27 6 0-1,16 5 0-15,11 5 0 0,0 4 0 16,-8 2 0-16,-17 1 0 16,-31 0 0-16,-28 2 1 15,-37-3-1-15,-35-2 1 16,-44-5 0-16,-40 0-1 15,-41-3 1-15,-33-3-1 16,-33-1 1-16,-25-1-1 16,-27 1 1-16,-16-3-2 15,-17 2 2-15,-2-2-1 16,-2 1 0-16,8-1 0 15,11 2 1-15,19-3-1 16,24 1 0-16,29 1 0 0,32 1 1 16,33-1-1-16,38 1 0 15,28 1 0-15,58-4 0 16,21 2-1-16,35-1 1 15,26-1 0-15,28 0 0 16,20 1-1-16,14-1 1 16,6 0 1-16,-1 3-1 15,-6-1 0-15,-13 2 0 16,-21 2 0-16,-31-1 0 15,-29-1 0-15,-37 1 0 16,-37 0 0-16,-33-1 0 16,-54-1 0-16,-31-1 0 15,-31-2 0-15,-29 0 0 16,-25 0 1-16,-22 0-1 15,-14 0 0-15,-13 2 0 0,-4-1 0 16,-5 2 0-16,0-2 1 16,6 3-1-16,8 0 0 15,10-1 1-15,16 0-1 16,17-2 1-16,19 2-1 15,26-2 0-15,23 0 0 16,25-1 0-16,20-1 0 16,24-2 0-16,23-1 0 15,11 8 0-15,46-19 0 16,11 9 0-16,21 0 0 15,24 0 0-15,17 1 0 16,20 3 1-16,12 4-1 16,7 2 0-16,-2 2 0 15,-7 2 0-15,-10 1 0 0,-20 1 0 16,-20-1 0-16,-24-2 0 15,-25 0 2-15,-26-2-2 16,-24-1 0-16,-42 2 0 16,-19-4 0-16,-28 2 0 15,-21 0 0-15,-24 2 0 16,-19-1 1-16,-13 3-1 15,-8 0 0-15,-5 1 0 16,-1 1 0-16,4 1 1 16,4-1-1-16,9 2 0 15,8-2 0-15,10-1 0 16,14 0 0-16,12 0 0 15,16-1 0-15,17 0 1 16,17-1-1-16,20-2 0 0,18-1 1 16,31 0-1-16,0 0 0 15,47-8 0-15,20 2 0 16,26-1 1-16,22 2-1 15,24-1 0-15,19 1-1 16,17 1 1-16,9 1 0 16,6 2-1-16,-3 4 1 15,-7-1 0-15,-11 1-1 16,-21 1 1-16,-23-2 0 15,-26 2 0-15,-27 0 0 16,-33 0 0-16,-39-4 1 16,-18 7-1-16,-39-1 0 15,-27-1 0-15,-25 1 0 0,-24-1 0 16,-17 0 0-16,-16 2 1 15,-9-1-1-15,-3 1 0 16,0 0 0 0,10 2 0-16,9-1 0 0,17 2 1 15,18 0-1-15,24 1 0 16,20-1 2-16,23-2-1 15,22-2 1-15,35-6-2 16,0 0 2-16,35 8-2 16,21-10 0-16,18-3 0 15,18 0-2-15,14-3 2 16,17 2-2-16,8-2 2 15,5 2-2-15,6 2 2 16,-2 0 1-16,-3 3-1 16,-6 1 0-16,-13 3-1 0,-16-2 1 15,-18 1 0-15,-19 1 0 16,-25-1 0-16,-26 1 0 15,-25-2 1-15,-26 1-1 16,-24-2 0-16,-21 1 0 16,-21-1 1-16,-20 1-1 15,-14 0 0-15,-10 2 2 16,-9 1-2-16,-3 0 2 15,-2 2-1-15,5 2 1 16,5-1-2-16,11 1 2 16,13-3-1-16,16 3-1 15,16-4 1-15,19 0-1 16,18-2 1-16,18-3-1 15,21 0 0-15,19 1 0 0,24-5-1 16,21-2 1-16,23 3 0 16,20-2-2-16,20 1 1 15,16 0 1-15,16 0-1 16,13-1 0-16,8 3 0 15,5-1 1-15,1 1 0 16,2 1 0-16,-2-2 0 16,-1 0-2-16,-1 0 2 15,-4 1 0-15,-3-2 0 16,-6 0-2-16,-8 1 2 15,-7-1 0-15,-16 1 0 16,-14 1 0-16,-21 0 0 16,-18 2 0-16,-23 1 0 15,-23 1 0-15,-22-1 0 0,-34 4 0 16,-20-2 1-16,-22 4-1 15,-20-3 0-15,-20 4 0 16,-15-1 0-16,-12 2 3 16,-9 2-3-16,-1 0 2 15,-4 2-1-15,1 2 1 16,4-2-1-16,2 3 1 15,3-5-1-15,4-1-1 16,8-1 0-16,4-3 0 16,8-2 0-16,10-3 0 15,8-3 0-15,13-3 0 16,12 0 0-16,15-3-1 15,13 2 2-15,16 0-1 0,19 0-1 16,17 7 2 0,33-16-2-16,18 10 1 0,26 1-1 15,24 0 2-15,24 1-2 16,25 1 1-16,20 2 0 15,18 1 0-15,13 0 0 16,9 3 0-16,6-3 0 16,3 1-1-16,2 0 1 15,-5-1-1-15,-5-1 1 16,-10-3-2-16,-14 3 2 15,-16-3-3-15,-23 0 3 16,-22-1-2-16,-28 1 2 16,-26 0-2-16,-30 0 2 15,-29 0 0-15,-31 2-1 0,-28-1 1 16,-30 0 0-1,-27-1 1-15,-27-1-1 0,-26 1 0 16,-23-1 0-16,-15-1 0 16,-12 3 0-16,-8-1 0 15,0 4 0-15,0 0 1 16,7 5-1-16,7 0 1 15,13 3-1-15,14 2 2 16,14 0-2-16,14 0 2 16,15 1-1-16,15-4 1 15,18 1-2-15,13-3 2 16,13-2-2-16,13-1 0 15,11 0 0-15,7-2 1 16,10-4-1-16,8 0-2 16,7 0 2-16,15 4-1 0,-8-11 0 15,8 11 0-15,28-13 1 16,6 6-3-16,12 2 3 15,13 0 0-15,19 3-1 16,16-2 2-16,15 2-2 16,16 2 1-16,10-1 0 15,10 1 0-15,6 1 0 16,2 1 0-16,-4-1 0 15,-7 0 0-15,-15-2 0 16,-18-2-1-16,-21 1 1 16,-23-2 0-16,-27-2 0 15,-26-2 0-15,-27 0 0 16,-27-1 0-16,-23 0 1 15,-23 3-1-15,-17-1 0 0,-22 1 0 16,-12 1 0-16,-6 2 0 16,-7 2 0-16,3-1 0 15,6 4 0-15,10-1 0 16,16 2 1-16,18-2-1 15,22 3 0-15,16-1 0 16,19-1 0-16,15-1 0 16,15 1 0-16,12-2-1 15,0 0 1-15,34-2 0 16,-1-1 0-16,12 0 0 15,15-2 0-15,13 0 0 16,17-2 0-16,14 2 0 16,19-1 0-16,9 1 0 15,11 2 0-15,6 1 0 0,1 2 0 16,-5 0-1-16,-14 2 1 15,-16 1 0-15,-24-1-1 16,-24 1 1-16,-28-2 0 16,-28-1 0-16,-30-2 0 15,-29 2 1-15,-24-2-1 16,-23 1 0-16,-21 0 1 15,-15 1-1-15,-13 1 1 16,0 4-1-16,5 3 0 16,13 0 0-16,20 2 0 15,25 1 1-15,36 1-1 16,38-1 1-16,49 0-1 15,43-2 0-15,47-2 0 16,46 1 0-16,47-2 0 16,40 1 0-16,40-1 0 0,29 1 2 15,29 2-2-15,9-2 1 16,11 0 0-16,-5 0 0 15,-7 0 0-15,-14 0 0 16,-17 1 0-16,-17 2-2 16,-26-1 1-16,-11 5-1 15,-20 3 1-15,-10 6-2 16,-7 5 1-16,-9 4-1 15,-5 7 1-15,-8 3-1 16,-4 9 1-16,-13 3 0 16,-11 6 0-16,-12 1 1 15,-20 3-1-15,-16-3 1 16,-22 1-1-16,-21-5 1 15,-28-3-1-15,-23-1 1 0,-20-5 0 16,-23-3-1-16,-21-1 0 16,-16 1 0-16,-17-2 1 15,-11 2-1-15,-12 2 0 16,-8 1 0-16,-9 1 0 15,-10 0 2-15,-7 0-2 16,-6-1 2-16,-6-2-2 16,-7-3 1-16,-10-6 0 15,-9-6 0-15,-8-5 0 16,-9-6 0-16,-6-4 0 15,-6-5 0-15,-6-3 0 16,-5-4 0-16,2-3 0 16,0 0 0-16,2-1 1 0,4-2-2 15,3 0 2-15,3 0-1 16,9 1 0-16,6-2 0 15,2 0 0-15,3 0 0 16,6-2 0-16,3-1 0 16,-2-1 0-16,2-2 1 15,0-2-1-15,-3 1-1 16,1-3 1-16,-1 2 0 15,1-1 0-15,1 1 0 16,3 2 0-16,0 1 0 16,1 3 0-16,2 0 0 15,-3 5 0-15,0 0 0 16,-2 4 0-16,-6 0 0 15,-1 2 0-15,-5 2 0 0,-3-2 0 16,-1 3 0-16,-1-1 0 16,-2 1 0-16,2-2 0 15,-1 2 0-15,4 2 0 16,4 0 0-16,4 2 0 15,3-1 1-15,9 3-1 16,5-2 1-16,6 1-1 16,9-1 1-16,7-1 0 15,6 1 0-15,7-3-1 16,8 2 0-16,10-4 0 15,10 1 0-15,9-4 0 16,12 0 0-16,11-3 0 16,13 0 1-16,13-2-1 15,30-5 0-15,11 0 0 0,21-3 0 16,22-1-1-16,21-1 1 15,24-2 0-15,18-1-2 16,16 3 2-16,10 0-1 16,5 1 0-16,3 4 0 15,-4 0 1-15,-3-1-1 16,-10 3 1-16,-7-1 0 15,-12-1 0-15,-7 2 0 16,-11-1 0-16,-5-1 0 16,-10 1 0-16,-7 2 0 15,-10 0 0-15,-14 2 1 16,-11 0-2-16,-15 3 2 15,-14 1-2-15,-20 1 2 16,-21-5-1-16,-15 13 0 16,-26-7 0-16,-19 1 1 0,-24 0-1 15,-20 2 0-15,-24-1 1 16,-17-2 0-16,-18 3-1 15,-13-1 0-15,-9 2 1 16,-7 0-1-16,-5 1 0 16,3 2 0-16,2-3 0 15,8 3 1-15,9-3-2 16,12 0-1-16,11-1 2 15,17-1-2-15,20-3 3 16,19-3-3-16,21-2 2 16,18-2 0-16,23-6 0 15,19-2 3-15,26-3-3 0,22-2 2 16,24-1-3-16,21-2 3 15,24 2-2-15,24-2-2 16,20 2 2-16,18 2-2 16,15 2 2-16,9 3-1 15,7 0 1-15,1 2-1 16,1 0 1-16,-1 1 1 15,-5 0-1-15,-2 3 0 16,-9 0 0-16,-6-1 0 16,-8 1 1-16,-12 1-1 15,-15 2 0-15,-18 0 0 16,-22 1 0-16,-24-2 0 15,-24 1 0-15,-26 0 0 16,-25 0 0-16,-39 1 0 16,-21-1 0-16,-29 0 0 0,-26 1 0 15,-25 0 0-15,-22 3 0 16,-21 1-1-16,-15 3 1 15,-13 0 0-15,-9 2 0 16,1 3 1-16,-1 1-1 16,5 3 2-16,6-1-2 15,10 3 1-15,10 2 0 16,12-1-2-16,15 0 1 15,17-1-2-15,17-2 2 16,21-3-2-16,23-3 2 16,22-6-4-16,23-2 4 15,28-4 0-15,26-6 0 16,30-2 3-16,27-4-3 15,23-1 2-15,26-2-1 0,22-1 1 16,23-1-2-16,17 0 2 16,13 3-2-16,10-3-1 15,7 4 0-15,6-3 0 16,5 3 1-16,1 0-1 15,3-1 1-15,0 0-1 16,-3 1 2-16,-3 0-1 16,-5 3 0-16,-7 0 0 15,-11 4 0-15,-15-1-1 16,-20 6 1-16,-24-1 0 15,-25 3 0-15,-25 1 0 16,-30 3-1-16,-27 0 1 16,-33-4 0-16,-27 10 0 15,-30-5 0-15,-28 2 1 16,-27 0-1-16,-22 0 0 0,-27-2 0 15,-22 0 0-15,-16 1 1 16,-13 1-1-16,-7-1 0 16,-3 1 0-16,4-2 0 15,6 1 0-15,16 2 0 16,19 0 0-16,25-1 0 15,29-2 1-15,27 1-1 16,32-1 0-16,33-2 1 16,31-3 0-16,38 3-1 15,29-2 0-15,32-2 0 16,25 0-1-16,31-2 1 15,24 1 0-15,24 0 0 16,12 0-1-16,14 2 1 16,8 0 1-16,1 0-1 0,-4 1 0 15,-11-2 0-15,-16 2 0 16,-24-2 0-16,-23-2 0 15,-32-1 0-15,-30-1-1 16,-32 0 1-16,-30-1 0 16,-36 6 0-16,-21-16 0 15,-29 7-1-15,-23 0 1 16,-21-1 0-16,-21 2 0 15,-16 0 0-15,-7 0 0 16,3 1 0-16,6 2 0 16,17 0 0-16,20 4 0 15,24-2 0-15,30 5 0 16,38-2 0-16,23 3 0 15,40 0 1-15,26 2-1 0,26 0 0 16,19 3 1-16,18 1-1 16,11-3 0-16,4 3 0 15,-2 2 0-15,-12-2-1 16,-14-1 2-16,-23 0-2 15,-23-3 1-15,-29-2 0 16,-25-3 0-16,-39 0 0 16,-23-8 0-16,-33-1 0 15,-27-1 0-15,-19-4 0 16,-20 0 0-16,-16 0 0 15,-6-2 0-15,0 2 0 16,11 3 0-16,13-1 0 16,22 3 0-16,20 1 0 0,24 2 0 15,31 0 0 1,23 6 0-16,33-7 0 0,23 3 0 15,21 3 0-15,18-1 0 16,25 4 0-16,15 3 0 16,13 4-1-16,10 1 1 15,6 3 0-15,-2 5 0 16,-3 3 0-16,-5 2 0 15,-12-1 0-15,-13 2 1 16,-21-2-1-16,-18-1 1 16,-27-1-1-16,-29-4 1 15,-38-4-1-15,-38-4 1 16,-38-6-1-16,-35-3 0 15,-34-3 0-15,-31-2 0 0,-22-2-1 16,-8-1 1-16,12 4 0 16,26 0-1-16,37 9 1 15,47 1 0-15,62 6-1 16,71 7 0-16,77 9-4 15,62 0-2-15,72 17-4 16,30-10-10-16,68 25-8 16,5-17-8-16,39 24 2 15</inkml:trace>
  <inkml:trace contextRef="#ctx0" brushRef="#br0" timeOffset="57188.1392">25328 16240 28 0,'-27'16'34'16,"-4"-19"0"-16,14 7-2 16,-15-18-30-16,1 9-1 15,-14 1 0-15,-14 2-1 16,-20-2 1-16,-17 0 0 15,-21-1 0-15,-16 0 1 16,-12-2-1-16,-14 1 2 16,-5-1-2-16,-5 4 1 0,-5 0-1 15,1 7 1-15,-1 0-1 16,6 6 0-16,5 3 0 15,2 3-1-15,3 4 1 16,3 0 0-16,2 1-1 16,0 2 0-16,-4 1 0 15,-4-1 1-15,-6 0-1 16,-6-1 0-16,-8-2 0 15,-5 1 0-15,-1-3 0 16,-3 0 0-16,2-5 0 16,2-1 0-16,4-3 0 15,5 3 0-15,11-1 1 16,6 1-1-16,9 0 0 0,9-4 0 15,8 4 0-15,11 0 0 16,10 0 0-16,10-1 0 16,9-2 0-16,9-4-1 15,9-1 1-15,9-3 1 16,9-1-1-16,8-4 0 15,8-1 0-15,8 0 1 16,7-4-1-16,8 1 0 16,19 8 0-16,3-20 0 15,25 9 0-15,21 1 0 16,25 0 0-16,27 1 0 15,30 1 0-15,27 2 0 16,30 6 0-16,22 4 0 16,23 5 0-16,14 2 1 0,11 4-1 15,2 2 0-15,-7 4 1 16,-12-2-1-16,-25 0 0 15,-25-4 1-15,-38-3-1 16,-35-2 0-16,-40-3 0 16,-37-7 0-16,-41 0 0 15,-38-8 0-15,-34 3 1 16,-32 0-1-16,-32-2-1 15,-30 0 1-15,-25 0 0 16,-25 3 0-16,-13 1 0 16,-13-1-1-16,-5 0 1 15,-2 0 0-15,6 3 0 16,7-1 0-16,9 1 0 15,10 1 0-15,11-1 0 0,12 2 0 16,10 0 0-16,12 1 1 16,9-1-2-16,11 0 2 15,15 2-2-15,14-1 1 16,17 2 0-16,18-1 1 15,17-1-1-15,21 1 0 16,19-1 0-16,31-2 0 16,0 0 0-16,45 11 0 15,25-9 0-15,24 3 0 16,28-2 0-16,27 0 1 15,28 0-1-15,21 0 0 16,19 1 0-16,9 0 1 16,8-2-1-16,3 2 0 15,-2 0 1-15,-6-2-1 16,-15 1 0-16,-16 0 0 0,-20-3 0 15,-28-2 1-15,-26-2-1 16,-29 1 0-16,-29 1 0 16,-31-2 0-16,-35 4 0 15,-23-1 0-15,-34 2 0 16,-26-1-1-16,-22 3 1 15,-25-2 0-15,-18 1 0 16,-14-1 0-16,-13-4-1 16,-8 1 1-16,-1 0 0 15,0 1 0-15,1 0 1 16,5 1-1-16,9 0 0 15,5 1 0-15,13 0 0 16,14 1 0-16,9 0 0 16,16 1 1-16,20-1-1 0,17 0-1 15,16-1 1-15,16-1 0 16,19 0 0-16,12-3 0 15,12 3 0-15,35-6 0 16,5 2 0-16,17-1 0 16,17-1 0-16,19-1 0 15,21 1 0-15,19-1-1 16,19 2 1-16,17-1 0 15,15 0 0-15,13-1 0 16,12-1 0-16,9 2 0 16,3-2 0-16,2-1 1 15,-7-2-1-15,-7 1 0 16,-19-1 0-16,-14 2 0 15,-28 0 0-15,-25 0 1 0,-33 2-1 16,-30 2 0-16,-31 1 0 16,-29 4 0-16,-43-8 0 15,-28 7 0-15,-26 0 0 16,-27 2 0-16,-24 4 0 15,-18-3 0-15,-16 5 0 16,-11 3 0-16,-5 3 0 16,-3 2 0-16,2 3 0 15,2 0 0-15,4-1-1 16,6 2 1-16,8 0 0 15,8 1 0-15,5-3 0 16,7-2 0-16,2 0 0 16,3-2 0-16,9 1 0 15,6-3 0-15,8 2 0 16,12-4 0-16,19 1 0 0,20 1 0 15,26-5 0-15,28-2 0 16,26-4 0-16,48 0 0 16,29-4 0-16,30 0 0 15,34-5 0-15,29 0 0 16,27-2 0-16,20-1 0 15,15 2 0-15,9 0 0 16,5 2 0-16,-1-1 0 16,-7 3 0-16,-9 2 0 15,-17 0 0-15,-19 0 0 16,-23 2 0-16,-21-1 0 15,-30-1 0-15,-23 0 0 0,-27 0 0 16,-22 1 0-16,-26 1 1 16,-21 2-2-16,-23-5 1 15,-21 5 0-15,-19-1 0 16,-20 0 0-16,-13-1 0 15,-16 1 0-15,-4 0 0 16,4 0 0-16,10-2 0 16,16 2 0-16,21-2 0 15,22 1 0-15,29-4 0 16,33 3 0-16,31-1 0 15,25-1 0-15,29-1 0 16,22 0 0-16,29 0 0 16,24-1 0-16,19 3 0 15,17 1 1-15,13 0-1 16,7 0 1-16,3 2-1 0,-1 1 0 15,-8 1 0-15,-14 2 1 16,-19-2-1-16,-24 3 0 16,-27-1 0-16,-30-2 0 15,-28 0 0-15,-29-1 0 16,-36 2-1-16,-22-2 1 15,-49-4 0-15,-16 0 0 16,-22 1-1-16,-18-2 1 16,-14 0 0-16,-7 0 0 15,0 0 0-15,11 1 0 16,17 0 0-16,20 2 0 15,21-2 1-15,27 4-1 16,30 0 0-16,30 1 0 16,29 0 0-16,22 1 0 0,25 0 0 15,15-1 0-15,15 5 0 16,10-3 0-16,-3 2 0 15,-7-1 0-15,-14 0 0 16,-20-1 0-16,-25 2 0 16,-27-4 0-16,-32 0 0 15,-36-2 0-15,-33-3 0 16,-34 0-1-16,-31-2 1 15,-27 2 1-15,-28-2-1 16,-19-3 0-16,-19 1 0 16,-3 3 0-16,4 0-1 15,14 4 2-15,27-2-1 16,28 2 0-16,36 1 0 15,38 4 0-15,47-1 0 0,45 0 0 16,44 0 0-16,32 0 0 16,32 4 1-16,25-2-2 15,20 5 1-15,13 0 0 16,5 3 0-16,-8 0 0 15,-9 2 0-15,-21-2 0 16,-28 1 0-16,-25 0 0 16,-31 1-1-16,-37-6 2 15,-39-9-1-15,-34 15 0 16,-43-11 0-16,-31 0 1 15,-31-3-1-15,-25-2 0 16,-24-6 0-16,-7 2-1 16,0-1 1-16,11 1 0 15,24-1 0-15,24 0 0 16,31 2 0-16,30-1-1 0,39 1 1 15,36 4 0-15,28-11 1 16,32 3-1-16,22 2-1 16,18-1 1-16,19-1 0 15,11 3 1-15,5 0-1 16,0 3 0-16,-11 0 0 15,-14 4 0-15,-20 0 0 16,-19 2 0-16,-27-1 0 16,-27-1 0-16,-30 2 0 15,-32 0 0-15,-27 0 0 16,-26-4 0-16,-23 0 0 15,-23-4 0-15,-16 1 0 16,-8-2 0-16,-4 1-1 0,12-1 1 16,14-1 0-16,21 3 0 15,27-1 0-15,29 2 0 16,33 2 0-16,36 0 0 15,37 0 0-15,33 2 0 16,29 0 0-16,27 2 1 16,22 1-1-16,15 0 0 15,14 2 0-15,-1 2 0 16,-5 0 0-16,-12 0 0 15,-24 3 0-15,-25-3 0 16,-26 1 0-16,-30-1 0 16,-38 0 0-16,-37-3 0 15,-34 0 0-15,-33-3 0 16,-30 0 0-16,-28-4-1 0,-24 1 2 15,-16-3-2-15,-11-1 1 16,2 0 0-16,13 1 0 16,17-3 0-16,23 3 0 15,32 0 0-15,30-2 0 16,32 4 0-16,48 1 0 15,16-7 0-15,35 2 1 16,24 3-1-16,20-2 0 16,16 0 0-16,15 1 0 15,12 1 0-15,2 4 0 16,0 0 0-16,-7 3-1 15,-8 1 1-15,-17 1 0 16,-18 0 0-16,-19 1 0 16,-25 0 0-16,-27-6 1 0,-19-2-1 15,-43 3 0-15,-21-6 0 16,-23-1 0-16,-24-2 0 15,-17-3 1-15,-15-4-2 16,-13 2 2-16,-5-2-2 16,0 3 1-16,9-2 0 15,15 2-1-15,18 1 1 16,20 1 0-16,23 2 0 15,26 3-1-15,25 1 2 16,25 2-1-16,47-7 0 16,15 6 0-16,24 1 0 15,23 1 0-15,20 2 0 16,15-2 1-16,11 4-1 15,-4 3 0-15,-1 5 0 16,-14-3 0-16,-19 1 1 0,-23 2-1 16,-26-1 0-16,-29-1 0 15,-39-11 0-15,-21 17 0 16,-40-13 0-16,-31 1 0 15,-24-5 0-15,-21 1 0 16,-10-1-1-16,4 0 1 16,13 1 0-16,25 2 0 15,30-2 0-15,43 3 0 16,48 0 0-16,55 0 0 15,45-2 0-15,41 0 0 16,35-1 1-16,36-1-1 16,28-3 0-16,21 1 0 0,10 1 0 15,0-3 0 1,1 1 0-16,-6-1 0 0,-12 0 0 15,-19 3 0-15,-23 1 0 16,-31 1 0-16,-35-1 0 16,-33 3-1-16,-39-3 1 15,-41 3 0-15,-49-3 0 16,-31-7-1-16,-49-3 1 15,-40-7 0-15,-26-1 0 16,-26-7 1-16,-13 0-1 16,2-3 0-16,19 5 0 15,30-5 0-15,44 5 1 16,54 1-1-16,56 3 0 15,65 5 0-15,61 1 0 16,54 5 0-16,40 1-1 16,35 4 2-16,19 3-2 0,6 5 1 15,-8 2 0-15,-28 0 0 16,-39-2 0-16,-50-2 0 15,-54-2 0-15,-68-3 0 16,-71-3 0-16,-70-7 0 16,-64 0 0-16,-58 0 0 15,-46 0 0-15,-36-1 1 16,-13 8-1-16,9 5 0 15,31 3 0-15,44 4 0 16,53 2 0-16,68 3 0 16,75 3 0-16,78 1-1 15,64-1 1-15,62-2 0 16,41 2 0-16,38 4 0 0,22 5 1 15,10 1-2-15,-7 2 1 16,-23 5 0-16,-36-2 0 16,-44 3 0-16,-51-2 0 15,-65-2-1-15,-61-5 1 16,-69-2 0-16,-57-3 0 15,-51-1 0-15,-28 9 0 16,-21-7 0-16,-1 8 0 16,11-3 0-16,26 2 0 15,35-1 1-15,44 1-2 16,49-2 1-16,41-12 0 15,41 5-1-15,32-14 1 16,30-3 1-16,18-6-2 16,17-12 1-16,5-4 1 0,-3-6-2 15,-6 1 2-15,-17-7-1 16,-15-2 0-16,-21-1 0 15,-18 2 0-15,-23 7 0 16,-24 5 0-16,-24 7 0 16,-22 7 0-16,-18 17 0 15,-10 23 0-15,-9 23 0 16,-11 27 0-16,-5 26 0 15,1 17 0-15,10 21 0 16,21 7 0-16,15-6 0 16,11-14 1-16,14-15-1 15,15-25 0-15,18-20 0 16,10-30 1-16,9-29-1 15,-1-20 1-15,-1-18-1 16,-1-16-1-16,-4-13 1 0,-6-7-1 16,-3-13 2-16,-7 8-1 15,-12 4 0-15,-10 13-1 16,-8 14 0-16,-8 20 1 15,-6 26 0-15,-9 28 0 16,-3 26 0-16,-6 26 1 16,0 25 0-16,31-52-3 15,-5 15 2-15,7 4 0 16,-6 6-1-16,5 0 1 15,-1-3 1-15,11-4-2 16,0-2-1-16,10-25 5 16,4-1-3-16,6-55-1 15,25 47 4-15,15-18-5 16,20-39 3-16,14-36 0 0,12-50-1 15,15-26 0-15,-11-6 1 16,-10 30-1-16,-42 38-2 16,-18 10 5-16,-19 27-3 15,-16 22 0-15,-22 23 1 16,-14 13 0 77,-11 18-1-93,62-53-2 0,-72 67 2 0,72-67-1 0,-68 87 0 0,68-87-1 0,-63 71 1 0,63-71 1 0,-28 35 0 0,13-7 4 0,27-30-2 0,21-21-2 0,20-27 1 16,18-26-1-16,13-34 2 16,10-9-2-16,-17 6 0 0,-12 10-3 15,-13 15 3-15,-17 16-1 16,-16 22 2-16,-20 34-1 15,-17 31-1-15,-16 36 3 16,-10 27 0-16,-10 20-1 16,-7 18 0-16,30-53-2 15,-4-1 0-15,7 1 1 16,-2-5 1-16,30-58-4 15,-40 81 5-15,22-46-2 16,9-74 0-16,39-49 2 16,11-79 0-16,41-58-1 15,17-83 0-15,35-59 1 16,16-38-3-16,13-33 1 0,6-17 0 15,-2-12 1-15,-7 23-1 16,-19 25 2-16,-26 43-2 16,-32 60 2-16,-34 62-1 15,-36 80 0-15,-30 78 0 16,-29 83 1-16,-22 71-2 15,-21 72 0-15,-9 74-1 16,-6 54 0-16,0 44 0 16,2 18 0-16,11-7-1 15,11-30 0-15,17-48 2 16,24-69-1-16,20-93 1 15,24-93 0-15,22-102 0 16,22-86 1-16,20-67-1 16,15-58 1-16,8-40-1 0,0-36 1 15,-3-2-1-15,-8 24 1 16,-10 53 0-16,-18 55 2 15,-24 77-2-15,-25 84 0 16,-19 94-2-16,-20 96 4 16,-19 92-3-16,-10 75 1 15,-14 71-2-15,0 99-1 16,2 11 0-16,9 22 0 15,12 0 1-15,11-14-2 16,13-47 2-16,12-56-1 16,12-83 3-16,14-126-3 15,8-71 2-15,10-95 1 16,8-94 0-16,11-79 0 15,5-56-1-15,6-50 1 16,-1-21-1-16,-5 5 2 0,-4 36-1 16,-13 56 0-16,-13 75-1 15,-19 85 0-15,-16 102 0 16,-14 99 0-16,-10 93-1 15,-6 74 0-15,-2 62-1 16,1 43 0-16,5 13 1 16,9 0-1-16,7-36 2 15,6-45-1-15,2-70 1 16,5-79 0-16,0-99 0 15,4-106 1-15,2-95 0 16,6-93 1-16,9-76-2 16,5-64 1-16,6-40 1 15,0-23-2-15,6 11 2 16,-6 46 0-16,-5 57-2 0,-12 70 2 15,-15 93-2-15,-10 97 1 16,-13 106-1-16,-4 99 1 16,-5 93-2-16,1 122 0 15,6 14 0-15,11 43-1 16,13 15 0-16,10-10 0 15,8-48 2-15,7-52-2 16,1-78 2-16,6-137 0 16,-5-62 0-16,2-109 0 15,0-102 1-15,6-92 0 16,9-71 0-16,10-71 0 15,11-34 0-15,3-18 1 16,9 23 0-16,-2 47-1 0,-3 66 0 16,-13 74 1-16,-12 95-2 15,-15 106 2-15,-15 97-3 16,-10 95 1-16,-13 121-1 15,-3 33 0-15,-4 62-1 16,5 44 0-16,6 14 1 16,8 0-2-16,4-33 3 15,5-51-2-15,6-112 2 16,3-57 0-16,2-115 0 15,-2-116 1-15,4-110 0 16,2-115 0-16,9-82 0 16,11-77 1-16,4-53-1 15,7-30-1-15,3 5 0 16,0 39 1-16,-4 71-1 0,-14 82 1 15,-20 94-1 1,-21 105 2-16,-15 112-2 0,-15 104 2 16,-6 98-3-16,-12 76 1 15,1 66-1-15,5 46 0 16,12 30-1-16,9-1-1 15,8-26 2-15,5-42-2 16,2-63 2-16,5-82 1 16,-1-116-1-16,-3-110 2 15,0-123 0-15,1-103 0 16,7-85 1-16,7-75 0 15,11-56-1-15,2-38 1 16,14 5-1-16,11 28 0 16,7 56 1-16,-4 71 1 0,-11 77-2 15,-14 90 2-15,-13 103-2 16,-9 108 0-16,-8 105-1 15,-12 94 2-15,0 120-3 16,5 26-1-16,14 50 0 16,20 25-1-16,17-12 2 15,18-38-2-15,14-74 2 16,18-86-2-16,22-153 2 15,17-83-2-15,34-104-4 16,6-107-7-16,21-66-3 16,-38-108-10-16,-15-53-7 15</inkml:trace>
  <inkml:trace contextRef="#ctx0" brushRef="#br0" timeOffset="69971.6954">25319 12189 26 0,'-62'110'31'15,"21"0"2"-15,2-25-1 16,24-13-22-16,1-45 0 16,14-27-3-16,19-36-2 15,7-37-3-15,7-32 2 16,8-20-1-16,1-18 1 15,-2-7 0-15,-6 1-1 16,-5 15 0-16,-10 25-1 16,-8 28 2-16,-12 30-3 15,-9 34 1-15,-11 38-2 0,-4 35 2 16,-8 42-2-16,-1 26-1 15,-4 27 0-15,1 16 2 16,2 2-2-16,7-5 2 16,5-27-2-16,10-18 1 15,8-42 1-15,7-36-1 16,-2-41 0-16,23-45-1 15,-2-27 1-15,4-28-2 16,0-14 3-16,-4-20 0 16,-3-7 0-16,-7 1 1 15,-4 13 0-15,-7 16 0 16,-8 20-1-16,-7 27 2 0,-10 33-3 15,-2 36 1-15,-1 37-1 16,0 37 2-16,-1 26-3 16,2 25 0-16,3 20 1 15,2 8 0-15,4-11 0 16,9-10-1-16,5-23 1 15,5-30-3-15,7-34 3 16,4-40 0-16,6-37 0 16,2-31-2-16,3-21 2 15,-3-22-2-15,-9-11 2 16,-7-3 2-16,-6 10-1 15,-9 18 1-15,-3 23-1 16,-9 33 2-16,-3 35-3 16,-2 39 1-16,2 39-1 15,7 41 0-15,0 40 0 0,1 37-2 16,3 42 1-16,2 30-2 15,6 24 2-15,3 10-1 16,4-13 2-16,2-21-3 16,5-38 2-16,3-47-1 15,1-65 3-15,-2-64-2 16,-6-71 1-16,-4-63 0 15,-4-47 0-15,-8-43 1 16,-5-33 1-16,-1-16 0 16,3 4-1-16,2 18 2 15,4 26-1-15,2 40 1 16,2 45-1-16,4 54 0 15,5 54-3-15,1 49 2 16,-4 36-1-16,-3 35 0 0,1 40-1 16,-1 22 0-16,-1 13 0 15,3-4-1-15,-2-16 2 16,3-27-3-16,3-30 2 15,2-47-1-15,2-53 2 16,-7-44 0-16,11-69-1 16,-11-37 1-16,-4-33 0 15,-5-29 2-15,-4-15-1 16,1-2 0-16,-1 19-1 15,0 25 3-15,-3 37-2 16,5 45 0-16,11 59 0 16,-14 36 0-16,14 57-1 15,0 39-1-15,1 36 2 16,5 21-3-16,7 25 2 0,4 8-2 15,5-5 2-15,4-18-2 16,-1-33 2-16,5-36-1 16,1-59 0-16,-3-55-1 15,-2-59 3-15,-2-59-1 16,-7-56 0-16,-8-47 0 15,-5-36 0-15,-2-17 2 16,2 4 0-16,3 19 1 16,-1 30-2-16,-7 39 2 15,1 53-3-15,2 68 3 16,-2 66-3-16,-5 58 1 15,-6 58-2-15,-7 50 0 16,-2 39-1-16,5 38 0 16,3 11 2-16,6 0-3 15,7-21 1-15,8-27 1 0,7-45-1 16,4-54 1-16,1-61 1 15,-1-63-1-15,-1-64 1 16,-9-54 0-16,-5-53 1 16,-8-51-1-16,-6-42 2 15,2-24-1-15,4-6 1 16,7 12 0-16,-1 32 1 15,2 37-1-15,-3 55 0 16,2 71 1-16,-3 70-3 16,-4 61 1-16,-9 54-2 15,-5 46 1-15,-3 42-2 16,2 27 1-16,1 21-1 15,1 2-1-15,9-15 2 16,7-21-1-16,7-39 1 0,5-47-1 16,6-65 1-16,0-58 0 15,3-59 2-15,-1-62-1 16,-4-51 1-16,-6-42 0 15,-4-24 0-15,1-3 0 16,-1 22 0-16,3 31 1 16,-7 49-1-16,-5 62 0 15,3 82 0-15,-5 62-1 16,1 79 1-16,-2 63-1 15,-2 57 0-15,-1 43-3 16,9 25 1-16,9 19 0 16,9-3 0-16,11-20-1 15,7-36 1-15,6-44-1 0,3-70 2 16,0-60 1-16,-8-76-1 15,-9-70 1-15,-13-75 0 16,-17-57 1-16,-14-61 0 16,-11-41 0-16,-3-17 1 15,0 3-1-15,1 20 1 16,0 37-1-16,0 56 1 15,0 62-1-15,8 77 0 16,3 68-1-16,-3 71 0 16,0 45-1-16,2 42 0 15,4 31 0-15,8 16 0 16,11 2 0-16,8-18-1 15,8-27 0-15,9-44 2 16,3-47 0-16,1-59 0 0,-2-67-1 16,-4-63 1-16,-9-55 0 15,-11-53 1-15,-13-43 0 16,-8-28 0-16,3-4 0 15,-2 10 1-15,1 30 0 16,-3 40 0-16,-2 48-1 16,3 58 0-16,1 66 1 15,3 56-2-15,-8 52 0 16,-2 42-1-16,1 25 0 15,6 18 1-15,8 10-1 16,8 1 0-16,4-15 0 16,5-24 0-16,6-34 0 15,4-41 1-15,-2-41-1 16,-3-44 1-16,-7-45-1 0,-8-43 2 15,-10-33-1-15,-4-34 0 16,-4-19 1-16,2-6 0 16,-1 12 1-16,3 14 0 15,0 29-1-15,2 32 0 16,3 38 0-16,1 46-1 15,-1 31 0-15,-3 31 0 16,1 20-1-16,3 24 1 16,0 2-1-16,6 8 0 15,2-4 1-15,2-4 0 16,1-5-2-16,0-9 2 15,0-13-1-15,-2-15 1 16,0-4-1-16,-3-4 1 16,-1 5 0-16,-3 8 0 15,-2 10 0-15,-2 13 1 0,0 18 0 16,2 13-2-16,0 15 1 15,0 14 0-15,5 2 0 16,4-3 0-16,2-11-1 16,5-9 1-16,0-19 0 15,3-10 0-15,0-19 0 16,0-16 0-16,-3-17 0 15,-2-8-1-15,-5-9 1 16,-5-4 0-16,-4-4 0 16,-6 3 0-16,-4 0-1 15,-5 10 1-15,-3 8 0 16,-1 13 0-16,-1 3 0 15,3 11 0-15,1 4 0 0,6 10-1 16,0 2-1-16,16-79 2 16,-8 76-1-16,8-76 1 15,-9 65-2-15,9-65 2 16,-9 48-1-16,-10-20 1 15,19-28 1-15,-32-4 0 16,15-31-1-16,-20-25 1 16,0-14 0-16,-18-11-1 15,-1 11 1-15,-3 10-1 16,-1 15 1-16,4 15-1 15,2 27 0-15,10 20 0 16,11 19 0-16,12 19 1 16,7 16-3-16,14-67 2 15,0 91-1-15,0-37 0 0,5 3 1 16,4 6-1-16,5 0 0 15,-5-6-1-15,4 2 3 16,0-3-2-16,4 1 1 16,-17-57-1-16,20 94 1 15,-20-94 0-15,18 57 0 16,-18-57 0-16,-26-3 0 15,17-33 1-15,-5-37 0 16,-19-26 0-16,-2-7 0 16,-10-1-1-16,4 5 1 15,0 24 1-15,17 57-2 16,8 26 0-16,4 16-1 15,8 16 1-15,4-37-1 16,0 59 0-16,0-59 0 0,16 82 0 16,-16-82 0-16,19 100 0 15,-19-100 2-15,35 97-3 16,-35-97 2-16,33 101 1 15,-33-101-1-15,38 93 1 16,-38-93-2-16,27 73 2 16,-27-73-2-16,0 0 1 15,0 0 0-15,0 0-1 16,63-7 2-16,-76-65 0 15,-4-6 0-15,-11-9-1 16,5-5 1-16,-3 6 0 16,13 21 1-16,0 22-1 15,13 43-1-15,0 0 0 16,1 16-1-16,-1-16 0 15,0 0 0-15,9 64 0 0,-9-64 0 16,12 74-1-16,-12-74 1 16,15 81 0-16,-15-81 1 15,18 86 1-15,-18-86-1 16,22 88-1-16,-22-88 1 15,22 76 1-15,-22-76-1 16,20 66 0-16,-20-66 1 16,16 53 0-16,-16-53-1 15,0 0 0-15,0 0 0 16,0 0 0-16,0 0-1 15,0 0 1-15,0 0-1 16,0 0 0-16,7-72 1 16,-7 72 0-16,-12-51 0 15,12 51 0-15,-15-55 0 0,15 55 0 16,0 0 0-16,-22-63 0 15,22 63 0-15,0 0 0 16,0 0 0-16,0 0 1 16,0 0-2-16,0 0 2 15,0 0 0-15,0 0-1 16,-36 56 0-16,36-56 0 15,7 61 0-15,-7-61 0 16,15 68 0-16,-15-68 0 16,20 59 0-16,-20-59-1 15,0 0 1-15,0 0 0 16,0 0 1-16,18-11-1 15,-9-86 1-15,-14-45 0 16,1-38-1-16,-11-66 1 0,1-60 0 16,-7-59 0-16,22-35-1 15,10-27 1-15,17-29 0 16,14-20 0-16,14-14 0 15,12 16 1-15,13 24 1 16,7 35-1-16,-3 27 0 16,-4 29-1-16,-12 27 1 15,-8 15 0-15,-11 19 0 16,-9 14-1-16,-14 11 1 15,-4 18-1-15,-9 18 2 16,-7 27-2-16,-7 29 1 16,-5 38-2-16,-6 31 2 15,-3 44-2-15,-5 45-1 16,-6 50 1-16,-3 49-1 15,-4 57-1-15,0 55 1 0,-4 57 0 16,4 43-1-16,2 30 0 16,3 12-2-16,2-11 1 15,6-20 0-15,5-39 1 16,4-47-1-16,3-60 2 15,0-53-1-15,-2-63 1 16,0-53 1-16,-2-52 1 16,-2-49-1-16,-1-47 1 15,-3-53 0-15,1-43 0 16,2-36 1-16,7-8-1 15,7 5 2-15,5 26-1 16,3 39 2-16,-2 54-2 0,0 72 1 16,-4 77-2-1,-7 77-1-15,-12 69-2 0,-10 60 2 16,-7 51-2-16,-5 39 2 15,-2 29-1-15,5 4-2 16,3-16 1-16,14-25 1 16,11-44 0-16,14-52-1 15,12-62 2-15,5-63-3 16,6-69 3-16,4-53 0 15,-3-48 1-15,-4-44-1 16,-4-36 2-16,-6-25-1 16,-5-9 0-16,-1 8 1 15,-3 18 0-15,-5 35 1 16,-5 38-2-16,-9 51 1 15,-7 59-2-15,-11 58 0 0,-11 57 0 16,-7 60 1-16,1 50-2 16,-2 35 0-16,4 32 1 15,6 17-1-15,9 2-1 16,12-15 0-16,13-33 1 15,10-51-3-15,6-50 2 16,4-65-1-16,2-58 3 16,1-56 0-16,-1-55 1 15,-3-45-1-15,-5-43 1 16,-4-44 0-16,-1-38 1 15,0-13-1-15,3-1 0 16,1 20 2-16,-1 30-1 16,-6 44 1-16,-6 56-1 15,-7 82 1-15,-7 76-3 0,-8 74 3 16,-11 67-5-16,-4 44 0 15,0 50 1-15,3 34-1 16,9 20 0-16,11-5 0 16,13-19 0-16,11-34-2 15,9-52 3-15,10-54-1 16,2-69 2-16,2-65-1 15,-3-68 1-15,-5-61-1 16,-4-51 2-16,-7-49 0 16,-9-46 2-16,-5-22-1 15,-4-6 0-15,1 14 0 16,-5 33 0-16,-5 42 2 15,-5 54-3-15,-5 69 2 16,-7 81-3-16,-4 76 0 0,1 75 0 16,-7 56-3-16,1 55 3 15,5 39-3-15,10 35 0 16,8 19 1-16,15-1 0 15,9-20-1-15,13-37 1 16,8-45 0-16,7-60 0 16,1-60 0-16,1-75 2 15,-6-64 0-15,-5-64 0 16,-7-61-1-16,-9-53 3 15,-6-50-1-15,-5-46 0 16,-2-33 1-16,0-6 0 16,3 21 0-16,0 35 0 15,-5 51 1-15,-2 70-3 16,-5 84 4-16,0 91-4 15,-4 84 2-15,-5 79-2 0,-5 54-1 16,0 49-1-16,7 36 0 16,13 15 1-16,9-3-4 15,10-23 4-15,14-30-2 16,6-55 1-16,9-57 0 15,0-78 1-15,-2-74 0 16,-3-79 1-16,-8-71 1 16,-5-60 0-16,-14-54 1 15,-7-50-1-15,-7-37 1 16,-4-14-1-16,0 9 3 15,-6 30-2-15,-2 50 0 16,-6 63-1-16,-2 73 1 16,-3 85-1-16,-2 86 0 0,1 82 0 15,-3 61-2-15,4 49-1 16,3 30-1-16,14 13 2 15,11 2-2-15,9-15 2 16,11-33-2-16,8-46 1 16,8-48 0-16,4-72 2 15,-1-67 1-15,-1-75-2 16,-3-72 0-16,-3-63 3 15,-1-65-2-15,-2-59 1 16,2-63 2-16,4-39-1 16,18-24-1-16,12-11 3 15,12 9-1-15,9 37-1 16,9 56 2-16,-1 72-1 15,-9 86-2-15,-8 91 1 0,-24 93 0 16,-22 94-3-16,-15 82 0 16,-17 65 0-16,-11 50-1 15,-2 36-1-15,4 12 0 16,3-20 0-16,6-37 1 15,10-51 1-15,5-64-1 16,7-83 1-16,5-80 1 16,1-82 1-16,3-66-1 15,3-54 1-15,1-47 0 16,-3-40 2-16,-2-26-1 15,1-19 0-15,5-7-1 16,3 9-1-16,5 12 2 16,7 27-2-16,1 38 1 15,2 45-2-15,0 46 0 0,-6 63 0 16,-13 66 0-16,-13 62 1 15,-19 64 2-15,-16 58-1 16,-11 50-1-16,-7 33 1 16,-1 16-1-16,0-3 1 15,8-24 0-15,10-33 0 16,11-37-3-16,14-53 2 15,7-55 0-15,8-51 0 16,3-36 0-16,5-37 0 16,-2-33 0-16,2-26 0 15,-3-20-1-15,-1-6 0 16,-3 7 1-16,-4 8-2 15,-2 16 2-15,-7 28-1 16,-3 34 0-16,-9 36 0 0,2 50 2 16,-24 19-1-16,-1 39 2 15,-4 31-1-15,-6 31-1 16,-1 23 0-16,1 16 1 15,2-1 1-15,10-11-2 16,7-19 1-16,10-20-3 16,7-29 2-16,8-35 0 15,5-38 0-15,6-30 0 16,1-27-1-16,-1-28 1 15,-1-17 0-15,-5-16 0 16,-3-8 0-16,-6 4 2 16,-3 8-3-16,-4 15 2 15,-6 21 0-15,-5 30 0 0,-5 27-1 16,0 36 0-16,-1 23 0 15,2 27-2-15,2 24 3 16,2 17-3-16,2 11 2 16,8-6-1-16,4-3 1 15,7-16 0-15,4-16 0 16,5-28 0-16,2-34 1 15,6-31-1-15,5-30-1 16,2-25 1-16,0-25 0 16,-3-14 0-16,-2-14 0 15,-5-4 1-15,-5 8-3 16,-7 15 4-16,-6 18-1 15,-6 27 1-15,-9 30-2 16,-4 33 0-16,-3 29 0 0,-1 34-1 16,1 25 2-1,-2 19-2-15,0 16 2 0,0 5-3 16,2-2 2-16,3-11 1 15,3-14-1-15,3-24 0 16,5-34 1-16,6-34-2 16,4-35 1-16,7-30 0 15,4-26-1-15,1-30 1 16,0-23-1-16,-4-16 2 15,-2-2-3-15,-6 7 2 16,-5 15-1-16,-3 18 0 16,-6 21 1-16,-2 38 2 15,-3 37-2-15,0 39 0 16,-2 35 1-16,0 32-1 15,-1 28 2-15,-1 28-2 0,-1 29 1 16,-1 17-3-16,-1 11 1 16,-2 12 2-16,-1 1-2 15,-4 0 1-15,1-4-3 16,-2-1 2-16,0-7-2 15,-1 0 3-15,4-2-1 16,0 1-2-16,5-5 1 16,6-7 1-16,5-9 1 15,3-14-2-15,6-26 2 16,3-23-3-16,2-27 3 15,0-35-1-15,0-36 1 16,-2-41-2-16,-2-42 2 16,-1-42 0-16,-4-48 1 15,-1-46 0-15,0-37 0 0,3-26-1 16,5-7 2-16,6 13 1 15,0 27-1-15,-1 36 1 16,-3 57-1-16,-3 62-1 16,-2 66-1-16,-13 62 1 15,-10 58-1-15,-10 45 0 16,-7 40-1-16,-5 34-1 15,2 24 2-15,-2 9-2 16,2-3 1-16,10-13 0 16,7-29 0-16,9-35-2 15,12-47 1-15,9-56 1 16,5-60 0-16,10-56 1 15,2-58-1-15,1-47 1 16,-4-46 0-16,0-44 1 16,-2-30 1-16,4-8-1 0,4 10 0 15,2 19 0-15,1 32 1 16,0 40 1-16,3 51-2 15,-1 57 0-15,0 62-1 16,-6 50 0-16,-7 35 0 16,-1 37 2-16,-4 25-3 15,1 13 0-15,-2 6 0 16,3 0 2-16,2-12-2 15,3-25 0-15,4-25 0 16,4-37-1-16,0-41 2 16,2-43-2-16,2-45 2 15,-5-43-2-15,-1-42 3 16,-6-42 0-16,-4-31 1 15,-4-26-2-15,2-1 1 0,-3 10 1 16,-3 28 0-16,-3 27 0 16,-3 46-1-16,-4 57 0 15,-1 54-1-15,-6 56 3 16,-4 49-4-16,-3 36 0 15,-1 34 0-15,1 34 1 16,3 18-1-16,6 7 0 16,6 1 0-16,4-10-1 15,4-17 1-15,4-25 0 16,3-39 1-16,0-41-3 15,3-47 3-15,-4-52-2 16,-1-49 2-16,1-42-1 16,-2-45 2-16,-4-43-1 15,0-38 1-15,-1-31-1 0,-1-15 1 16,-2 13 2-16,-1 26-2 15,-7 33 2-15,-7 47-2 16,-5 67 1-16,-12 72-1 16,-8 75 2-16,-6 71-4 15,-10 59 1-15,-7 47-2 16,-2 44 1-16,-3 33-1 15,0 14 0-15,10 12-2 16,6-7 1-16,8-14 0 16,14-28 0-16,10-43 2 15,8-48-3-15,9-52 2 16,7-52 1-16,-1-67 1 15,0-54 0-15,-4-61-1 16,-9-58 1-16,-6-53 2 0,-9-54-2 16,-7-44 2-16,-4-37-1 15,6-5 1-15,2 16 0 16,3 38 0-16,1 49 0 15,0 69-1-15,5 88 1 16,3 91-1-16,-1 82-2 16,-3 76 1-16,-3 52 1 15,-1 40-1-15,6 32-2 16,7 13 1-16,11-7-1 15,12-25 1-15,11-24 0 16,9-50 0-16,5-48-1 16,9-59 0-16,-1-67 1 15,0-69 0-15,-6-72 0 0,-3-58 2 16,-8-62-1-16,-3-55 1 15,-7-63-1-15,-2-42 3 16,4-34 0-16,6-19 2 16,10 0-2-16,2 28 0 15,4 41 1-15,-2 66-2 16,-7 82 1-16,-11 90-1 15,-17 98-3-15,-16 98-1 16,-18 83 2-16,-16 66-2 16,-10 48 1-16,-6 35-2 15,5 7 4-15,9-19-4 16,8-38 1-16,15-55 0 15,16-72 0-15,14-90 2 16,16-80-2-16,15-91 3 16,12-77-2-16,13-71 4 0,13-62 0 15,9-54-1-15,9-39 0 16,9-16-1-16,9-18 2 15,8 14 0-15,8 32-1 16,0 49-2-16,-14 64 1 16,-22 84 1-16,-33 92 0 15,-35 96-2-15,-38 113 0 16,-39 96-1-16,-44 90 1 15,-33 104-2-15,-24 38 0 16,-5 40 1-16,2 19-2 16,11-9 2-16,12-34-1 15,16-50 1-15,22-69 0 16,25-108 0-16,19-65 1 15,20-85-1-15,15-83 0 0,16-77 2 16,15-70-1-16,17-66 2 16,17-63-4-16,21-40 3 15,29-24 0-15,27-12 1 16,22 12-1-16,12 26 0 15,10 45 0-15,-7 62 1 16,-15 77-1-16,-37 78 1 16,-46 83-3-16,-55 89 0 15,-48 75 2-15,-55 79-4 16,-44 62 4-16,-29 61-3 15,-21 86 1-15,-12-27 0 16,2 1-1-16,9-28 2 16,15-29-1-16,31-58 1 0,28-63-2 15,24-77 1-15,27-123 2 16,31-30-1-16,28-77 0 15,29-65 1-15,29-69-1 16,20-58 0-16,20-53-1 16,17-38 1-16,19-29 1 15,17 1-1-15,8 25 2 16,-6 37-1-16,-17 55 0 15,-22 68 2-15,-27 79-2 16,-38 82 0-16,-44 96 0 16,-43 74-3-16,-42 106 2 15,-29 31-1-15,-25 56-1 16,-16 42 2-16,-6 25-1 15,11 2 1-15,12-22-1 0,16-36 1 16,21-88-1 0,23-35 0-16,26-79 0 0,28-80 1 15,19-78 0-15,20-72 0 16,20-69 0-16,22-55 0 15,18-60-1-15,19-39 1 16,15-28 2-16,13-8-2 16,19 12 1-16,9 27 0 15,-7 42 0-15,-16 57 2 16,-25 72-1-16,-37 75-1 15,-41 82-1-15,-41 82-2 16,-49 62 2-16,-41 67-2 16,-37 57 3-16,-22 50-3 15,-13 32 0-15,4 15 3 0,12 4-3 16,8-31 2-16,20-33-1 15,22-58 2-15,34-62-3 16,29-80 3-16,30-77-1 16,23-78 0-16,23-74 0 15,27-66 1-15,18-58-2 16,20-59 1-16,22-45-2 15,21-27 1-15,12-6 1 16,12 10 1-16,12 25 0 16,-9 46 1-16,-12 60 0 15,-27 78 0-15,-44 83 1 16,-42 87-3-16,-44 75 2 15,-44 79-4-15,-40 102 1 16,-38 27 0-16,-18 44-1 16,-7 25 1-16,7 4 0 0,9-17 2 15,17-21-2-15,16-48 2 16,25-94-2-16,35-40 2 15,27-75-1-15,24-77-1 16,26-71 1-16,24-63-1 16,25-66 1-16,22-59-2 15,17-45 3-15,14-38-1 16,20-18 2-16,14-11-1 15,6 14 0-15,-5 31 0 16,-17 45 0-16,-24 65 1 16,-33 66-2-16,-37 80 1 15,-57 82-1-15,-49 80-1 16,-49 122 0-16,-45 36-1 15,-39 63 1-15,-24 54-1 0,-9 36 1 16,1 19-1-16,11-12 1 16,25-24 0-16,26-93 1 15,38-34 1-15,43-80 0 16,40-89-1-16,32-90 0 15,30-82 0-15,27-70 0 16,23-70-1-16,20-44 0 16,16-47 0-16,8-26 1 15,8-12 1-15,5 3 0 16,-5 30 0-16,-12 36 1 15,-21 62 1-15,-30 59-1 16,-36 85 0-16,-34 88-1 16,-45 69-3-16,-42 90 2 15,-37 68-2-15,-26 62 0 0,-16 47 0 16,-7 36 1-16,-3 3 0 15,11-14 0-15,14-34 2 16,33-53-2-16,30-69 2 16,36-89 0-16,32-90-1 15,37-87 0-15,33-85-1 16,28-77 1-16,25-65-1 15,28-65 0-15,27-38 3 16,21-12-1-16,18 4 1 16,13 16-2-16,1 32 3 15,-8 55-2-15,-17 61 1 16,-31 82-1-16,-43 81-1 15,-46 72-1-15,-60 68 2 16,-58 68-1-16,-45 65-2 16,-39 58 2-16,-37 49-3 0,-20 30 2 15,-10 8-1-15,3-11 1 16,16-25-1-16,23-38 1 15,26-52 1-15,32-72 0 16,40-78 0-16,32-79-1 16,30-78 1-16,27-61-1 15,24-60 1-15,24-51-1 16,26-39 3-16,19-29-1 15,16-9 1-15,11 1-1 16,4 23 2-16,-5 39-2 16,-18 54 1-16,-24 62 0 15,-37 69-2-15,-43 78-1 0,-44 67 1 16,-44 78 1-1,-53 67-4-15,-36 60 3 0,-22 50-3 16,-20 39 2-16,-10 9-1 16,7-12 2-16,16-25-2 15,27-49 1-15,43-64 2 16,39-85-1-16,42-96 0 15,46-92 0-15,43-76-1 16,29-74 2-16,29-50 0 16,21-43 1-16,26-27-1 15,14-12 1-15,4 2 1 16,-3 24-2-16,-8 25 0 15,-13 52-1-15,-25 45-1 16,-32 60 0-16,-42 63 1 16,-39 71-1-16,-43 74 0 0,-39 50 0 15,-43 60 2-15,-31 43-2 16,-17 46 0-16,-10 25 1 15,-1 4-3-15,10-23 2 16,20-35-1-16,29-46 1 16,42-68-1-16,41-71 3 15,37-90 0-15,31-73-2 16,33-59 3-16,30-53 0 15,20-39 0-15,13-35 0 16,5-21 0-16,0-5-3 16,-7 14 2-16,-11 24-1 15,-23 38 0-15,-28 48-1 16,-33 61 0-16,-35 78 0 15,-38 78 2-15,-33 76 0 0,-39 72-1 16,-30 53 0-16,-16 49-1 16,-12 29 0-16,0 9-1 15,10-21 2-15,20-36-3 16,31-55 3-16,42-70-1 15,42-70 1-15,37-80 1 16,35-72 2-16,40-67-1 16,28-50-1-16,22-43 0 15,10-29 0-15,5-21 0 16,5 2-1-16,-10 18-2 15,-19 34 0-15,-35 42 0 16,-38 56 2-16,-44 68 0 16,-42 81-1-16,-43 86 0 15,-48 64 1-15,-40 62 1 0,-27 41-1 16,-7 42 0-16,-6 17-1 15,8-3-1-15,14-27 2 16,25-44 0-16,38-49 0 16,46-71 0-16,41-66 1 15,38-85 1-15,36-65 0 16,37-58 0-16,33-54-2 15,25-37 1-15,7-29-1 16,-2-9 0-16,-5 9-1 16,-16 32-1-16,-24 42 0 15,-30 48 2-15,-42 67-1 16,-43 76 1-16,-42 70 0 15,-44 71 0-15,-31 55 0 0,-22 42 1 16,-13 25 0-16,-5 11-1 16,10-12 0-16,19-39 1 15,35-40 0-15,41-56-1 16,35-67 1-16,33-60-1 15,35-61 1-15,30-63-1 16,27-43 1-16,21-36-1 16,7-29-1-16,0-10-1 15,-5 6 1-15,-12 19-1 16,-21 31 0-16,-25 48 0 15,-36 56 1-15,-45 60 1 16,-41 76 0-16,-32 61 0 16,-30 50 0-16,-18 44 1 15,-13 23-1-15,-6 11 2 0,12-14-2 16,23-24 1-16,33-41 0 15,32-42 0-15,35-56 0 16,31-61 0-16,31-55-1 16,34-51 0-16,22-35-1 15,21-40 1-15,14-25-1 16,2-13 0-16,2 0-1 15,-11 13 1-15,-12 29 0 16,-22 36 1-16,-29 44-1 16,-36 58 0-16,-28 48 1 15,-60 67 0-15,-23 46 0 16,-21 44 0-16,-19 28 0 15,-7 18 1-15,3-1-1 16,12-20 2-16,18-24-2 16,33-41 1-16,28-52 0 0,36-65-1 15,19-29 1-15,34-59-1 16,24-46 0-16,21-23 0 15,9-27 0-15,5-8-1 16,-4-1 0-16,-13 10 1 16,-20 19-2-16,-23 29 2 15,-30 40-1-15,-38 47 0 16,-35 42 1-16,-27 49 1 15,-24 44-1-15,-15 41 0 16,-10 30 0-16,-5 13 0 16,9 3 0-16,17-17 2 15,29-23-2-15,28-32-1 16,31-40 2-16,27-46-1 15,28-47 0-15,26-42 2 0,20-35-2 16,15-20-2-16,10-15 2 16,1-14 0-16,-5-3-1 15,-8 8 1-15,-16 17 0 16,-20 25-1-16,-27 32 1 15,-31 39 0-15,-37 39 0 16,-28 44 0-16,-25 41 0 16,-16 39 0-16,-12 30-1 15,-7 19 1-15,-1 2-1 16,16-12 3-16,18-21-2 16,19-23 2-16,29-29-1 15,25-41-1-15,17-49 0 16,48-29 1-16,13-40-1 15,18-24 0-15,11-20 0 16,8-14-2-16,1-8 0 0,-5-3 2 16,-8 2 0-16,-13 9 0 15,-15 16 0-15,-15 16-1 16,-15 17 1-16,-21 25 0 15,-23 27 1-15,-16 33-1 16,-13 30 0-16,-7 27-1 16,0 25 0-16,4 15 0 15,8 6-4-15,22 15-2 16,9-7-2-16,27 0-1 15,0-32-5-15,34 4 1 16,-9-40-3-16,32 18-2 16,-17-41 4-16,26 1 0 15,-19-27 3-15,27-10-1 16</inkml:trace>
  <inkml:trace contextRef="#ctx0" brushRef="#br0" timeOffset="73329.3667">25101 11869 8 0,'-118'-153'26'0,"-31"-29"1"15,-24-25-9-15,-24-28-5 16,-1 6-2-16,1 1 2 16,30 36-4-16,21 29 2 15,52 52-2-15,44 53-1 16,62 68-1-16,55 66-4 15,69 54 1-15,43 42-4 16,36 32 0-16,27 26-4 16,12 5 3-16,-6-7-3 15,-15-18 0-15,-28-29 0 16,-43-36-1-16,-43-43 3 15,-46-52-1-15,-55-55 3 16,-48-46-1-16,-43-52 2 16,-43-43 1-16,-36-49 1 0,-39-43 0 15,-34-44 2-15,-22-30 0 16,-10-11 0-16,15 19-2 15,29 39 2-15,43 39 0 16,48 66-2-16,60 76 0 16,62 84-1-16,72 98 0 15,58 57-2-15,40 48 1 16,31 30-1-16,26 23 0 15,6-2-2-15,-8-21 0 16,-23-42-1-16,-31-36 1 16,-41-46 1-16,-44-60-2 15,-51-60 2-15,-58-55 2 16,-49-54 0-16,-43-45-1 15,-35-50 3-15,-41-46-1 16,-26-42 1-16,-14-16-1 0,5 10-1 16,20 30 0-16,35 38 0 15,41 55 2-15,50 80-2 16,60 86-1-16,58 89 0 15,58 69 1-15,47 63 1 16,35 38-3-16,34 28 1 16,16 8-2-16,-1-19 0 15,-13-38 2-15,-20-34-2 16,-34-43 1-16,-39-63-2 15,-43-61 3-15,-58-58 0 16,-42-49-1-16,-47-46 2 16,-35-40 0-16,-33-41 0 15,-31-48-1-15,-28-30 1 16,-9-11-1-16,10 10 1 0,16 27 0 15,35 38-1-15,35 48-1 16,43 64 1-16,47 86 0 16,59 75 1-16,43 68 2 15,35 57-3-15,28 32 1 16,26 28 0-16,11 12-1 15,-2-18 1-15,-11-27-1 16,-24-35 0-16,-27-44-2 16,-35-65 2-16,-41-55 0 15,-51-57-1-15,-46-56 1 16,-38-50 0-16,-36-47-1 15,-37-50 1-15,-28-36 2 16,-21-21-1-16,-10-8 0 16,7 16 0-16,26 41 1 0,33 51 1 15,38 62-1-15,49 87-2 16,50 85 1-16,49 80-2 15,49 81 3-15,49 65-4 16,29 48 3-16,22 30-2 16,16 6-1-16,7-22 3 15,-3-38-3-15,-20-39 2 16,-21-54-1-16,-41-71 1 15,-37-71-1-15,-46-67 1 16,-43-50 0-16,-38-44-1 16,-36-42 2-16,-33-38-2 15,-33-43 1-15,-24-29-1 16,-17-19 0-16,-4 4 2 15,12 24 1-15,22 39 0 16,28 46 0-16,37 56 0 0,44 73 1 16,46 79-3-16,45 69 2 15,48 64-3-15,37 52 1 16,27 40-1-16,15 19 1 15,11 5-1-15,5-11-1 16,-3-32 2-16,-13-33-1 16,-28-46 1-16,-30-55-1 15,-35-65 1-15,-32-47-2 16,-38-45 2-16,-36-40 0 15,-33-43 1-15,-28-32 0 16,-26-40-1-16,-26-33 1 16,-15-21 0-16,-5-5 1 0,8 8-1 15,16 30 0-15,22 35 1 16,29 43-3-16,30 66 3 15,44 68-1-15,40 66 0 16,38 54-3-16,37 50 1 16,19 32 2-16,15 24-3 15,12 1 3-15,10-13-3 16,-2-31 2-16,-11-26-2 15,-19-31 4-15,-28-49-2 16,-26-49 0-16,-31-43 0 16,-29-32 0-16,-38-29 2 15,-29-24-1-15,-29-37 1 16,-28-29-2-16,-27-27 2 15,-18-14-3-15,-6 0 1 16,6 20-1-16,18 25 0 0,19 28 0 16,26 52 1-16,31 57-1 15,42 65 1-15,35 54 0 16,35 53 1-16,29 26 0 15,19 19 1-15,11 5-1 16,6-5-1-16,3-20 1 16,-9-27-1-16,-9-26 1 15,-19-38-1-15,-25-35 1 16,-22-37-1-16,-21-22-1 15,-19-24 1-15,-18-23 0 16,-21-26 0-16,-20-31-1 16,-20-26 0-16,-15-21 0 15,-11-2 0-15,1 11 0 16,7 20 0-16,8 22-1 0,20 39 1 15,23 50 1-15,30 60-1 16,32 52 1-16,31 51 1 16,28 31 0-16,20 11 0 15,14 10 0-15,8-4 0 16,5-18 1-16,-6-24-1 15,-9-25 2-15,-17-35-3 16,-23-35 0-16,-24-29 1 16,-21-25-2-16,-21-22 1 15,-23-23-1-15,-24-27 0 16,-24-25-1-16,-21-26 0 15,-18-25 1-15,-17-11-1 16,-6 4 2-16,9 20-2 16,13 22 2-16,24 36 0 0,32 45 0 15,38 59 0-15,35 53 1 16,51 65-1-16,41 46 0 15,37 30 2-15,21 24-1 16,16-1 1-16,5-3-1 16,0-22 1-16,-3-22 0 15,-18-38 0-15,-26-41 0 16,-34-43-1-16,-28-32-1 15,-29-30 1-15,-30-23-1 16,-28-26 0-16,-29-26-1 16,-24-24 0-16,-22-27-1 15,-21-20 0-15,-19-15 2 16,0 8-2-16,7 15 1 15,14 21-1-15,17 28 1 0,23 41 1 16,31 47 0-16,42 46 0 16,42 50 0-16,35 33 1 15,22 22-1-15,19 12 1 16,13 4 0-16,6-8 1 15,0-9-1-15,-9-20 0 16,-19-26-1-16,-20-30 1 16,-23-36 0-16,-22-25-2 15,-24-22 2-15,-25-27-3 16,-25-26 2-16,-26-26-1 15,-19-29 1-15,-19-26-1 16,-15-16 0-16,-9-2 0 16,-2 12-1-16,10 19 2 15,16 22-1-15,25 44 1 0,27 49-1 16,32 54 1-16,36 54 1 15,37 41 0-15,29 26-1 16,23 11 1-16,15 5 0 16,6-7 0-16,-1-16 0 15,-9-22 1-15,-15-27-1 16,-19-27-1-16,-26-36 0 15,-27-26 0-15,-23-21 0 16,-24-22 0-16,-22-23-1 16,-22-24 0-16,-21-23 0 15,-15-19 1-15,-6 6-1 16,3 12 1-16,6 15 0 15,15 24-1-15,16 38 2 16,26 44-1-16,36 49 0 0,34 48 0 16,25 32 1-16,18 26-1 15,16 15 0-15,8-1 2 16,10-10-1-16,1-16 1 15,-6-25-2-15,-19-27 1 16,-13-33 0-16,-20-34-1 16,-20-30 1-16,-22-24-2 15,-24-22 1-15,-26-23 0 16,-23-25 0-16,-18-23-2 15,-15-19 1-15,-11 0 1 16,0 17-1-16,7 14 0 16,13 27 1-16,18 42 0 15,25 45-1-15,26 47 2 16,30 44 0-16,26 39 0 0,22 20-1 15,21 17 1-15,14-3 0 16,11-14 0-16,-2-25-1 16,-3-25 0-16,-10-36-2 15,-11-43-2-15,-24-57-7 16,-5-19-10-16,-44-57-7 15,-8-20-9-15,-28-45-3 16,-8-22 0-16,-19-34 1 16</inkml:trace>
  <inkml:trace contextRef="#ctx0" brushRef="#br0" timeOffset="74851.6712">25634 1761 59 0,'-22'15'32'0,"6"-16"-1"16,22 15 0-16,-6-14-24 15,39 22 0-15,-1-6 0 16,14 15-1-16,1-6-2 0,2 5 0 15,-10-11-1 1,-5-1 0-16,-17-16-2 0,-14-15 1 16,-22-19-1-16,-16-18 0 15,-20-8-1-15,-16-11 0 16,-13-9 0-16,-15-16 0 15,-14-7-1-15,-9-15 2 16,-5-23-1-16,60 73 1 16,-6-2 0-16,10 6 0 15,0 3-1-15,-34-30 0 16,24 36 1-16,29 43-1 15,41 44 0-15,41 55-1 16,36 58 2-16,31 31-2 16,15 14 2-16,6-14-1 15,-4-17 2-15,-7-22-2 16,-20-31 1-16,-23-31 0 0,-22-29-1 15,-21-33 1-15,-22-30-1 16,-19-19 0-16,-20-24 0 16,-22-23-1-16,-14-13 0 15,-15-27 0-15,-22-15 0 16,-8-13 2-16,2 11-2 15,6 10 2-15,11 23-2 16,17 19 2-16,21 38-1 16,28 37 1-16,36 41-1 15,29 39 0-15,22 20 0 16,15 12-1-16,10 8 1 15,4 7 0-15,-1-13 0 16,-6-11 0-16,-14-18 0 0,-16-16-1 16,-19-18 2-16,-18-20-1 15,-20-20 0-15,-14-13 0 16,-21-19 0-16,-15-11 0 15,-15-19 0-15,-19-15 0 16,-11-19-1-16,-11-11 2 16,1 3-2-16,6 8 2 15,8 13-1-15,18 12 2 16,16 33-3-16,25 35 1 15,31 40 1-15,28 43-2 16,28 29 2-16,20 19-3 16,13 11 2-16,4 5-1 15,7-13 2-15,-2-16-1 16,-7-20 1-16,-15-27-1 0,-20-36 0 15,-16-32 1-15,-16-29 0 16,-14-21-1-16,-18-19 0 16,-14-22-1-16,-15-24 1 15,-15-29 0-15,-20-20 0 16,28 71 1-16,-8-7-1 15,3 10 1-15,-3 1 0 16,3 3 0-16,-1 1-1 16,9 17 0-16,19 21 1 15,-31-34 0-15,28 47-1 16,33 48-1-16,37 42 0 15,29 44 1-15,27 18 0 16,12 5 0-16,-11-32-1 16,-11-23 0-16,-18-21 2 15,-21-24-1-15,-20-23 1 0,-15-18-1 16,-20-19 0-16,-14-14 0 15,-16-25 0-15,-13-20 1 16,16 39-2-16,-5-6 1 16,-10-5-1-16,1 1 0 15,2 6 0-15,2 7 1 16,41 54 1-16,-72-83-1 15,23 22 1-15,28 41-1 16,25 40 0-16,26 35 2 16,28 34-1-16,39 34-1 15,10 1 0-15,1-19-2 16,-24-27 2-16,-17-20-1 15,-19-22 2-15,-19-21-2 16,-29-15 1-16,3-34 1 0,-28-10-1 16,-15-17 1-16,40 61 0 15,-61-91-1-15,13 34-1 16,-2-5 1-16,-2 4 1 15,2 0-2-15,-1 6 2 16,51 52-1-16,-85-77 1 16,67 70-1-16,-26-12 1 15,30 33 0-15,16 29-6 16,28 30-10-16,55 50-20 15,8 11-3-15,6 11-3 16</inkml:trace>
  <inkml:trace contextRef="#ctx0" brushRef="#br0" timeOffset="79587.6182">3053 13714 25 0,'-18'15'31'0,"8"6"0"15,-10-14 0-15,14 13-16 16,-15-17-10-16,21-3 0 16,-19-5 1-16,15-7-1 15,-6-22 0-15,10-9-1 16,-7-25 0-16,7-18 1 15,0-23-2-15,4-15 0 16,2-22 0-16,9-13-1 16,2-5 0-16,3 6 0 15,1 13 0-15,-1 25-2 16,-2 16 2-16,3 35 1 0,-8 38-2 15,-13 31-1-15,9 51-1 16,-13 20 2-16,0 21-1 16,0 20 1-16,2 17-1 15,-5 8-2-15,2 8 1 16,1-7 1-16,2-6 0 15,3-15 0-15,3-21-2 16,0-23 1-16,1-29 1 16,-5-44 0-16,13-20 0 15,-7-37 0-15,-1-32 2 16,-2-21-3-16,-2-26 3 15,-2-19-3-15,-3-13 2 16,-1-7-2-16,0 4 1 16,1 16 1-16,-1 22-1 15,2 23 1-15,-2 40-1 0,1 45 2 16,-6 43-2-16,-2 46 0 15,-1 37 0-15,1 26 0 16,1 26 0-16,0 17-1 16,-1 13 1-16,1 3-1 15,7-9 0-15,4-12 2 16,4-28-1-16,1-25-1 15,1-43 2-15,2-36-1 16,0-52 1-16,3-42-1 16,-1-38 1-16,-1-34-1 15,-1-33 1-15,-3-23-1 16,-5-16 0-16,2-14 1 15,-1 0 0-15,-2 6 0 16,3 19 0-16,-2 32 1 0,0 36-2 16,1 44 1-16,-3 53 0 15,-2 49-1-15,-2 49 0 16,-1 38 0-16,-6 27 0 15,2 29-2-15,-5 16 2 16,6 10 1-16,1-9-1 16,3-9-1-16,4-20 1 15,2-17-1-15,5-27 1 16,2-34 0-16,1-36 0 15,-8-37-1-15,16-36 1 16,-8-29-1-16,-2-28 1 16,0-27 0-16,-5-17-1 15,4-13 1-15,-4 5 0 0,-1 17 2 16,4 21-3-1,0 26 3-15,0 37-1 0,-4 44-1 16,1 31 0-16,-5 41 0 16,4 24 1-16,0 22-1 15,3 15 1-15,-3 10-2 16,4 11 2-16,1 6 0 15,3 6-1-15,5-5 0 16,-2-1 0-16,-2-5-2 16,-1-7 2-16,0-13-1 15,-5-17 0-15,0-22 1 16,-2-21-1-16,-3-24 1 15,-2-24-1-15,4-27 1 16,-16-32 0-16,4-26 0 0,-4-28 0 16,-2-26 0-16,-1-33 2 15,5-19-2-15,5-10 1 16,6-2-1-16,8 11 1 15,7 14-1-15,7 28 0 16,3 34 1-16,5 48 0 16,-3 46 0-16,-7 47-1 15,-7 44 1-15,-10 43-2 16,-5 38 2-16,-6 40-2 15,-7 32-1-15,-8 32 0 16,-4 23 0-16,-6 21-2 16,-1 8 2-16,-2 11 0 15,2 0-2-15,2-11 1 16,3-17-1-16,5-27 3 15,3-29-2-15,9-38 3 0,4-40-2 16,6-44 2-16,1-39 0 16,5-40 0-16,2-37 0 15,-1-40 0-15,1-36 0 16,2-22-1-16,-2-13 1 15,0-9 0-15,3 6-1 16,-5 1 1-16,0 26 0 16,0 30 0-16,-1 35 0 15,2 26 1-15,-1 38-1 16,-1 24 0-16,0 17 0 15,3 27 0-15,-3 3 0 16,6 16-1-16,3-6 3 16,7 20-2-16,-5-93 0 15,-3 1 0-15,7-5-1 0,-2-2 2 16,1-14 1-16,-3-18 0 15,19 17-5-15,-9-48 1 16,2-38 2-16,-18-47 0 16,3-48 1-16,-27-39-2 15,-1-25 0-15,2 13 0 16,-3 15 2-16,3 21-1 15,0 22 1-15,6 36-1 16,8 34 0-16,4 53 0 16,12 31 0-16,-6 45 0 15,7 26 0-15,-1 30 0 16,3 27 2-16,-1 36 0 15,-6-91-3-15,-2 5 1 16,10 1 1-16,-2 1-1 0,1-3 1 16,-2-4 0-16,9-6-3 15,-3 1 1-15,-1-18 2 16,-3-3-1-16,4-14-1 15,-2-9 1-15,-17-55-1 16,25 42 1-16,-1-83 0 16,-24-61-1-16,-8-58 0 15,-15-49 0-15,-4-15 2 16,-11-8-1-16,9 15 0 15,9 51-1-15,4 52 2 16,5 37 0-16,9 55 0 16,2 40-1-16,4 38 1 15,0 34-2-15,3 19 0 16,5 32 1-16,-4-59-2 15,-2 4 4-15,7 7-2 0,-3 3 1 16,0-9-1-16,1 4 0 16,6-13 1-16,-2 1-1 15,0-14 1-15,-3-5-2 16,-12-60 1-16,39 63 1 15,-15-59-2-15,-6-58 1 16,-9-63-1-16,-10-59 1 16,-3-35 0-16,-12-27 0 15,4-8 0-15,4 27-1 16,1 44 3-16,4 25-2 15,3 41 2-15,1 34-2 16,1 48 0-16,5 44 0 16,-3 33 0-16,0 37 0 0,-1 21 0 15,3 20 0-15,0 22 0 16,0 11 0-16,1 6 1 15,3 8 1-15,-3-90-3 16,-3 0 3-16,6-9-1 16,-2 3 1-16,-2-15-3 15,-2 0 3-15,16 23-3 16,-20-46 0-16,0-41 1 15,3-48-2-15,-8-49 0 16,-20-52 1-16,-3-25 1 16,-16-30-2-16,7 7 0 15,-8-7 3-15,4 12-1 16,-3 22 1-16,13 25-1 15,-1 34 0-15,13 34 0 0,7 41 1 16,12 36-1-16,0 50 0 16,4 29 0-16,5 28 0 15,-1 22 0-15,8 23 0 16,1 23 0-16,1 7 0 15,4 9 2-15,-9-90-2 16,4 3-1-16,-7-13 1 16,4-3 0-16,2-6 0 15,3-5 1-15,-11 39 2 16,22-40-6-16,-30-76 4 15,29-29-1-15,-33-70-1 16,5-39 2-16,-11-41-1 16,-3-10-1-16,-11 0-1 15,-5 9 2-15,1 22 0 0,2 29 1 16,3 24-1-16,5 30 0 15,0 37 0-15,18 38 0 16,-17 37 0-16,12 34 1 16,4 29-1-16,2 16 0 15,4 35 0-15,2 11 0 16,4 20 1-16,-3-94-3 15,-3 9 3-15,9-2-1 16,0 7 0-16,1-18 0 16,-1 2 0-16,5-4 1 15,-2-4-3-15,-2-16 2 16,-2-6-1-16,28-2 3 15,-24-44-3-15,7-52 0 16,-25-62 1-16,0-37 0 0,-20-42 1 16,-1-27 0-16,-11-9-1 15,12 30-2-15,-2 14 3 16,3 36-1-16,3 34 1 15,5 31-1-15,7 37 0 16,5 37 0-16,1 41 0 16,3 27 1-16,1 25-2 15,4 25 1-15,3 32 0 16,1 15-1-16,4 11 2 15,-6-84-3-15,-3 2 2 16,9-2 0-16,-3 3 1 16,0-13-2-16,-1 2 1 15,5-9 1-15,-1-1-3 0,-3-15 4 16,-14-59-2-1,26 79-1-15,-12-66 1 0,0-33 1 16,-5-48-1-16,-12-49-2 16,-15-39 3-16,-1-17 0 15,-12-14-1-15,5 5 1 16,10 41-1-16,-1 46 0 15,3 33 0-15,5 39 2 16,5 35-2-16,4 34-1 16,2 30 1-16,1 18-1 15,5 33 2-15,-3-55-3 16,-3 8 2-16,9 4 0 15,-5 6 0-15,2-7 0 16,-3 3-1-16,7-5 3 0,-2 1-3 16,0-12 2-16,-3 2 0 15,5-9-1-15,-1-4 0 16,-11-59-1-16,11 71 2 15,20-63 0-15,-36-36-1 16,-3-61-1-16,-16-52 0 16,-1-17 1-16,-12-27 0 15,5-1 0-15,0 22-1 16,13 37 0-16,0 28 1 15,9 47 1-15,10 52-1 16,8 55 0-16,2 41 0 16,3 33-1-16,-4-53 1 15,3 8 1-15,-5 0-1 16,5 5-1-16,1-1 1 15,4-1-3-15,-3-9-4 0,-4-7-7 16,-10-71-5-16,6 65-6 16,21-72-7-16,-8-82-7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25T21:36:02.4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3628 2546 8 0,'0'0'25'16,"-5"12"0"-16,5-12-7 15,0 0-1-15,0 0-3 16,0 0-4-16,0 0-1 16,0 0 0-16,0 0-3 15,13-8 0-15,-13 8-1 16,0 0-1-16,13-4-1 15,-13 4 1-15,12 3-2 16,-12-3 0-16,0 0 1 16,14 7-1-16,-14-7-1 15,0 0 1-15,14 9-1 16,-14-9 1-16,11 7-1 0,-11-7 0 15,18 4 0-15,-6-2 0 16,-12-2 0-16,23 2 0 16,-11-2-1-16,2-2 1 15,1-2 0-15,3 2 0 16,-1-1-1-16,1-1 1 15,0 2-1-15,2-3 1 16,0-2-1-16,1 4 0 16,1-1 1-16,-1-1-1 15,0 1 0-15,1 0 0 16,-1 1 0-16,-2 1 0 15,1 0 0-15,1 0 0 16,-3 3 0-16,0-1 0 0,0 1-1 16,0-1 1-16,3-1 1 15,-2 1-1-15,0 0-1 16,2 1 1-16,0-1 0 15,-1 0 1-15,2 0-1 16,-1 2 0-16,-1 0 0 16,2 0 0-16,0 1 0 15,1-3 0-15,-1 2 0 16,-1-1 0-16,0-1 0 15,1 0 0-15,0-1 0 16,1-1 0-16,1-1 1 16,-4 1-1-16,2-2 1 15,1 2-1-15,2-1 0 16,-2 1 0-16,-1-1 1 0,-2 1-1 15,1 0 0-15,-1 1 0 16,1 4 0-16,-2-3 0 16,-1 1 0-16,2 0 0 15,-2 0 0-15,0 2 1 16,0 0-1-16,1-1 0 15,2-2 0-15,-2 1 0 16,2-1 0-16,-2 2 0 16,1-4 1-16,2 2-1 15,0-2 0-15,-1 1 0 16,-1-3 1-16,2 0-1 15,1 1 0-15,1 0 0 16,-1-1 0-16,0 0 0 16,0 1 0-16,2 1 0 0,-4 0 0 15,0-1 0-15,-2 1 0 16,-1 0 0-16,-1-1 0 15,0 2 1-15,-3-3-1 16,0 0 0-16,0 3 0 16,2 0 0-16,-1-2 1 15,1 3-1-15,-1-1 0 16,2 0 0-16,0 1 0 15,-1 0 0-15,2 0 1 16,0 1-1-16,3-1 0 16,0 0 1-16,-1 1-1 15,5-3 0-15,-1 0 0 16,1 1 0-16,-1-2 0 15,0 0 0-15,2-1 0 16,-3-1 0-16,2 2 0 0,-3-1 0 16,-2 2 0-16,2 0 0 15,-1 0 0-15,1 3 0 16,-3 2 0-16,0-1-1 15,-2 3-1-15,-17-5-4 16,31 16-28-16,-31-16-1 16,0 0-2-16,0 0-1 15</inkml:trace>
  <inkml:trace contextRef="#ctx0" brushRef="#br0" timeOffset="1817.3633">3317 5393 18 0,'0'18'29'16,"0"-18"-1"-16,-3 17 3 16,3-17-17-16,-2 19-1 15,2-19-3-15,2 14-3 16,-2-14-2-16,29 8-1 15,-15-9-1-15,9 3 0 16,-2-4 0-16,4 0 0 16,-2-3-1-16,3 4-1 15,-8-4 1-15,3 1-1 16,-2 0 1-16,3 1-1 15,-3-2 0-15,2 3 0 16,-2-2 0-16,1 1-1 0,-1 1 1 16,-2 1 0-16,-1-2 0 15,2 4 0-15,-1-1-1 16,0 0 1-16,0 0 0 15,3 0-1-15,-2 0 1 16,4 2 0-16,-1-2-1 16,-2 0 1-16,-2-2-1 15,2 1 1-15,-1 0-1 16,-1 1 0-16,-1-2 1 15,1 2-1-15,0-2 1 16,2 2-1-16,1-1 1 16,-1 1-1-16,1 0 0 15,1 0 1-15,1 0-1 16,1 0 0-16,2 0-1 0,-4 0 1 15,4 1-1-15,-3-1 1 16,1 1-1-16,-1 0 0 16,0 1 1-16,-4 0 0 15,1 0 0-15,0 0 1 16,1 1-1-16,0 1 0 15,1-3 1-15,3 1-1 16,2 1 0-16,0-2 0 16,3 0 0-16,5 1 0 15,2 0 0-15,2-2 1 16,2 2-1-16,2-2 0 15,0 0 0-15,2 2 1 16,0-3-1-16,-2 2 0 16,0-2 0-16,0 1-1 0,-1-1 1 15,1-1 0-15,1 1 0 16,-1-2 0-16,2 1 0 15,-4-1 0-15,0 2 0 16,0 0 1-16,-3 1-1 16,-1-1 0-16,-2-1 0 15,-2 1 0-15,-3 2 0 16,2-1 0-16,-2 0 0 15,-4 0 0-15,2-1 0 16,-1 0 0-16,1 1 0 16,0-2 0-16,1 1-1 15,1-1 1-15,0-2 0 16,4 0 0-16,0 0 0 0,0 0 0 15,4-1-1-15,-3 1 1 16,5-2 1-16,0-1-1 16,2 1 0-16,-3 1 0 15,4-2 0-15,-1 1 0 16,1-3 1-16,1 1-1 15,-1 2 0-15,1-2 0 16,-4 2 0-16,3 1 0 16,-2 1 0-16,-1 0 0 15,-1 2-1-15,-3-1 1 16,-2 3 0-16,-2 0 0 15,-3 0 0-15,-1 1-1 16,-1-1 2-16,-4 2-1 16,1-2 0-16,0 3 1 0,0-3-1 15,2 2 0-15,1-2 1 16,1 1-1-16,0 0 0 15,-3-2 1-15,-1 3-1 16,-5-3-1-16,-4 4-1 16,-14-3-5-16,12 0-24 15,-29-12-6-15,6 7-1 16,-12-13 0-16</inkml:trace>
  <inkml:trace contextRef="#ctx0" brushRef="#br0" timeOffset="4087.8174">3349 11182 8 0,'0'0'19'16,"0"0"-12"-16,0 0 4 15,-4 13 0-15,4-13-1 16,0 0 3-16,-14-1 0 15,14 1-3-15,0 0 1 16,0 0-2-16,-14 5-2 16,14-5-1-16,0 0-1 15,0 0 0-15,-12 4-1 16,12-4 2-16,0 0-3 15,0 0 0-15,3 11 0 16,-3-11-1-16,9 13 2 16,4-7-4-16,-13-6 1 0,26 3 0 15,-12-3 0-15,6 0-1 16,1-5 1-16,1 1 2 15,0-3-3-15,-3 2 2 16,0 3-1-16,1-2 0 16,-2 0-1-16,2-1 1 15,-1 1-1-15,5 0 0 16,-4 0 1-16,2-1-1 15,1 1 1-15,2 2 0 16,0-1-1-16,0 2 1 16,-2 0-1-16,2-1 1 15,-2 2-1-15,0 2 0 16,-3-1 0-16,0-1 0 15,0 1 0-15,0-1 0 16,-1 0 0-16,-1-1 1 0,-1 1-1 16,-1-1 0-16,1-1 0 15,0 1 0-15,-3-1 1 16,0 2-1-16,-1-3 0 15,-1 1 0-15,-1-1 0 16,2 0 0-16,-1 1 1 16,3-2-2-16,-3 1 1 15,2 0 0-15,-1 0-1 16,1-1 1-16,0 3-1 15,0-2 1-15,2 1-1 16,-5-1 1-16,5 2 0 16,-3 0 0-16,2 1 0 15,-1 0-1-15,2-2 2 16,-2 1-1-16,1 2 0 0,1 2 0 15,-2-2 0-15,1 0 0 16,1 2 1-16,1-2-1 16,1 2 0-16,2 1 0 15,2-2 1-15,0 0-1 16,2 0 0-16,3-1 0 15,0-2 1-15,4 2 0 16,0 1-1-16,0-1 0 16,0-2 1-16,1 2-1 15,2-1 0-15,-3-1 0 16,-1 2 1-16,0-2-1 15,-2 1 0-15,1 0 0 16,0 0-1-16,-2-3 1 16,2 3 0-16,-2-1 0 15,-3-2 0-15,1 3 0 0,-4-1 0 16,0 0 0-16,-2 1 1 15,-1 1-1-15,-1-1 0 16,0 3 0-16,-2-2 1 16,1 0-2-16,-3 2 2 15,2-1-1-15,-1 2 0 16,0 0-1-16,0 0 1 15,1 0 0-15,1 1 0 16,1-3 0-16,4 2 0 16,-1-1 0-16,3-2 1 15,3-1-1-15,1 0 0 16,4-1 0-16,1-4 1 15,0 3-1-15,2-3 1 16,-1 0-1-16,1 0 1 0,1-3-1 16,-1 2-1-16,0-1 2 15,-2 2-2-15,1-2 1 16,0 2 0-16,-2-1 0 15,-2 3-1-15,-2 1 1 16,0 1 0-16,-1 1 0 16,-2 0 0-16,1 1 0 15,-2 2 0-15,0 1 0 16,2-2 0-16,-2 1 0 15,1-2 0-15,2 2 1 16,1-2-1-16,0 1 0 16,0 0 0-16,3-1 0 15,-2-1 0-15,0-1 1 0,2-1-1 16,1 2 0-16,-2-2 0 15,2-2 0-15,-1 0 0 16,1-1 0-16,0-1 0 16,0 1-1-16,-3-1 1 15,0 1 0-15,-1 0 0 16,-1 1 0-16,-2 2 0 15,-2-2 0-15,0 3-1 16,-1-1 2-16,-1 1-1 16,2 1 0-16,-1-1 0 15,2 0 0-15,2-2 1 16,-1 0-1-16,3 2 0 15,0 0 0-15,0-2 0 16,1 2 0-16,1-2 1 0,-4 1-2 16,1 2 1-16,-3-1 0 15,-2 3 0-15,-2-2 0 16,-1-1 1-16,-4 2-1 15,-2-1 0-15,-12 0 0 16,17 5 0-16,-17-5-2 16,0 0-4-16,-17 3-18 15,17-3-13-15,-27 4-2 16,13-4-1-16,-5-12 1 15</inkml:trace>
  <inkml:trace contextRef="#ctx0" brushRef="#br0" timeOffset="5029.0056">8373 11179 1 0,'25'-14'9'0</inkml:trace>
  <inkml:trace contextRef="#ctx0" brushRef="#br0" timeOffset="5590.1178">8572 11181 3 0,'0'0'1'0,"18"2"4"16,-18-2 1-16,18 4 2 15,-5 1 1-15,-13-5 0 16,16 12 0-16,-16-12-2 15,15 13 0-15,-15-13-1 16,14 15 1-16,-14-15-2 16,21 18 2-16,-21-18-1 15,26 18 2-15,-26-18-2 16,28 17 2-16,-17-15-2 15,11 10-1-15,-8-9-2 16,10 4 0-16,-1-5 0 16,6 4-2-16,6-5 0 15,8 3-1-15,4-2 1 0,10 2 0 16,9-3 0-16,8 4 0 15,9-1-1-15,7 1 1 16,5 2-1-16,9-2 1 16,4 0 0-16,6-1-1 15,1 0 1-15,5-2-1 16,-2 0 1-16,2-2 0 15,0-2-1-15,-3 0 1 16,-4-1-1-16,-2-1 0 16,-4 1 1-16,-7-1-1 15,-6 0 1-15,-6 1-1 16,-10 2 1-16,-8 2-1 15,-12 1 1-15,-12 1-1 16,-13 3 0-16,-13 1 0 0,-20-7-2 16,-4 18-2-16,-14-1-5 15,-27-6-23-15,4 14-4 16,-20-6 2-16,-2 14-1 15</inkml:trace>
  <inkml:trace contextRef="#ctx0" brushRef="#br0" timeOffset="6290.2577">8535 13286 11 0,'0'0'29'16,"-5"14"1"-16,5-14 0 15,29-1-24-15,-9-2-2 16,11 4-1-16,-2-3 1 16,11 1 0-16,1-3 0 15,9 1-1-15,2-3 1 16,11 1 0-16,1-7-2 15,11 4 0-15,4-3 0 16,11 1-1-16,7-3 0 16,6 4 0-16,9 1-1 15,3 3 0-15,6 0 1 16,6 4-1-16,8-2 0 0,2 2 0 15,2 2 0-15,5 0 0 16,0 1 0-16,3 0 1 16,0 1-1-16,-3-1 0 15,-8 2 1-15,-4 1-1 16,-11 0 1-16,-9 3-1 15,-13 0 0-15,-13 2 1 16,-15 2-2-16,-15 2 0 16,-14 4-1-16,-23-3-4 15,-1 17-21-15,-32-9-9 16,-8 13 2-16,-23-3-1 15</inkml:trace>
  <inkml:trace contextRef="#ctx0" brushRef="#br0" timeOffset="6967.3932">8491 14913 14 0,'32'0'32'15,"11"9"0"-15,2-9-10 16,15 12-12-16,0-9-4 16,15 5-2-16,4-4 0 15,12 0-1-15,7-3-1 16,14 0 0-16,5-6 0 15,11 1-1-15,4-3 0 16,9-5-1-16,4-3 1 16,7-1-1-16,2-1 0 15,2-1 0-15,1-3 1 16,0-1-1-16,1 0 0 15,-6 1 0-15,-4 5 0 16,-10 2-1-16,-13 7 1 0,-12 0-1 16,-15 11-3-16,-22-10-9 15,-12 20-22-15,-24-9 2 16,-14 10-2-16</inkml:trace>
  <inkml:trace contextRef="#ctx0" brushRef="#br0" timeOffset="10161.0318">16169 612 3 0,'0'0'22'16,"0"0"1"-16,24-54-7 16,-24 54-1-16,0 0-2 15,0 0-2-15,0 0-1 16,0 0 1-16,0 0-4 15,0 0-1-15,0 0 0 0,30-54-1 16,-30 54-2-16,0 0 0 16,0 0-1-16,0 0 0 15,0 0 0-15,0 0-1 16,0 0-1-16,2 22 1 15,-2-10 0-15,-1 9 0 16,-1-3 0-16,-2 9-1 16,-1-2 1-16,1-3 0 15,0 0-1-15,-1-1 1 16,1-2-1-16,0 3 0 15,-1-1 0-15,0-3-1 16,2 0 2-16,-1-4-2 16,0 0 1-16,2 6 0 15,-1-2 0-15,2 1 0 0,-2-3 0 16,3 0 0-16,-2 2 0 15,0 2 0-15,1-2 0 16,1 3 0-16,-1 6-1 16,-2-6 2-16,3 10-1 15,-2-3 1-15,0 2-2 16,1-2 1-16,0 3 0 15,-2-2 0-15,1-2 1 16,-1 0-2-16,1-3 1 16,-2-1 0-16,0 0 0 15,0 3 1-15,0 0-1 16,0-3 0-16,2 0-1 15,-2-1 1-15,1-2-1 16,1 2 1-16,0-2 0 0,0-2 0 16,2-2-1-16,-3-4 1 15,5 3 0-15,-2 0 0 16,0 0 0-16,0 1 0 15,-2 3 0-15,1 1 0 16,0 2 0-16,-2 1 0 16,1 4 0-16,0-1 0 15,0 2 0-15,-1-1 0 16,2-3 0-16,0-1 0 15,1-2-1-15,0-3 1 16,1-4 0-16,-2 0 0 16,1-14 0-16,0 19 0 15,0-19 0-15,-3 17 0 16,3-17 0-16,-1 13 0 0,1-13 0 15,0 0 0-15,0 0 0 16,0 0 0-16,0 0 0 16,-11-17 0-16,10 2 0 15,1-6 0-15,1-5 0 16,1-6 0-16,2-6 1 15,1-3-1-15,1-6 0 16,2-2 1-16,2-4-2 16,0-3 2-16,1-2-1 15,0 1 1-15,1-1-1 16,-2-1 0-16,0-2 3 15,0 2-5-15,-3 0 5 16,1 4-4-16,-3 5 2 0,-1-2-1 16,-1 4 1-16,-2 2-1 15,0 6 0-15,-1 1 1 16,0 4-1-16,-1-3 0 15,1 1 0-15,0 5 0 16,0 32 0-16,0 0-1 16,0 0 2-16,2-61-1 15,-2 61 1-15,0 0-1 16,6-59 0-16,-6 59 1 15,0 0 0-15,10-64 0 16,-10 64-1-16,0 0 0 16,14-55-2-16,-14 55-25 15,0 0-6-15,0 0-2 16,15-54 1-16</inkml:trace>
  <inkml:trace contextRef="#ctx0" brushRef="#br0" timeOffset="12093.4182">15475 1529 8 0,'14'2'23'0,"-14"-2"1"0,0 0-6 16,0 0-1-16,22 3-4 15,-22-3-3-15,14 0-2 16,-14 0-3-16,17-3 0 16,-17 3-1-16,23-3-1 15,-11 1 0-15,2 1-1 16,-1-2-1-16,3 3 1 15,1-2-1-15,3 1 0 16,-2-2 0-16,1 1 0 16,1-1 0-16,0 3-1 15,-1-3 1-15,2 2-1 16,-5 0 1-16,2 0-1 15,-1-1 0-15,0 1 1 0,0 1-1 16,-1 0 0-16,1 0 0 16,1 0 0-16,-1 1 0 15,1-2 0-15,1 2 0 16,0-1 0-16,-1 0 0 15,4 0 0-15,-1-1 0 16,1 1 1-16,0-1-1 16,1 1 0-16,-1-2 0 15,2 1 0-15,-1-1 1 16,-1-1-1-16,0 3 1 15,-1-5-1-15,1 0 0 16,1 1 0-16,-1-1 1 16,0 1 0-16,1-2-1 15,0 0 0-15,-1 0 0 0,0 6 0 16,0-3 1-16,-1 2-1 15,1-1 0-15,1-1 1 16,-2 2-1-16,0-1 0 16,-1 1 1-16,0 1-1 15,-2-1 0-15,-2 2 1 16,0 0-1-16,-2-1 0 15,0 3 0-15,1 0 0 16,0-1 0-16,0-1 1 16,-2 2-1-16,4-2 0 15,-1 1 0-15,4-1 0 16,-1 4 0-16,0-4 0 15,5 3 0-15,1-4-1 16,4 1 1-16,0-2 0 16,5 2 0-16,-1-1 1 0,3-5-1 15,3 4 2-15,-2-4-2 16,2 2 1-16,-2-1 0 15,4 2 1-15,-2-2-1 16,-1 0 0-16,1 0 0 16,-2 3-1-16,-2-3 1 15,0 3 0-15,-3-2-1 16,-4 5 1-16,-1-2-1 15,0 1 0-15,-1 2 0 16,-1-2 1-16,-2 3-1 16,1-1 0-16,-1 3 0 15,2-4 1-15,-1 1-1 16,0-1 0-16,0-2 1 15,2 2-1-15,-1-4 0 0,1 2 0 16,0-1 0-16,-2 0 1 16,1-3-1-16,-2 3 0 15,-1-2 0-15,1 2 0 16,-2-1 0-16,-2 1 0 15,0 0 1-15,-1 0-1 16,-1-1 0-16,4 1 0 16,-2 1 0-16,-1 1 0 15,0-1 0-15,1 0 0 16,1 0 0-16,0 0-1 15,1 0 1-15,-3 2 0 16,0-2 0-16,0 1 0 16,-1-2 1-16,1 2-1 15,-2 0 0-15,0 0 1 0,-2 2-1 16,-1-2 0-16,-13-1 0 15,19 2-1-15,-19-2-4 16,0 0-25-16,0 0-1 16,0 0-2-16,0 0-1 15</inkml:trace>
  <inkml:trace contextRef="#ctx0" brushRef="#br0" timeOffset="13938.7872">19321 305 8 0,'0'0'7'0,"0"0"0"15,0 0-1-15,0 0 2 16,0 0 0-16,0 0 2 15,0 0 2-15,0 0-1 16,0 0-1-16,0 0 0 16,57-46 1-16,-57 46-3 0,0 0-1 15,0 0 0-15,0 0-3 16,0 0 1-16,0 0-1 15,0 0 0-15,0 0 0 16,0 0 0-16,0 0-2 16,0 0 2-16,0 0 0 15,0 0-2-15,0 0 2 16,0 0-3-16,0 0 1 15,0 0-2-15,0 0 2 16,14 57-2-16,-14-57 0 16,0 0 0-16,0 0 0 15,6 69 0-15,-7-55 0 16,1-14-1-16,4 41 1 15,1-3-1-15,3 5 1 0,-5 0 0 16,4-7 0-16,-3 1-1 16,-2 0 1-16,0-9 0 15,-2 2 0-15,0 2 0 16,-2-3 0-16,1 0 0 15,-2 3 0-15,0-7 0 16,0 1 0-16,-2 1 0 16,1 0 0-16,-1 5-1 15,1-1 0-15,-2-3 1 16,0-1-1-16,0 1 2 15,1-1-2-15,1 0 2 16,-1-2-2-16,2-2 2 16,-1 0-1-16,2-2 1 15,-1 1-1-15,5-2 0 0,-4 1 1 16,1-2-1-16,2 1 0 15,-3 0 0-15,0 3 0 16,1-2 0-16,1 4-1 16,-4 0 1-16,3-2-1 15,-3 3 1-15,2-2-1 16,-2 2 1-16,2-5-2 15,-1 0 1-15,-1-3 2 16,1 3-1-16,1-1 0 16,-1-2 0-16,0 3 0 15,1-3 0-15,1 0 0 16,-2-2 2-16,2 5-4 15,-1 1 2-15,1-1 0 16,0 0 0-16,-1-1 0 16,1 2 0-16,-1-1 0 0,-1 3 0 15,2-2 0-15,-1-1 0 16,1 0 0-16,0-1-1 15,0 1 1-15,-1-2 0 16,2 2 0-16,-1-3 0 16,1 0 0-16,0-4 1 15,0 1-1-15,0 0 2 16,0 0-2-16,0 0 0 15,-1 0 1-15,1 2-1 16,0 0 0-16,-2 1 0 16,1-1 0-16,0 3 0 15,0-2 1-15,-1 1-1 16,2-1 0-16,-1-2 0 15,0 0 0-15,-2-1 0 0,3 3 0 16,-1 0-1-16,-2-1 1 16,2-3 0-16,1 0 0 15,0-3 0-15,0-11-1 16,0 0-3-16,0 0-19 15,0 0-7-15,9-33-2 16,3 13-1-16</inkml:trace>
  <inkml:trace contextRef="#ctx0" brushRef="#br0" timeOffset="15684.1362">18751 1708 11 0,'18'-10'21'15,"-5"7"1"-15,-13 3 1 16,20-5-7-16,-18-6-3 15,10 13-3-15,-12-2-2 16,12-3-2-16,-12 3 0 16,15-2-2-16,-15 2-1 0,20 2 0 15,-9-4-1-15,3 4 0 16,-1-2 0-16,4 0-1 15,-3 0 0-15,3 0 0 16,0-2 0-16,-1 0-1 16,2-1 0-16,0 1 0 15,2-2 0-15,0 0 0 16,1-3 0-16,1 2 0 15,2-2 0-15,-1 0 0 16,3 1 1-16,0-2-1 16,0 3 0-16,-1 1-1 15,0 0 1-15,-1 2 0 16,0 0 0-16,-1 2 0 15,-1 2 0-15,-2-1 0 0,2 0 0 16,0 1 0-16,1-2 0 16,2 0 1-16,-1-2-1 15,0 2 0-15,3-1 0 16,-1 0 0-16,1-1 1 15,0 1-1-15,0-3 1 16,-1 3-1-16,0-1 0 16,0 0 0-16,-2 0 1 15,2 0-1-15,-2 0 1 16,1-1-1-16,-2 3 1 15,0 0-1-15,0 0 0 16,-1 0 0-16,0 2 0 16,-1-1 0-16,0-1 0 15,-1 2 0-15,0 1 0 16,1 0 0-16,-1-1 0 0,1 1 0 15,-2-1 0-15,2-1-1 16,0 2 1-16,0-2 0 16,3 1 0-16,-1-1 1 15,0-1-1-15,0-1 0 16,4 2 1-16,-1-4-1 15,0 2 0-15,-1 0 1 16,1-3-1-16,0 1 0 16,1 0 0-16,-1-1 1 15,1 0-1-15,2 1 0 16,-2 1 0-16,0-1 1 15,-1 1-1-15,-1 2 0 0,-2 0 0 16,-1 1 1-16,-2 0-1 16,-3 2 0-16,0-2 0 15,-1 3 0-15,0-2 0 16,1 2 0-16,-2-1 0 15,0-1 0-15,2 1 0 16,0-1 0-16,0 0 0 16,-1-1 0-16,1 0 1 15,1-1-1-15,-1 0 0 16,2 0 0-16,0-1 2 15,2-2-2-15,-2 1 1 16,2-1 0-16,-2 0 0 16,2 0 0-16,-2-1-1 15,-1 3 1-15,0-3-1 16,-2 1 0-16,-2 3 0 0,-1 0 0 15,-2 0 0-15,1 2 0 16,-12-2 0-16,18 2 0 16,-18-2-1-16,15 4 1 15,-15-4 0-15,17 4 1 16,-17-4-1-16,19 1 0 15,-19-1 0-15,20-1 0 16,-20 1 0-16,22-1 0 16,-11-1 0-16,-11 2 0 15,22-3 0-15,-9 1 0 16,-13 2 0-16,22-2 1 15,-22 2-1-15,19-4-1 16,-19 4-4-16,0 0-25 16,0 0-2-16,0 0-2 0,0 0 0 15</inkml:trace>
  <inkml:trace contextRef="#ctx0" brushRef="#br0" timeOffset="17540.5074">19909 2044 31 0,'0'0'28'16,"0"13"2"-16,0-13-4 16,3 18-13-16,-3-18-3 0,-2 23-4 15,0-9-1-15,4 6-1 16,-3-2-1-16,4 5 0 15,-2 3-1-15,0 3 0 16,1-2 0-16,0 3-1 16,1-2 0-16,-1 3-1 15,0 0 1-15,-1 1-1 16,-1-6 0-16,0 3 0 15,-1-1 0-15,-1 0 0 16,0 0-1-16,-1-2 1 16,1 2 0-16,-2-1 0 15,0 0 0-15,0 0 0 16,-1-3 0-16,1 2 0 15,0-2 0-15,0-1 0 0,0 0 0 16,1-1 0-16,-1 1 0 16,1-1 0-16,1 0 0 15,-1-1 0-15,2 1 0 16,-1 0 0-16,1 0 0 15,0-3-1-15,0 1 1 16,-1 1-1-16,0-1 2 16,0 2-2-16,1 0 2 15,-1-1-2-15,-2-1 1 16,2 2 1-16,0-2-1 15,-2 0-1-15,0 0 1 16,0 1 0-16,0-2 0 16,0 1 0-16,2 1-1 15,-3-1 1-15,2 1 0 16,1-3 0-16,-1 1 0 0,-1-1 0 15,2 0 0-15,-1 1 0 16,0 0 0-16,2 0 0 16,-1-1 0-16,0 3 0 15,1-3 0-15,0 1 0 16,1 0 0-16,-2-3 0 15,1 0 0-15,1 0 0 16,0-1 0-16,0-1-1 16,0 0 1-16,1-2 0 15,-1-1 0-15,0 2 0 16,-1-1 0-16,0-1 0 15,0 1 0-15,1-12 0 16,-3 20 0-16,0-8 0 0,3-12 0 16,-5 20 0-16,5-20 0 15,-4 21 0-15,4-21-1 16,-2 20 1-16,-1-7 1 15,2 0-2-15,0 0 1 16,-1-1-1-16,1 4 2 16,0-3-2-16,-2 1 2 15,2 2-2-15,-2-3 1 16,2 1 0-16,-1 0 0 15,0 2 0-15,1-2 0 16,-2 1 0-16,3-1 0 16,-1-1 1-16,1 0-2 15,1-1 2-15,-1-12-2 16,2 17 1-16,-2-17-2 0,0 0-18 15,0 0-11-15,5-16 0 16,3 4-1-16,-8-13 0 16</inkml:trace>
  <inkml:trace contextRef="#ctx0" brushRef="#br0" timeOffset="19152.8298">18689 3204 20 0,'0'0'23'0,"-13"5"2"15,13-5-6-15,0 0-3 16,12 3-3-16,-12-3-4 15,13-3 0-15,-13 3-3 0,19 1-1 16,-19-1-1 0,22 4 0-16,-11-3-1 0,5 5 0 15,-3-2-1-15,3 3 0 16,1-3-1-16,2-1 0 15,1-1 0-15,2 0-1 16,1-2 1-16,1-1-1 16,5-2 0-16,0 0 0 15,2-1 0-15,1-1 0 16,2-1 0-16,0 1 0 15,2 0 0-15,1-1 1 16,-3 1-1-16,2-2 0 16,0 1 2-16,0 1-2 15,2 0 0-15,-2-1 0 16,0 1 0-16,-1 2 0 15,-2 0 0-15,0 0-2 0,-2 2 2 16,-1 1 0-16,-2 0 0 16,-1 1-1-16,-1 1 1 15,0-1 0-15,-2 0-1 16,-1 2 1-16,3-1 1 15,-1 1-1-15,0-1 1 16,-1 1-1-16,1 0 2 16,0-1-2-16,0-1 1 15,1 1-1-15,-1-4 0 16,0 1 0-16,2-1 0 15,0-1 0-15,-1-1-1 16,0 0 1-16,0 2 0 16,1 1 0-16,-2-1 0 0,2 1 0 15,-1 4 0-15,0-2 0 16,1 1 0-16,-3 1 0 15,2-1 0-15,-1 1-2 16,-1 0 2-16,1 0 2 16,-1-1-4-16,0-1 2 15,2-1 0-15,3 0 0 16,0 0 2-16,-1-1-2 15,3-2 0-15,-1 2 0 16,-2-2 1-16,2 1-1 16,-1-1 0-16,-1 1 0 15,-1-1 0-15,1 1 0 16,-1-1 0-16,1-1-1 15,-1 0 1-15,2-1 0 16,-1 0 0-16,1 0 0 0,1 0 1 16,1-2-1-16,-3 1 0 15,1 1 0-15,0 0 1 16,-2 2-1-16,-2 2 0 15,-3 1 0-15,-2 0 0 16,-1 2 0-16,-2 0 0 16,-3 2 0-16,1-2 0 15,-1 1 1-15,-1-1-1 16,1 0 0-16,-1-1 0 15,2-1 1-15,2-1-1 16,-2-1 0-16,2 0 1 16,-2-2-1-16,2 1-3 15,-10-8-24-15,11 9-4 16,-18 2-3-16,15-14 0 0</inkml:trace>
  <inkml:trace contextRef="#ctx0" brushRef="#br0" timeOffset="21034.206">22888 4309 23 0,'12'-5'29'16,"-12"5"-3"-16,0 0 4 15,3-23-15-15,-3 23-3 16,6-15-5-16,-6 15-2 15,8-28 0-15,-1 12-2 16,-5-8 0-16,3 6-1 16,-1-5 0-16,1-2 0 15,-2 1 0-15,1 2-1 16,-3-1 0-16,2 0 1 0,-1 0-2 15,1-1 1-15,-1-2-1 16,2 3 1-16,-1-5-1 16,1 4 1-16,-2-2-2 15,2 2 2-15,-3-1-1 16,2 2 1-16,-2 0 0 15,1 0-1-15,0 3 1 16,-1-4-1-16,2 3 0 16,-2-2 0-16,2 2 0 15,1-1 0-15,-2 2 0 16,2-1 0-16,-1 1 0 15,1-1 0-15,-2 1 0 16,1 1 0-16,-1-1 0 16,2 1 0-16,-1-1 1 0,1 0-2 15,-3 0 2-15,1 2-1 16,1-2 0-16,-2 0 0 15,1-1 0-15,-1-3 0 16,-1 3 0-16,1-2 0 16,0 1 0-16,1-2 0 15,-1 2 0-15,-1 0 0 16,1 1 0-16,1 1 0 15,-1 1-1-15,0 0 2 16,0-2-2-16,1 2 2 16,-1-2-2-16,0 1 2 15,2-2-1-15,-2 2 1 16,2-4-1-16,-2 3 0 0,0-1 1 15,2-1-1 1,-2 1 0-16,2-1 0 0,-2 0 0 16,0-1 0-16,-1-2 0 15,2 0 1-15,-1 5-1 16,0-1 0-16,0 0 0 15,1 0 0-15,-1 0 1 16,0 1-1-16,1 0 0 16,-1 1 0-16,0-3 0 15,0 1 1-15,1-3-1 16,0 1 1-16,0 0-1 15,1 2 1-15,0 0-1 16,3 2 0-16,-3-5 1 16,0 2-1-16,-1-1 0 0,1 0 0 15,-1 2-1 1,0 0 1-16,-2-1-1 0,-2 1 0 15,2 2 1-15,0-1-1 16,0 3 0-16,0 0 1 16,0 3 0-16,2-2 0 15,-2 1 0-15,2 0 0 16,-2 2 0-16,0 1 1 15,0 2-1-15,0-2 0 16,-1 0 0-16,1 13 1 16,-1-22-1-16,-2 11 1 15,2-1-1-15,2 0 0 16,-1 0 1-16,0 12-1 15,5-27 1-15,-1 16-1 16,-3-4 0-16,5 3 0 0,-6 12 1 16,6-18-2-16,-6 18-1 15,4-16-1-15,5 32-20 16,-9-16-11-16,0 14 0 15,-9-3-2-15,14 19 1 16</inkml:trace>
  <inkml:trace contextRef="#ctx0" brushRef="#br0" timeOffset="22634.526">22337 3165 14 0,'0'0'28'15,"5"12"1"-15,-5-12 2 16,14 10-10-16,-14-10-7 15,21 2-3-15,-21-2-3 16,28 3-2-16,-14-3 0 0,7 4-1 16,-3-4-2-16,5 1-1 15,-1-2 0-15,2-2 0 16,3 1-2-16,3-2 1 15,2 0 0-15,1-1 0 16,2-2-1-16,1 1 0 16,0 1 0-16,2 1 1 15,-4 0-1-15,0 0 0 16,-2-2 0-16,-2 3 0 15,-1-3 0-15,1 3 0 16,-3-2 1-16,4-1-2 16,-2 2 2-16,1-2-1 15,1 1 0-15,1-1 0 16,0 3 0-16,2-3 0 0,-1 4 0 15,1-2 0-15,-1 2 0 16,-1 2 0-16,0 0 0 16,2 1 0-16,-3-1 0 15,1 1 0-15,-1-2 0 16,-2 2 0-16,1-1 0 15,0 1 0-15,-3-1 1 16,0 0-1-16,0 0 0 16,-4 2 0-16,0-1 0 15,0 1 0-15,-2 1 0 16,1-2 1-16,-3 3-1 15,3-1 0-15,-2 1 0 16,1-2 1-16,0 1-1 16,1-3 0-16,-1 0 0 0,1-3 0 15,1 1 0-15,-1-2 0 16,2-1 0-16,-1-1 0 15,1 1 0-15,-1 0 0 16,-1 0 0-16,0 3-1 16,-1-2 1-16,-1 1 0 15,1 2 0-15,-4 1 0 16,-1-1-1-16,0 2 1 15,-1 0 0-15,1 2 0 16,-1 1-1-16,-1-2 1 16,-1 1 1-16,3-1 0 15,-2 2-1-15,1-1 1 16,1-1-1-16,-1-1 0 0,1 1 0 15,-1 0 1-15,0 1-1 16,1-1 0-16,-1 1 0 16,2 0 0-16,0 0 1 15,-1-1-1-15,1-2 0 16,1 0 0-16,2-2 0 15,-2 1 0-15,1 0 0 16,3-2 0-16,-2-1 0 16,1 2-1-16,1-1 1 15,-2-1 0-15,1 2 0 16,-2-1 0-16,2 0 0 15,-4 0 0-15,-1 2 0 16,1-1 0-16,-1 1 0 16,-4 0 0-16,0 0 0 0,0 1-1 15,-12 0 1-15,19-2 0 16,-19 2 0-16,13 0 0 15,-13 0 0-15,0 0 0 16,13 0 0-16,-13 0-1 16,0 0 2-16,0 0-1 15,11 9 0-15,-11-9 0 16,0 0 1-16,14 10-1 15,-14-10 0-15,15 6 1 16,-15-6-1-16,20 0 1 16,-7-2-1-16,2 0 0 15,2-3 0-15,0 1 0 16,0-1-1-16,-1 1 1 15,-1 0-1-15,-4 0 0 16,-11 4-3-16,0 0-17 0,0 0-14 16,-11 14 1-16,-2 3-4 15,-16-3 2-15</inkml:trace>
  <inkml:trace contextRef="#ctx0" brushRef="#br0" timeOffset="24523.9038">18713 5070 26 0,'0'0'27'15,"6"17"0"-15,-1-2 1 16,-5-15-16-16,0 31 0 0,-7-16-3 15,11 16-2-15,-9-5-2 16,5 8 0-16,-5-2-2 16,4 3-1-16,-5-2 0 15,5 2 0-15,-4 1-1 16,4 0 2-16,-2-2-2 15,2 1 1-15,0 0 0 16,1-1-1-16,0 1 1 16,-2 2-1-16,2-5 1 15,0 1-3-15,-1 1 3 16,0-4-2-16,1 0 0 15,0 1 0-15,0-1 0 16,0 0 0-16,0-2 0 16,1 0 0-16,-1 2-1 15,1-1 1-15,1 2 0 0,-1-3-1 16,0 1 1-16,0 0 0 15,1-1 0-15,-1-3 0 16,0 2 0-16,1 2 0 16,-2-4 0-16,0 1 1 15,-2-1-2-15,0 1 2 16,-1-2-1-16,1-1 1 15,-2 1 0-15,1-4 0 16,-1 1-1-16,2-1 0 16,-1 1 1-16,1 0-1 15,-1 0 0-15,0-1 0 16,2 2 0-16,-1 0 0 0,0 0-1 15,1-2 2-15,1 1-2 16,0-3 1-16,0 1 0 16,0-3 0-16,0 2 0 15,1-1 0-15,1-2 0 16,-2 1 0-16,0-3 0 15,0 1 0-15,1-1-1 16,-1-1 1-16,2 0 0 16,-2-1 0-16,2 1 0 15,-1-1 0-15,-1-11 0 16,1 21 0-16,-1-21 0 15,-1 18 0-15,1-18 0 16,-1 14 0-16,1-14 0 16,-2 12 0-16,2-12 0 15,-1 12 0-15,1-12 0 0,-1 14 0 16,1-14 0-16,-1 18 0 15,1-18 0-15,-3 21 0 16,3-21 0-16,-1 20-1 16,1-8-2-16,0-12-15 15,2 15-12-15,-2-15-2 16,3 18-1-16,-3-18-1 15</inkml:trace>
  <inkml:trace contextRef="#ctx0" brushRef="#br0" timeOffset="26061.2111">18621 7020 6 0,'0'0'19'16,"-4"12"0"-16,4-12-3 15,0 0-5-15,0 15 1 16,0-15-1-16,0 0 0 16,-3 12-3-16,3-12-1 15,3 14-1-15,-3-14-1 16,4 15-1-16,-4-15-1 0,4 20 0 15,-2-9-2-15,-2-11 1 16,3 21-2-16,-3-21 1 16,2 21 0-16,-2-7-1 15,0-1 1-15,-2 1 0 16,0 0-1-16,0 1 1 15,-1-1-1-15,1 0 1 16,-1 0 0-16,3-14 0 16,-5 20-1-16,5-20 1 15,-5 14 0-15,5-14 0 16,0 0-1-16,-5 12 1 15,5-12-1-15,0 0 0 16,0 0-7-16,13-13-22 16,-13 13 0-16,12-15-2 15,-6 3 1-15</inkml:trace>
  <inkml:trace contextRef="#ctx0" brushRef="#br0" timeOffset="27810.561">17663 6824 1 0,'-14'-6'5'0,"14"6"1"16,-14-3 2-16,14 3 1 16,-13 3 2-16,13-3 2 15,-13 9 1-15,13-9-1 0,-12 9 0 16,12-9-1-16,0 0 0 15,-11 6-2-15,11-6 0 16,0 0-1-16,24-2-2 16,-13-10-1-16,13 10 0 15,-1-10-1-15,9 6-2 16,2-5 0-16,6 6-1 15,-2 0-1-15,5 3-1 16,-1-1 0-16,2 2 1 16,-1 2-1-16,-2-2 0 15,0 2-1-15,1 2 2 16,1-1-1-16,-2 2 0 15,-1 0 0-15,-1 1 0 16,-1 1 1-16,0 2-1 0,-1-3 1 16,-2 2-1-16,-2 0 0 15,3 0 0-15,-1-1 0 16,0-2 0-16,-1-1 0 15,1-2 0-15,-1 0 0 16,-1 0 0-16,1-3 0 16,-5-2 0-16,1 0 0 15,-3 2 0-15,0-2 0 16,-3 1 0-16,-1 1 0 15,-1-2 0-15,-1 1 0 16,-2-1 1-16,1 3-1 16,0-1 0-16,-1 0-1 15,1-2 1-15,0 1 1 16,0 0-1-16,-1-1 0 15,2 3 0-15,-1-3 0 0,-1 1 0 16,2-2 0-16,1 2 0 16,1-3 0-16,3 4 0 15,0-1 0-15,2 1 0 16,2-5 0-16,2 3 0 15,1-1 0-15,1 1 0 16,-1 1 0-16,1-2 0 16,0 1 0-16,-2-3 0 15,-1 6 0-15,0 0 0 16,-2-1 0-16,-1 2 1 15,0 0-1-15,-1 0 0 16,-1 0 0-16,4 2 1 16,-2-5-1-16,3 4 0 0,-3-3 1 15,3 1-1-15,0-3 1 16,0 2-1-16,1 1 0 15,0-1 0-15,-1 2 1 16,2-4-1-16,2 2 0 16,1 1 0-16,2 1 0 15,-1-2 0-15,2 0 1 16,-2 0-1-16,1-1 0 15,-1-1 0-15,-3-1 1 16,1 0-1-16,0-1 0 16,1 1 0-16,-1-2 1 15,-1 1-1-15,1 1 0 16,-1 1 0-16,0 1 0 15,0-1 0-15,-2 3 0 0,-1 0 0 16,0 0 0-16,1 1 1 16,-1 0-1-16,2-2 0 15,-1 2 0-15,2 0 1 16,-2 0-1-16,0 0 0 15,-1 2 0-15,-3 1 1 16,3 4-2-16,-4-1 1 16,0 1 0-16,-1 0 0 15,-1 0 0-15,-1-1 0 16,-1 1 0-16,2-5 0 15,-3 1 0-15,-1-2 0 16,1-2 1-16,0 1-1 16,0 0-1-16,0-2 1 15,-1 0 0-15,0-1 0 0,1-3 0 16,0 2 0-16,3-2 0 15,-2-2 0-15,1 2 0 16,3-3 0-16,0-2 0 16,2 4 0-16,-2 0 0 15,0 1 0-15,-2 2 0 16,1-1 1-16,1 1-1 15,-1 3 0-15,0 1 1 16,-1 0-1-16,0 0 1 16,-1 0-1-16,0 2 0 15,-3 0 1-15,0-1-1 16,-2 0 0-16,-2-1 1 15,0 0-1-15,-2 1 0 16,-1-1 1-16,-1-1-1 0,-1 1 1 16,-12 0-1-16,19-1 1 15,-19 1-1-15,12 1 0 16,-12-1 1-16,0 0 0 15,0 0-1-15,0 0 0 16,11-4 0-16,-11 4 0 16,0 0 0-16,0 0-1 15,0 0-4-15,-14-2-21 16,14 2-10-16,-17 9 0 15,17-9-2-15</inkml:trace>
  <inkml:trace contextRef="#ctx0" brushRef="#br0" timeOffset="31657.3301">14557 9341 16 0,'0'0'24'15,"0"0"4"-15,0 0 2 16,-7 19-16-16,7-19-3 15,-9 14-2-15,9-14-3 16,-11 24-1-16,4-11-1 16,5 7 0-16,-5-4-1 15,5 7 0-15,-4-1-1 16,5 4 1-16,-2-2-1 15,0 2 0-15,0-1 0 16,1 5 1-16,0-1-2 16,-1 2 0-16,2 1 1 15,1 3-2-15,-3-2 1 16,2 3 0-16,0-3 0 15,-2 2-1-15,2-1 0 0,0 2 0 16,-2-1 0-16,0-2 1 16,0 0-1-16,0 1 0 15,0 0-1-15,1 0 1 16,-1 1 0-16,2-1 0 15,0-2-1-15,-2-1 2 16,2 2-4-16,-1-1 3 16,1-1-1-16,1-3 1 15,0-3-1-15,-1 2 1 16,1-1-2-16,0 2 2 15,0-5 1-15,0 0-1 16,0 3-1-16,1-2 1 16,-2 1 0-16,2-2 0 0,-1 2 0 15,-1-2 0-15,1 3 0 16,0-3 0-16,-1 0 1 15,-1 3-1-15,2-1 0 16,0 0 0-16,2-1 0 16,-1-1 1-16,1 0-1 15,0 2 0-15,-1-4 0 16,0 1 0-16,1-3 0 15,-1 2 0-15,0-2 1 16,0-1-1-16,-1 0 0 16,3 0 0-16,-2 0 0 15,2-3-1-15,0 3 1 16,0-1-1-16,0 2 1 15,1 0-2-15,0 0 0 0,-3 1 0 16,2-1 2-16,0 1-1 16,-1 0 1-16,-1 0-1 15,0-2 1-15,1-1 0 16,0-1 0-16,-1 1 0 15,1 0 0-15,-1-1 0 16,0 0 0-16,1-1 0 16,-1 0 0-16,-1 1 0 15,0-2 0-15,0 0 0 16,0 1 0-16,0-2 0 15,0 0 0-15,0-13 0 16,-1 20 0-16,1-20 0 16,0 17 0-16,0-17 0 15,0 17 0-15,0-17 0 16,1 23 0-16,0-9 0 0,0 1 0 15,2 3 0-15,-2 3-1 16,1-5-1-16,5 7-3 16,-7-23-20-16,5 29-7 15,-5-29-3-15,8 23 1 16</inkml:trace>
  <inkml:trace contextRef="#ctx0" brushRef="#br0" timeOffset="34658.9304">14008 11264 6 0,'0'0'27'15,"14"0"-5"-15,-14 0-8 16,13-9 0-16,-13 9-6 16,13-13-1-16,-13 13-4 15,16-11 3-15,-16 11-4 16,15-9 3-16,-15 9-3 15,11-4-1-15,-11 4 1 16,0 0-1-16,0 0 0 16,0 0 0-16,0 0-1 15,0 0 2-15,0 0-1 16,0 0 0-16,0 0 0 15,0 0 1-15,0 0-1 0,0 0 1 16,0 0 0-16,0 0-1 16,0 0 1-16,12 5-1 15,-12-5 1-15,0 0-1 16,13-3 0-16,-13 3 1 15,14-1-2-15,-14 1 1 16,20-2 0-16,-6 0 0 16,1 1 0-16,1 1 0 15,2-1 0-15,4 2 0 16,1-2 0-16,3 2 0 15,-1-2-1-15,3 2 1 16,2-1-1-16,-1 0 0 16,3 0 0-16,0-1-1 0,2 2 2 15,-2-2-2-15,3 2 1 16,-2-2 0-16,1 2 0 15,-1-1-1-15,-1 1 1 16,-2 1 0-16,1-1 0 16,-3 0 0-16,1 0 0 15,-4 2 0-15,-2-2-1 16,-1 3 1-16,2-4 0 15,-3 1 0-15,0 1-1 16,-2-2 1-16,2 1 0 16,0-2-1-16,0 1 1 15,0-3 0-15,1 3 0 16,0-1 0-16,1 1-1 15,0-1 1-15,0-1 0 0,2 1 0 16,3 0 0-16,0-1 0 16,1 0-1-16,-1-1 1 15,0 1 0-15,1-2 0 16,0 1 0-16,0 0-1 15,-5 1 1-15,-1 0 0 16,0 0 0-16,-2 0 0 16,0 1 0-16,-3 1 0 15,2 0 0-15,-3 0 0 16,2 0 0-16,-1 0 0 15,3-2 0-15,-1 2 0 16,2-1 0-16,-1 0 0 16,-1-1 0-16,4 0 0 15,-5-1 0-15,2 1 0 16,-2 0 0-16,1 1 0 0,0 0 0 15,-2 0 0-15,1-1 0 16,2 1 0-16,1 0 0 16,-1-1 0-16,0 1 0 15,1 0 0-15,0 0 0 16,2-1 0-16,2 1 1 15,-2 1-1-15,2-1 0 16,-1 0 0-16,3-1 0 16,-1 2 1-16,0 0-1 15,-1-1 0-15,-2 1 0 16,2-1 0-16,-3-1 0 15,4 4 1-15,-1-1-1 16,0 0 0-16,-2 1 1 16,4 0 0-16,1-1 0 0,0 2-1 15,-2-2 1-15,-1 0 0 16,-1-2 0-16,0 1-1 15,0-1 1-15,-3 0-1 16,-3-1 1-16,0 1-1 16,1 0 0-16,-1 0 1 15,-1 1-1-15,-3-2 0 16,3 2 0-16,0-1 0 15,-2 1 1-15,-1-1-1 16,2 1 0-16,0-2 0 16,-2 1 0-16,2 0 1 15,1 0-1-15,-3 1 0 16,5 0 0-16,-1-2 1 15,2 2-1-15,-1 0 1 0,2 2 0 16,0-1 0-16,0 0 0 16,1 2 0-16,-2-3 0 15,-1 2 0-15,-3-3-1 16,-2 1 2-16,-1-3-2 15,-1 2 0-15,-13 1 0 16,21-5 0-16,-21 5 0 16,15-8 0-16,-15 8 0 15,13-5-3-15,-13 5-1 16,0 0-16-16,17-1-13 15,-17 1-1-15,0 0 0 16,0 0 0-16</inkml:trace>
  <inkml:trace contextRef="#ctx0" brushRef="#br0" timeOffset="41699.3382">13981 14148 14 0,'0'0'19'0,"0"0"-2"15,0 0-2-15,0 0-2 0,6 12-2 16,-6-12-4-16,0 0-1 15,0 0-2-15,4 15 0 16,-4-15-1-16,0 0-1 16,0 0 1-16,3 14-1 15,-3-14 1-15,0 0 0 16,0 0 0-16,0 0 0 15,0 0-1-15,0 0 1 16,-2-16-1-16,2 16 0 16,0-27 0-16,2 7-1 15,-2-3 0-15,1-4 0 16,0-1 0-16,0-3-1 0,1 2 0 15,-1-2 1-15,0 3-1 16,1 0 0-16,-1 2 0 16,-2 1 0-16,2 2 1 15,-2-3-1-15,1-1 0 16,0 1 1-16,0 1-1 15,0 0 2-15,0 0-2 16,0 0 2-16,0 0-2 16,1 4 1-16,0 1 0 15,-1-3-1-15,1 0 0 16,-1 0 1-16,2-2-2 15,-2-3 1-15,0-1 0 16,0-1 0-16,0 1 0 16,0-1 0-16,-2 3 0 15,2 0 0-15,0 2 0 0,0-1 0 16,0 3 0-16,2 1 0 15,-2 2 0-15,2-2 0 16,0-1 0-16,-1 0 0 16,0 0 0-16,0 1 0 15,1 0 0-15,-1 1 0 16,0-3 0-16,-1 5 0 15,0-4 0-15,0 3 1 16,0-2-1-16,0 0-1 16,0-1 1-16,0 0-1 15,-1-1 1-15,1-1 0 16,-1 1-1-16,-1-3 0 15,1 3 0-15,0-3 1 16,0 0 0-16,-2 1 0 0,3 1 0 16,-1-2 0-16,-2 0 0 15,3 0 0-15,-1 0 0 16,1 1 0-16,0 1 0 15,0 0 0-15,0 1 0 16,0 1 0-16,0 1 0 16,1 3 0-16,-1 1 0 15,0 0 0-15,0 3 0 16,0-1 0-16,1 5 0 15,-1-1 0-15,3 1 0 16,-3-1 0-16,0 12-1 16,3-20 1-16,-1 8 0 15,-1 1 0-15,2-2 1 16,-2 1-2-16,-1 1 1 0,0 11 2 15,5-16-5-15,-10 2-20 16,5 14-10-16,0 0 1 16,0 0-2-16</inkml:trace>
  <inkml:trace contextRef="#ctx0" brushRef="#br0" timeOffset="45122.0225">13319 13695 17 0,'0'0'12'16,"0"0"-4"-16,-11-8-2 15,11 8 0-15,0 0-2 16,0 0 1-16,0 0-1 15,0 0 2-15,-12-15-2 16,12 15 3-16,0 0 0 16,0 0-1-16,0 0-1 15,0 0 0-15,0 0-2 16,0 0 1-16,12-7-2 15,-12 7 0-15,12-4 0 16,-12 4 0-16,22-4-1 0,-5 2 1 16,0-1-2-16,2 1 1 15,4-2 1-15,0 1-1 16,2 1-1-16,-1-3 1 15,2 1 0-15,-2 0-1 16,1-1 1-16,1 2 0 16,-3-2-1-16,0 1 0 15,-1 2 1-15,0 0-1 16,-2 1 0-16,1 1 0 15,-2 0 0-15,1 1 0 16,-2 1 0-16,0-2 0 16,-2 1 0-16,4 0 0 15,-4-1 0-15,4 2 0 16,-1-1 0-16,0-2 0 15,6 1 0-15,1 0 0 0,-1-2 1 16,1 2-1-16,1-2 1 16,0 2 0-16,0-3 0 15,1 3-1-15,-4-1 1 16,-1 1 0-16,0 0 0 15,0 0-1-15,0 0 1 16,-2 0 0-16,1 1-1 16,0 0 1-16,-1-1 0 15,0 0 0-15,0 0 0 16,-1 0-1-16,0-1 1 15,1 1 0-15,0-1 0 16,1 0-1-16,0 1 0 0,2-2 0 16,2 1 0-1,0 0 0-15,-1 0 1 0,3-1-2 16,-3 2 1-16,4 0 0 15,-2-1 1-15,1 0-1 16,3-1 1-16,0 2-1 16,0-1 1-16,2 0 0 15,-1-2-1-15,2 1 1 16,-1-2 0-16,2 3 0 15,-4-2-1-15,0 0 0 16,0 1 1-16,-2 1-1 16,0-2 0-16,-4 2 0 15,-2-1 1-15,-1 0-1 16,0 1 0-16,0-1 0 15,-1 1 0-15,-1 1 0 0,2-2 0 16,1 2 0-16,2-2 1 16,1 2-2-16,-1-1 2 15,1 1-1-15,0-1 0 16,-1-1 0-16,1 1 0 15,1 0 1-15,2 0-1 16,-2-2 1-16,1 2-1 16,0-1 1-16,2 0-1 15,-1 1 1-15,2-1-1 16,-1 2 1-16,0-1-1 15,-1 1 1-15,-1-3-1 16,2 2 1-16,0 0-1 16,-3-2 0-16,1 1 1 15,0-1-1-15,1-2 1 0,0 3-1 16,0-2 0-16,0 1 0 15,1 2 1-15,1-2-1 16,1 2 0-16,-1 2 0 16,-2 1 0-16,0-2 1 15,-1 1-1-15,-2 1 0 16,-3 0 0-16,0 0 0 15,-2 0 0-15,-3-2 0 16,-2 0 0-16,-1 0 0 16,-1 0 0-16,-3 0 0 15,1 0-1-15,-1 0 1 16,1 0 0-16,3 0 0 15,2 0 0-15,3 0 1 16,3-2-1-16,2 2 0 0,2-1 0 16,3 0 0-16,0-2 0 15,1 3 1-15,1-2-1 16,-4 0 0-16,-1 1 0 15,0 0 0-15,0-1 0 16,-2 1 1-16,-4 1-1 16,0-1 0-16,-3 2 0 15,1-1 0-15,-1 0 0 16,-2 1 0-16,-1-1 0 15,-1 3 0-15,3-2 0 16,-1 2 0-16,-1-3 0 16,1 2 0-16,-2 0 0 15,-1-1 2-15,-1 0-2 16,-12-1-2-16,20 3-1 15,-20-3-8-15,11-3-23 0,-11 3-1 16,0 0 0-16,-4-16-2 16</inkml:trace>
  <inkml:trace contextRef="#ctx0" brushRef="#br0" timeOffset="47334.4649">13609 14667 11 0,'0'0'24'0,"0"-19"-8"15,0 19-5-15,4-19-3 16,-4 19-2-16,6-20-2 16,-6 20-2-16,8-16 1 15,-8 16-1-15,10-16-1 0,-10 16 0 16,13-11 1-16,-13 11 0 15,0 0 0-15,19-12 2 16,-19 12-1-16,0 0 2 16,8-11-2-16,-8 11 2 15,0 0-1-15,0 0 1 16,0 0-2-16,0 0-2 15,-1 14 1-15,1-14-2 16,-4 13 2-16,4-13-2 16,-4 18 2-16,3-6-2 15,1-12 2-15,-8 24-1 16,4-12 1-16,3 5 0 15,-2-3-1-15,2 3 0 16,0-2 0-16,3 0 0 0,1 1-1 16,-1-1 1-16,2 1-1 15,0 0 1-15,0 3-1 16,1 3 0-16,-2 0 1 15,0 0-1-15,0 3 0 16,-2 1 1-16,2 2-1 16,0 2 0-16,-2-2 0 15,0-1 0-15,0-2 0 16,2 5 1-16,0-4-1 15,0 0 0-15,1-2 0 16,-1-3 0-16,2 0 0 16,-2-2 1-16,0 0-1 15,-1-1-1-15,-1 0 1 0,0 0 0 16,1 1 0-16,-2-1-1 15,-2 1 2-15,2 3-2 16,0 0 1-16,2 0 0 16,-1-3 0-16,-2 2 1 15,1-4-1-15,1 3 0 16,-1-2 0-16,-1-2 0 15,1 0 0-15,0-1 0 16,0 0 0-16,0 2 0 16,0-3 0-16,0 2 0 15,1 0 0-15,0-3 0 16,2 4 0-16,-2-1 0 15,2 1 0-15,-3 1 0 16,1 5 0-16,-1-3 0 16,1 4 1-16,-1 2-1 0,0-1 0 15,0 0 0-15,0 5 0 16,1-6 0-16,-1 2 0 15,0-3 0-15,0-4 0 16,0 3 0-16,0-3 0 16,-1-2 0-16,0-2 0 15,0 1-1-15,1-5 2 16,-2 1-2-16,1 0 2 15,1-12-1-15,-3 23 0 16,0-11 1-16,1 0-1 16,0-1 1-16,-1 1-1 15,2 0 1-15,-2 2-2 16,3 1 2-16,-1-1 0 15,1 1-1-15,1-1 1 0,2 2-1 16,-2 1 0-16,2-1 1 16,-1-1-1-16,0 1 0 15,0-5 0-15,1 3 0 16,-2-1 0-16,2 1 0 15,-2-2 1-15,-1 2-1 16,0-14 0-16,1 23 1 16,-2-9-1-16,2-1 0 15,-2 2 0-15,2-3 0 16,-2 0 0-16,2 0 0 15,0 1-1-15,-1-13 1 16,8 16-2-16,-8-16-3 16,17 8-17-16,-17-26-12 15,13 5-1-15,-16-22-1 0</inkml:trace>
  <inkml:trace contextRef="#ctx0" brushRef="#br0" timeOffset="54164.8308">12510 15923 11 0,'0'0'9'15,"11"-5"-1"-15,-11 5-6 16,14 3 5-16,-14-3 0 15,13 3 0-15,-13-3 0 16,14 4-1-16,-14-4 0 16,13 8 0-16,-13-8 5 15,0 0-8-15,0 0 0 16,18 3-1-16,-18-3 0 15,0 0 0-15,16 2 0 16,-16-2 0-16,16 0 0 16,-3 0 1-16,0-3-1 15,4 2 0-15,-2-2 1 16,1 3-1-16,-1-2 0 0,3 0 0 15,-5 1-1-15,0 1 1 16,-1-1-1-16,-1 0-1 16,-11 1 1-16,21-4-1 15,-21 4 0-15,20-3 1 16,-8 2-1-16,-1 0 0 15,-11 1 1-15,22 2-1 16,-10-2 1-16,-1 3-1 16,-11-3 1-16,24 4-1 15,-13-2 0-15,1 2 1 16,-12-4-1-16,23 3 1 15,-11-2-1-15,0 0 1 16,1-1-1-16,-1 0 1 16,2-1-1-16,0 1 1 0,0-3-1 15,1 2 1-15,0-2-1 16,0 3 0-16,3-2 1 15,3 1-1-15,0-1 0 16,1 1 0-16,-1 1 0 16,3-1 0-16,-1 2 0 15,1-1 0-15,1 0 0 16,-3 1 1-16,1-1-1 15,1 2 0-15,2-2 0 16,1 0 0-16,1-2 0 16,1 0 0-16,3 0 0 15,0 0 0-15,3 1 0 16,-1-2 0-16,1 0 0 15,-1 0 1-15,-2 1-1 16,-1 1-1-16,-2 1 1 16,0-1 0-16,-2 1 0 0,-3-1 0 15,1 1 0-15,-1 0 0 16,3 0 0-16,1-2 0 15,1 1 0-15,-2 0 1 16,0-1-1-16,0 2 0 16,-1-1 0-16,-1 0 0 15,-3 0 0-15,0 1 0 16,-1-2 0-16,0 1 0 15,-1 0 0-15,0-1 0 16,0 2 0-16,2-1 0 16,-1 1 1-16,3 0-1 15,-1-2-1-15,1 2 2 16,5 0-1-16,-2-3-1 0,3 0 1 15,1 1 0-15,0 1 0 16,3-3 0-16,0 2 0 16,0-1 0-16,-1 0 0 15,5 1 0-15,-2-1 0 16,0 0 1-16,1 1-1 15,-1-2 0-15,2 1 0 16,-2 2 0-16,1-1 0 16,-2-1 0-16,-1 0 0 15,1 2 0-15,-3 1 0 16,0-1 0-16,-3 0 0 15,-2 1 0-15,-3 1-1 16,-1-1 1-16,-2 4 1 16,0-3-2-16,-2 0 1 0,-1 2 0 15,1-1 0-15,2 1 0 16,1-2 0-16,0 1 0 15,2-4 1-15,-1 4-1 16,3-2 0-16,0 0 0 16,1-2 0-16,0 1 0 15,1 0 0-15,-1-1 0 16,0 1 0-16,0 0 0 15,0 0 0-15,-4-1 0 16,-1 1 0-16,-4 1 0 16,-1 0 0-16,-3 1 0 15,-2-1-1-15,-12 0 1 16,14 5-2-16,-14-5-1 15,9 20-17-15,-9-20-14 0,-5 16 1 16,5-16-2-16</inkml:trace>
  <inkml:trace contextRef="#ctx0" brushRef="#br0" timeOffset="109896.3812">6069 4400 24 0,'0'0'15'15,"0"0"-1"-15,20 3-1 16,-20-3-2-16,26-13-1 15,-16 1-2-15,14 6-1 16,-6-5 0-16,7 3-2 16,-3-4 0-16,4 6-1 15,-4-2-1-15,1 3-1 16,-2 0 0-16,0 1 0 15,-4-1-1-15,3 4 1 16,-5-2-2-16,0 3 1 16,0-1 0-16,0 2-1 15,-1-2 1-15,2 3 0 16,-2-3-1-16,1 5 0 0,-1-3 1 15,2 3-1-15,2-3 0 16,1 1 0-16,0-1 0 16,3-1-1-16,0 1 1 15,3-3 0-15,2-2 0 16,0 0 0-16,-2-1 0 15,3 0 0-15,-3 0 0 16,1-2 0-16,0 1 0 16,-2-1 0-16,1 2 0 15,-1 3 0-15,-2-2 0 16,1 4 0-16,0-3 0 15,0 3 0-15,2 2 0 16,1-1 0-16,1 1 0 16,2 2 0-16,3 1 0 0,3-1 0 15,1 3 0-15,7-1 0 16,1 2-1-16,2-1 1 15,3 2-1-15,2-2 0 16,5-1 1-16,3 1 0 16,3-2-1-16,1 1 1 15,1-1 0-15,0 0 0 16,3-1 0-16,-1 3 0 15,-2-2 0-15,3 1 0 16,0 1 0-16,-1-2 0 16,1 1-1-16,1-1 1 15,1-1 0-15,5 0 0 16,2 0 0-16,-2-2 0 15,4 1 0-15,-2-1 0 16,2 0 0-16,-1 0 0 0,-2 0 0 16,1 0 0-16,-4 1 0 15,0-1 0-15,0 1 0 16,-1-1 0-16,-2 1 0 15,0-2 1-15,-4 1-1 16,0-1 0-16,-2-2 0 16,0-1 0-16,-1 0 1 15,-2-1-1-15,-1-2 0 16,2 1 0-16,-1-1 0 15,2 0 0-15,2 0 1 16,-1-3-1-16,3 3 0 16,-2-1 0-16,2 2 0 15,0-3 0-15,2 2 0 0,0 1 0 16,-2 2 0-16,1-1 0 15,2-1 0-15,1 2 0 16,2-2 0-16,3 3 0 16,-1-4 0-16,1 3 0 15,2 0 0-15,2 0 0 16,-4 0 1-16,4 1-1 15,-3 1 0-15,0 0 0 16,-4 2 0-16,0-2 0 16,-4 1 0-16,-2-2 0 15,-3 4 0-15,-4-3 0 16,-3 0 0-16,-8 0-1 15,-4 4-2-15,-15-8-11 16,-2 10-15-16,-27-6-1 0,14 9 1 16,-14-9-2-16</inkml:trace>
  <inkml:trace contextRef="#ctx0" brushRef="#br0" timeOffset="111271.5187">5551 9282 9 0,'39'-5'16'0,"7"0"-2"16,12 2-2-16,-2-7-3 16,12 6-1-16,0-9-1 15,13 9-1-15,1-10 2 16,15 12-3-16,-3-11 0 15,13 12-1-15,0-7 0 16,8 9-1-16,5-2-1 16,4 1-1-16,3 4 1 15,4 1-1-15,-1 4-1 16,6-1 1-16,3 2 0 15,3 1 0-15,0 0 1 16,5 6-1-16,-6-6 1 0,6 5-1 16,-1-5 0-16,0 3 1 15,-4-4-1-15,-1 2 0 16,-2-5-1-16,4 1 1 15,-1-3 0-15,1-2-1 16,1-3 0-16,1-2 1 16,2-2-1-16,5-2 1 15,0 0-1-15,0-3 0 16,0-2 1-16,-1 1-1 15,3-1 1-15,-4-1-1 16,0 2 0-16,-6 0 1 16,-3 1-1-16,-3 2 0 15,-4 0 1-15,-3 4-1 0,-6 0 0 16,-1 3 1-16,-5 0-1 15,0 0 1-15,-3 0-1 16,-2-1 1-16,-1 1-1 16,-1-2 1-16,-2-2-1 15,-5-3 1-15,-4 0 0 16,-3 0 0-16,-8-4 0 15,-5 3-1-15,-10-1 1 16,-5-1-1-16,-10-2 1 16,-8 2-1-16,-7 1-1 15,-14-1-1-15,-8 10-4 16,-23 0-25-16,0 0-1 15,-32 2 0-15,-2 0-1 16</inkml:trace>
  <inkml:trace contextRef="#ctx0" brushRef="#br0" timeOffset="120461.4376">24159 8923 52 0,'11'18'36'0,"-15"-3"-1"16,9 19-1-16,-9 0-27 15,10 20 2-15,-6 6-4 16,6 15-1-16,-5 3-2 15,4 4 0-15,-5-3 0 16,0-4-2-16,0-10 1 16,-3-15-3-16,6-12-3 15,-11-24-24-15,15-1-5 16,-7-13-2-16,4-20 0 15</inkml:trace>
  <inkml:trace contextRef="#ctx0" brushRef="#br0" timeOffset="120706.4621">24280 9047 64 0,'21'7'37'15,"-15"6"-1"-15,11 21 0 16,-8 9-32-16,6 12 1 15,-3 4-3-15,3 6 0 16,-4 4-1-16,0-5-1 16,-3 3 1-16,-3-13-3 15,2-8-1-15,-11-19-9 16,6 0-23-16,-2-27 0 15,-13 20-1-15,-1-25 1 0</inkml:trace>
  <inkml:trace contextRef="#ctx0" brushRef="#br0" timeOffset="120913.4827">23961 9477 45 0,'0'0'36'0,"0"0"-1"16,37-17 1-16,-6-5-18 15,13 7-14-15,6-7-2 16,9 2-3-16,10 9-9 16,-10-9-24-16,8 13 1 15,-13-2-3-15,0 13 2 0</inkml:trace>
  <inkml:trace contextRef="#ctx0" brushRef="#br0" timeOffset="121303.5218">24691 9396 50 0,'0'0'33'16,"-29"13"1"-16,17 5-1 15,-15-6-26-15,12 14 0 16,-8-2-1-16,9 10-2 15,-1-3 0-15,8 2-1 16,3-6-1-16,8-2-1 16,5-9 0-16,8-9-1 0,5-5 0 15,4-9 0-15,2-7-1 16,0-4 2-16,1-4-2 15,-4-4 1-15,-3-1-1 16,-5 0 0-16,-6-1 1 16,-8 1-1-16,-8 2 1 15,-7 2-1-15,-4 4 0 16,-4 5 0-16,-2 8-1 15,1 0-1-15,4 14-5 16,-8-12-16-16,19 18-9 16,6-14-2-16,-5 22 2 15</inkml:trace>
  <inkml:trace contextRef="#ctx0" brushRef="#br0" timeOffset="121753.5667">24820 9377 57 0,'18'5'35'16,"-18"-5"-1"-16,16 25 1 15,-12-13-28-15,8 12 0 16,-5-2-5-16,4 4 0 16,-2-2-1-16,1-1 0 15,-1-2 0-15,0-5-1 16,-1-3 1-16,-8-13-1 15,18 10 1-15,-18-10-1 16,18-6 0-16,-18 6-1 16,20-22 0-16,-7 7 0 15,0-1 0-15,1 2 0 16,0 2 0-16,-2 4 0 0,1 5 0 15,1 3 1-15,3 7 0 16,2 2 0-16,3 5-1 16,2-1 2-16,5-2-1 15,3-2 0-15,1-4 1 16,1-5-1-16,-2-5 1 15,-4-4 0-15,-2-6 0 16,-3-3 0-16,-6-4 1 16,-3-1 0-16,-6-5-1 15,-4 1 1-15,-7 0-1 16,-3 3-1-16,-7 6-1 15,-8 2-3-15,2 23-13 16,-14-7-18-16,5 18 0 16,-6-4-2-16,13 14 1 0</inkml:trace>
  <inkml:trace contextRef="#ctx0" brushRef="#br0" timeOffset="122315.623">26170 9308 57 0,'-9'-27'35'16,"2"11"0"-16,-11 2-1 15,4 13-23-15,-14 6-7 16,-2 14-1-16,-5 12-3 15,-1 10 2-15,-1 8-2 16,2 6 1-16,4-1 0 16,8-4-1-16,9-7 1 15,11-8-1-15,10-15 1 16,10-12-1-16,10-15 0 15,5-12 0-15,6-10-2 16,2-12 2-16,2-7-1 16,-4-7 0-16,0-1 0 0,-9-3 0 15,-7-4 1-15,-7 0-1 16,-7 2 1-16,-8 7 1 15,-5 11 0-15,-3 12 1 16,-5 9 0-16,2 22 1 16,-3 17 0-16,6 20-1 15,0 14 1-15,6 14-1 16,-1 7-1-16,3 1 0 15,3 3-2-15,1-12-1 16,5-5-2-16,-6-20-6 16,15-1-27-16,-10-24 1 15,11-4-1-15,-6-20 0 16</inkml:trace>
  <inkml:trace contextRef="#ctx0" brushRef="#br0" timeOffset="122623.6538">26354 9323 73 0,'-12'28'35'16,"12"12"0"-16,-5-12 0 16,8 10-32-16,0-6 0 15,12-2-1-15,0-10 0 16,7-4-1-16,1-12 1 15,-1-6 0-15,1-9-1 16,0-7-1-16,-2-6 0 16,-3-6 0-16,-5-2 0 15,-5-3 0-15,-6 2 0 16,-8 1 0-16,-6 3-1 0,-9 7 0 15,-7 13-1-15,-9 6-2 16,1 19-3-16,-9-7-19 16,13 24-9-16,-3-5-2 15,16 16 3-15</inkml:trace>
  <inkml:trace contextRef="#ctx0" brushRef="#br0" timeOffset="123292.7207">27304 9186 67 0,'10'41'37'0,"-6"-3"-3"16,11 7 2-16,-7-5-31 15,7-2-1-15,-2-4-3 16,7-11 0-16,0-13 0 0,5-14 0 16,0-13 0-16,2-12 0 15,-1-8-1-15,-1-3-1 16,-4-6 1-16,-2-2-2 15,-8 4 1-15,-6 4 0 16,-5 9 0-16,-5 8 0 16,0 10 0-16,5 13 1 15,-15 8 1-15,7 14 0 16,1 12-1-16,5 14 1 15,0 9 0-15,2 11 0 16,0 5 1-16,3 7-2 16,0-1 1-16,0 6 0 15,-1-6 0-15,-1-3-1 16,0-8 1-16,-1-7 0 0,-5-7-1 15,-3-5 2-15,-3-10-1 16,-5-6 1-16,-5-10-1 16,-5-5 1-16,-9-7-1 15,-2-7 0-15,-7-7-1 16,-4-9-1-16,2-8-1 15,-3-8-1-15,11-1-2 16,0-12-5-16,28 10-22 16,-6-17-4-16,25 9-1 15,4-10 2-15</inkml:trace>
  <inkml:trace contextRef="#ctx0" brushRef="#br0" timeOffset="123681.7596">27864 9268 46 0,'-18'0'35'15,"-3"11"0"-15,4 18 0 16,-15-8-16-16,11 18-13 15,-6-1-2-15,9 4-1 16,4-3-2-16,9-5 1 16,8-7-2-16,7-7 1 15,9-11-1-15,6-8 0 16,3-13 0-16,4-6 0 15,-1-10 0-15,1-5 0 16,-1-6 0-16,-6-4-1 0,-5-3 2 16,-7 3-1-16,-8 4 1 15,-6 7-1-15,-9 7 0 16,-10 6-2-16,-4 22-3 15,-16-2-6-15,10 28-24 16,-12-5 0-16,11 14-1 16,-2-2 1-16</inkml:trace>
  <inkml:trace contextRef="#ctx0" brushRef="#br0" timeOffset="124178.8093">28149 9373 65 0,'11'11'36'0,"7"19"0"15,-8-3 0-15,7 5-28 16,-7 0-5-16,4 1-1 16,-4-3-2-16,3-7 0 0,1-5 0 15,1-13 0-15,0-8 0 16,3-10-1-16,-3-7 0 15,1-10 1-15,1-3-1 16,-4-5 0-16,1-5-1 16,-3-1 1-16,0 1 1 15,-1 7 1-15,-1 4 1 16,1 14 0-16,-10 18 1 15,17-6 0-15,-11 18 1 16,5 16 0-16,-4 4-2 16,4 6-1-16,0 8-3 15,-3-11-7-15,11 8-27 16,-7-12-2-16,10 4-1 0,-4-19 1 15</inkml:trace>
  <inkml:trace contextRef="#ctx0" brushRef="#br0" timeOffset="125031.8946">29247 8859 63 0,'3'13'37'0,"-7"0"-2"16,13 21 1-16,-10 2-29 15,12 23-2-15,-3 9-3 16,5 10-2-16,-3 5 1 0,2-1-2 16,-2-6 1-16,-2-7 0 15,-2-14 0-15,-2-14 0 16,-5-12-1-16,-1-13 1 15,2-16 0-15,0 0-1 16,-14-13 1-16,9-10-2 16,5-5 1-16,1-10-2 15,10-6 1-15,2-11-1 16,10 6-1-16,2-3 1 15,12 4 1-15,1 5 1 16,5 10 1-16,-1 15 1 16,-5 5 1-16,-2 19 0 15,-10 6 1-15,-7 9-1 16,-14 8-1-16,-7 3 0 0,-10-2 0 15,-5 0-1-15,-5 1-1 16,-2-7 1-16,-3-3 0 16,1-6 0-16,4-5 0 15,1-3 0-15,5-4 0 16,4-4 0-16,13 1 0 15,0 0 0-15,-3-13 1 16,15 11 1-16,8-1 0 16,8 8 0-16,4 2 1 15,8 6 0-15,0 3-1 16,1 7 0-16,-2 3-1 15,-3-1-1-15,-3 6-3 16,-12-13-4-16,9 12-17 16,-23-16-13-16,9 1 1 0,-16-15-1 15,11 0 2-15</inkml:trace>
  <inkml:trace contextRef="#ctx0" brushRef="#br0" timeOffset="125448.9362">29883 9347 61 0,'-1'22'38'16,"1"0"-3"-16,9 16 2 16,-7-12-26-16,15 17-5 15,-8-3-2-15,8-1-3 16,-3-5 1-16,1-3-2 15,-2-9 1-15,-2-4-1 0,-2-7 1 16,-9-11-1-16,0 0 0 16,12-2 0-16,-12 2-1 15,-1-22 2-15,-1 5-2 16,0-1 1-16,0-6-1 15,0-3 0-15,1-8 1 16,1 0-1-16,7-3 1 16,0 2 0-16,6 4 0 15,5 4-1-15,4 8 2 16,1 10-1-16,4 13 0 15,2 11 1-15,-2 15-1 16,-3 5 0-16,-3 12 1 16,-8 9-1-16,-3 4 0 15,-4-2-2-15,1-3 1 0,-5-11-3 16,5-2-3-16,-11-27-20 15,17 2-9-15,-13-16-1 16,27-18 0-16</inkml:trace>
  <inkml:trace contextRef="#ctx0" brushRef="#br0" timeOffset="125782.9697">30479 9495 68 0,'-18'25'36'15,"-1"-3"-1"-15,7 14 0 16,-7-7-31-16,11 10 0 15,-1-8-2-15,10 1-1 16,10-11 2-16,3-4-2 0,2-9 0 16,6-6 1-16,0-6-1 15,3-7 0-15,-2-5-1 16,-3-7 0-16,0-2-1 15,-3-1 1-15,-2-1-1 16,-5 0 1-16,-3-2-1 16,-7-2 1-16,-4 3-1 15,-10 1 0-15,-3 10-2 16,-14 3 0-16,-2 13-2 15,-9-2-1-15,14 23-19 16,-7-8-11-16,13 13 1 16,3-7 0-16</inkml:trace>
  <inkml:trace contextRef="#ctx0" brushRef="#br0" timeOffset="126260.0174">30669 9475 57 0,'7'16'37'16,"-11"-5"-1"-16,8 14 1 16,-12-7-19-16,12 10-13 15,-7-5-1-15,7 4-3 16,1-7 1-16,6-2-2 15,2-5 1-15,5-9-1 16,0-4-1-16,7-7 1 0,1-2-2 16,2-5 1-1,1 0-3-15,-3-6 2 0,2 6-2 16,-6-2 1-16,1 6 1 15,-8 0 0-15,2 7 1 16,-5 3 1-16,1 5 0 16,-1 4 1-16,3 3-1 15,3 1 1-15,3-3 0 16,5 4 0-16,4-9 0 15,7 0 2-15,3-7-1 16,1-5 1-16,-2-4-1 16,-1-3 1-16,-5-6 0 15,-4-1-2-15,-4-4 1 16,-11 0-1-16,-5-2-1 0,-7-4-1 15,-3 3 0 1,-8-5-3-16,0 11-3 0,-17-14-21 16,15 22-8-16,-14-5-1 15,14 15 0-15</inkml:trace>
  <inkml:trace contextRef="#ctx0" brushRef="#br0" timeOffset="126724.0638">31661 9105 74 0,'0'0'38'15,"0"0"-2"-15,7-22-4 16,-7 22-26-16,17-4-1 15,-3 4-3-15,4-2 0 16,5 3-1-16,6-1 0 16,0 5-1-16,3 3 1 15,-1 2-1-15,2 2 1 16,-4 1-1-16,-2 2 0 15,-4 7 0-15,-3 5 0 16,-10 3 1-16,-2 1-1 0,-3 5 0 16,-12 0 1-16,3 6-1 15,-2-1 1-15,-4-4-1 16,2-6-1-16,0-3 1 15,2-3-3-15,-3-11-3 16,14 13-10-16,-5-27-23 16,14 16 3-16,-14-16-4 15,17 7 4-15</inkml:trace>
  <inkml:trace contextRef="#ctx0" brushRef="#br0" timeOffset="126935.0849">32067 9925 85 0,'8'15'36'0,"-8"-15"-2"15,0 0-32-15,12 12-37 16,-12-12-2-16,0 0-2 16</inkml:trace>
  <inkml:trace contextRef="#ctx0" brushRef="#br0" timeOffset="130184.4098">26427 1095 71 0,'12'3'36'0,"-14"10"0"16,13 22 0-16,-19 3-30 15,13 15-1-15,-5 7 2 16,5 10-6-16,-2 9 2 0,2-3-4 16,1 3-3-1,-2-22-8-15,12 10-23 0,-11-35-1 16,12 1 0-16,-17-33 1 15</inkml:trace>
  <inkml:trace contextRef="#ctx0" brushRef="#br0" timeOffset="130438.4352">26642 1112 86 0,'-9'12'36'0,"15"23"0"15,-9 0 0-15,1 14-33 0,10 5 0 16,4 5-2-16,1-5 1 16,1-2-4-16,4-2-3 15,-9-19-19-15,10 10-11 16,-16-27-2-16,8 7 1 15,-11-21-1-15</inkml:trace>
  <inkml:trace contextRef="#ctx0" brushRef="#br0" timeOffset="130638.4552">26316 1435 61 0,'0'0'38'0,"-3"-12"-2"0,30 12 2 16,-4-17-19-16,21 9-13 15,6-2-3-15,8 1-1 16,6 1-3-16,-2-1-5 16,10 11-28-16,-25-8-1 15,9 18-1-15,-20-12-1 16</inkml:trace>
  <inkml:trace contextRef="#ctx0" brushRef="#br0" timeOffset="130969.4883">26988 1392 52 0,'-16'1'35'0,"16"-1"0"16,-33 5-1-16,18 13-8 0,-13-5-22 16,3 9 0-16,-2-3-1 15,3 7-1-15,3-2 0 16,10 0-2-16,9-1 1 15,11-6-1-15,12-7 1 16,8-3-1-16,6-6 0 16,4-6 1-16,1-3-1 15,-2-6 0-15,-3 0 0 16,-5-3 0-16,-8-2-1 15,-7 1 1-15,-9-1 0 16,-8 1 0-16,-11 1-1 16,-9 3-1-16,-5 3 0 15,-12-1-3-15,7 20-10 16,-14-16-21-16,16 22 2 15,-7-9-2-15,20 15 1 0</inkml:trace>
  <inkml:trace contextRef="#ctx0" brushRef="#br0" timeOffset="131463.5377">27196 1403 77 0,'0'0'37'16,"0"0"-1"-16,-2 16 1 15,-12 2-33-15,12 5 0 16,-4 1-1-16,5 7-1 16,0-4 0-16,5 3-2 15,3-1 1-15,4-9-1 0,3-3 0 16,3-6 0-16,3-7-1 15,2-6 1-15,2-5-1 16,1-6 0-16,2-1-1 16,1-4 1-16,2 2-1 15,1-2 0-15,0 4 1 16,-3 2 0-16,-1 7 0 15,-1 0 0-15,0 7 1 16,1 5 0-16,-3-1 1 16,3 5-1-16,1-3 1 15,5 1 0-15,-1-2 1 16,4 1-1-16,-3-7 1 15,3 0 0-15,-5-5-1 16,3-3 1-16,-7-1 0 0,-4-5-1 16,-5 2 0-16,-7-4 0 15,-7-5-1-15,-9-3 1 16,-5 0-3-16,-13-5-4 15,5 7-30-15,-26-4 1 16,4 10-2-16,-15-4-1 16</inkml:trace>
  <inkml:trace contextRef="#ctx0" brushRef="#br0" timeOffset="132089.6003">28925 1367 80 0,'0'0'37'0,"-7"-23"-2"15,7 23-4-15,-35 3-30 16,8 3 0-16,-12 7-1 0,-6 10 1 16,-6 7-1-16,-1 7-1 15,3 3 1-15,9 3 0 16,13-3 0-16,15-7-2 15,14-7 2-15,16-11-1 16,14-12 0-16,8-11 1 16,9-7 0-16,1-8-1 15,1-9 1-15,-4-4 1 16,-2-1-1-16,-6-4 1 15,-7 3 0-15,-6-3 0 16,-10-2-1-16,-7-1 2 16,-6 1-2-16,-6 4 2 15,-6 1-1-15,0 8 2 16,-3 15-2-16,0 16 2 15,2 11 0-15,5 19-1 0,2 8 1 16,8 13-3-16,3 5 1 16,5 1-3-16,6-8 2 15,3-8-4-15,11 0-6 16,-12-22-28-16,18 3 1 15,-11-21-1-15,12 2 0 16</inkml:trace>
  <inkml:trace contextRef="#ctx0" brushRef="#br0" timeOffset="132376.6289">29255 1343 75 0,'-8'33'36'0,"-7"-3"0"0,16 13 0 16,-1-5-33-16,12 1 0 15,3-3-1-15,8-4 0 16,3-9-1-16,5-10 0 16,2-10 0-16,2-7 0 15,-3-4-1-15,0-7 0 16,-3-4 0-16,-5-3 1 15,-4-6-1-15,-5-1 1 16,-7 2-1-16,-7-3 1 16,-7 2-1-16,-11 3 0 15,-8 6-3-15,-16 0-4 16,10 17-29-16,-20-3 0 15,10 22-2-15,-8 2 1 0</inkml:trace>
  <inkml:trace contextRef="#ctx0" brushRef="#br0" timeOffset="133000.6913">30167 1388 67 0,'6'29'35'16,"-5"0"-1"-16,9 4 0 15,-6-1-34-15,10-4 1 16,4-10-1-16,4-9 0 15,4-9 0-15,2-5 0 16,3-13 1-16,0-5 0 16,-1-5 1-16,-2-2-1 15,-5 0 0-15,-2-1 0 16,-7 3 1-16,-3-1-1 15,-7 10 0-15,-4 4-1 16,0 15 0-16,0 0 1 0,0 0-1 16,-6 22 1-16,5 11-1 15,3 12 1-15,2 9 0 16,1 11 0-16,0 7 1 15,4 7-1-15,-1 1 1 16,0-2 0-16,-4-5 0 16,-2-4 0-16,-7-11 0 15,-5-8 0-15,-15-9-1 16,-4-11-1-16,-11-10 0 15,-7-10 1-15,-5-9-2 16,-5-10 1-16,2-5-2 16,1-8-1-16,15-7-2 15,4-17-3-15,26 15-15 16,0-26-14-16,29 14 0 15,1-13-2-15,24 8 3 0</inkml:trace>
  <inkml:trace contextRef="#ctx0" brushRef="#br0" timeOffset="133366.728">30811 1373 55 0,'0'0'34'16,"-31"12"1"-16,14 10-2 15,-11 0-27-15,11 11 1 16,-7 1-3-16,12 4 1 16,1-5-2-16,11 2-1 15,6-13 0-15,12-6-2 0,5-4 1 16,11-8-1-16,2-9 0 15,1-4 0-15,1-5 0 16,-4-4 0-16,-3 1 0 16,-6-5 1-16,-9-3-1 15,-5 0 0-15,-9-2 1 16,-7-2-1-16,-8 2 0 15,-9 3 0-15,-6 3 0 16,-5 6-1-16,4 15-4 16,-9-5-7-16,17 26-24 15,-6 2 1-15,18 12-2 16,3-7 2-16</inkml:trace>
  <inkml:trace contextRef="#ctx0" brushRef="#br0" timeOffset="133790.7704">31195 1398 57 0,'0'0'37'0,"19"28"0"15,-19-8-1-15,14 14-26 16,-14-7-1-16,18 8-3 16,-5-5-1-16,4-1-2 15,-1-11 0-15,5-4-1 0,2-8 0 16,0-5-1-16,2-6 0 15,-6-5-1-15,3-4 0 16,0-5-1-16,-3-3 0 16,-1-8 1-16,-1 0 0 15,0-6-1-15,-1 2 1 16,-1 4 0-16,-4 3 1 15,2 9 0-15,-7 5 1 16,-6 13 0-16,12 23 0 16,-9 5 0-16,-5 9-1 15,1 7 0-15,-2 1-3 16,-4-8-10-16,13 13-27 15,-15-18 0-15,8 3-2 16,-8-10 0-16</inkml:trace>
  <inkml:trace contextRef="#ctx0" brushRef="#br0" timeOffset="134666.8579">26408 2391 64 0,'5'46'32'16,"-9"3"-1"-16,13 21 0 16,-11-5-27-16,7 5 0 15,-12-3-2-15,3-5 2 16,-2-9-2-16,2-9 0 15,-2-16 0-15,4-12-1 16,2-16 1-16,0 0-2 16,12-21 1-16,1-6-1 15,4-8 1-15,3-6-1 16,6-8 1-16,0-2-2 15,3 0 1-15,2 1-1 0,-1 8 1 16,-5 6-1-16,-1 11 1 16,-8 14-1-16,-16 11 1 15,12 15-1-15,-16 10 1 16,-7 5 0-16,-6 8-1 15,-4-1 1-15,-1 2-2 16,-3-4 1-16,0-4 0 16,-2-7-1-16,5-2 0 15,0-8-1-15,6-4 1 16,3-6 0-16,13-4 1 15,0 0 1-15,0 0 1 16,4-11 0-16,10 7 2 16,9 6 1-16,1 2 0 15,9 8-1-15,-1 0 0 0,5 6 0 16,-3 3-2-16,-1-1-2 15,3 3-5-15,-18-15-20 16,12 11-7-16,-17-17-1 16,6 4 0-16</inkml:trace>
  <inkml:trace contextRef="#ctx0" brushRef="#br0" timeOffset="135066.8979">26829 2736 70 0,'11'41'35'16,"-11"-8"-2"-16,14 15 1 0,-14-11-30 15,13 5 0-15,-2-10-2 16,-1-4-2-16,-2-7 1 15,1-8 0-15,-9-13 0 16,14 3-1-16,-14-3 0 16,14-21 1-16,-8 1-1 15,1-3 1-15,2-5-2 16,0-4 1-16,2-6 0 15,1-1-1-15,2 1 1 16,2 2 0-16,-2 6 1 16,1 10-1-16,-3 11 1 15,1 12 0-15,-3 16 0 16,-2 10 0-16,-4 11-1 15,-1 4 0-15,3 5-1 0,-6-9-6 16,18 6-27-16,-15-16-1 16,14-1 0-16,-5-21 0 15</inkml:trace>
  <inkml:trace contextRef="#ctx0" brushRef="#br0" timeOffset="135391.9304">27340 2811 58 0,'-30'27'33'0,"11"14"0"16,-6-7-1-16,21 7-26 15,-6-13 3-15,17 3-6 0,2-13 1 16,11-3-2-16,5-11 0 15,3-4-1-15,3-10-1 16,1-5 1-16,-2-5-1 16,-3-1 1-16,-7-2-1 15,-6 0 1-15,-8 0-1 16,-8-1 1-16,-11 1-1 15,-6 1 0-15,-8 7-2 16,-6-3-4-16,6 20-9 16,-15-13-19-16,17 18 1 15,-4-4-2-15,18 14 2 16</inkml:trace>
  <inkml:trace contextRef="#ctx0" brushRef="#br0" timeOffset="135866.978">27623 2835 69 0,'-8'20'36'15,"-7"-8"-2"-15,10 13 2 16,-3-7-31-16,8 8 1 15,-4-7-3-15,8 4-1 16,1-8 1-16,4-1-3 16,3-2 1-16,2-4 0 15,-1-6-1-15,3-3 0 0,2-3 0 16,-2-2 1-1,1 1-2-15,1-2 1 0,1 2-1 16,3-3 0-16,6 6 0 16,4 1 0-16,8 1 0 15,3 1 1-15,6-1-1 16,-1 0 1-16,3-3 0 15,-2-1 0-15,-7-1 0 16,-7-1 0-16,-8-2 1 16,-8-1-1-16,-19 9 2 15,14-22-1-15,-18 10 0 16,-5-4 0-16,-3-3 0 15,-4-3-1-15,-1-2 0 16,-2-7-1-16,2 8-5 16,-8-14-18-16,13 19-10 0,-9-6-1 15,21 24-1-15,-18-25 0 16</inkml:trace>
  <inkml:trace contextRef="#ctx0" brushRef="#br0" timeOffset="136244.0157">28471 2427 82 0,'27'-2'37'0,"-14"-6"-1"16,14 12 1-16,-12-8-34 15,15 4 0-15,0-1-1 16,2 4-1-16,-1 1 1 15,2 6-1-15,-3 6 0 16,-3 3-1-16,-7 7 0 16,-4 1 0-16,-8 1 0 15,-3 5 0-15,-8 2 0 16,-5 1-1-16,-2 2 0 15,-1-3 1-15,-1-3-2 16,-1 0-1-16,8 4-4 16,-12-20-24-16,17 14-4 15,-10-16-2-15,11 8 0 0</inkml:trace>
  <inkml:trace contextRef="#ctx0" brushRef="#br0" timeOffset="136418.0331">28829 3050 95 0,'0'0'38'0,"8"19"-3"15,-10-5-29-15,-9-6-44 16,3 10 0-16,-13-11-1 15</inkml:trace>
  <inkml:trace contextRef="#ctx0" brushRef="#br1" timeOffset="145958.9871">13399 3678 33 0,'0'0'31'0,"0"0"0"15,0 0-3-15,0 0-11 16,13 0-6-16,-13 0-2 15,0 0-3-15,-3 12-1 16,7 0-2-16,-3 3-1 16,4 7 0-16,-2 8 1 15,2 9-2-15,-2 11 0 16,-2 8-1-16,0 5 1 15,-2 7 0-15,1 1-1 16,-1-1 1-16,-2-11-2 16,2-6 2-16,0-18-1 15,3-13 0-15,-2-22 0 16,5-13 0-16,1-19 1 0,-1-14-2 15,2-9 2-15,2-15-1 16,3-8-1-16,0-6 1 16,-3 1 0-16,-2-2 0 15,-3 6 0-15,0 10 0 16,-3 9 0-16,-5 20 1 15,-3 17 0-15,7 23-1 16,-20 22 1-16,11 19 0 16,0 19 0-16,0 14-1 15,0 7 1-15,4 3 0 16,1-3 0-16,2-9 0 15,1-11-1-15,3-17 0 16,1-18 1-16,-3-26-1 16,0 0 0-16,14-32 0 15,-9-6 0-15,3-13-1 0,-3-7 1 16,0-3 0-16,-2-3 0 15,-2 2-1-15,-4 3 1 16,-2 7 0-16,-3 7 1 16,-3 16-1-16,-2 17 0 15,-3 17 0-15,2 18-1 16,0 17 2-16,3 16-1 15,2 14 0-15,1 5 0 16,1 1 0-16,4-6 0 16,0-7 0-16,2-13 0 15,1-15 0-15,1-18 0 16,-1-17 0-16,6-16 0 15,1-12 0-15,1-11 0 16,-2-12 0-16,2-3 0 0,-2-2 0 16,-2-1 0-16,-4 6 0 15,-1 4 0-15,-3 7 0 16,-1 7 0-16,-3 12 0 15,8 21 0-15,-19-5 0 16,10 27 0-16,1 14 0 16,3 16 0-16,1 15 0 15,1 15 0-15,2 5 0 16,2 3 0-16,1-6 0 15,2-8 0-15,1-13 0 16,1-16 0-16,2-17 0 16,-8-30 0-16,17 2 0 15,-10-26 1-15,2-12-1 16,-1-12 1-16,1-5-1 0,-3-9 0 15,-2 1 0-15,-2-3 0 16,-2 2 0-16,-6 6-1 16,0 6 1-16,-2 10 0 15,-1 13 0-15,9 27 0 16,-19-5 0-16,11 25 0 15,6 15 0-15,2 19 0 16,4 11 0-16,2 7 0 16,2 0 0-16,2-11 1 15,3-7-1-15,-2-13 0 16,4-13 0-16,-2-26 0 15,-2-19 0-15,-2-15 1 16,1-13-1-16,-1-10 1 0,-1-5-1 16,-1-7 0-16,-4-1 0 15,-3 7 0-15,-1-1 0 16,-1 11-1-16,-5 7 1 15,1 14 0-15,-2 12 0 16,8 18 0-16,-18 21 0 16,12 14 1-16,2 14-2 15,4 12 2-15,2 12-1 16,3 2 0-16,2 0 0 15,2-6 1-15,2-8-1 16,2-9-1-16,-1-12 1 16,-1-16 1-16,1-12-1 15,-12-12 0-15,19-17 0 16,-11-10 0-16,-1-7 0 0,-1-13 1 15,-3-4-1-15,-3-4 0 16,-2-4 0-16,-4-1-1 16,-5 1 1-16,-1 3 0 15,-5 4 0-15,-1 10-1 16,0 6 1-16,-1 7 0 15,2 8 0-15,4 11 0 16,13 10 0-16,-16-8 1 16,16 8-1-16,0 0 0 15,24-5-2-15,1 8-4 16,0-16-20-16,24 13-8 15,-8-10-3-15,16 6-1 16,-7-6-1-16</inkml:trace>
  <inkml:trace contextRef="#ctx0" brushRef="#br1" timeOffset="158589.25">13324 3812 15 0,'0'0'23'0,"0"0"2"16,-4-15-1-16,4 15-15 16,7-23 1-16,4 11-3 15,-4-11-1-15,6 4-2 0,-3-5 0 16,4 2 0-16,-5-1-1 15,1 3-1-15,-6 3 1 16,1 4-1-16,-6 1 0 16,1 12 1-16,0 0-1 15,-15-9-1-15,3 12 1 16,1 7 0-16,-6 2-1 15,-4 7 0-15,-1 1 0 16,-1 6-1-16,-1 0 1 16,1 0-1-16,-1 0 0 15,5-5 1-15,2-6-1 16,17-15 1-16,-15 11-1 0,15-11 0 15,8-17 1-15,7-4-1 16,3-6 1-16,7-5-1 16,4-4 1-16,2-2-1 15,1 1 1-15,-1 3-1 16,-3 5 1-16,-4 8-1 15,-6 9 0-15,-5 9 1 16,-13 3-1-16,6 18 0 16,-11-1 1-16,-3 4-1 15,-4 4 1-15,1-1-1 16,-3 0 0-16,-2 1 1 15,2-4-1-15,0 0 2 16,2-4-2-16,2-2 0 16,10-15 0-16,-8 17 1 15,8-17-1-15,0 0 0 0,25-13 0 16,-5-1 1-16,5-4-1 15,6-3 0-15,1-2 0 16,5 1 0-16,-2 2 0 16,-3 3 0-16,-6 7 0 15,-7 8 0-15,-7 8 0 16,-11 8 0-16,-10 9 1 15,-11 8-1-15,-9 6 1 16,-8 9 0-16,-4 5 0 16,-6 1 0-16,-2 0 0 15,3-2 0-15,5-6 0 16,6-6-1-16,7-8 1 15,10-15-1-15,18-15 0 16,0 0 0-16,29-35 0 0,9-3 0 16,12-12 0-16,13-9 1 15,12-6-1-15,6-4 0 16,-1-1 0-16,-3 8 0 15,-9 9 1-15,-13 13-1 16,-12 15 0-16,-20 17 0 16,-23 8 0-16,-8 32 1 15,-23 6-1-15,-12 7 0 16,-10 10-1-16,-9 4 2 15,-5-1-1-15,2-3 0 16,4-5 1-16,8-8-1 16,11-10 0-16,13-9 0 15,15-14 0-15,14-9 0 16,22-27-1-16,12-2 2 0,12-13-2 15,12-7 1-15,8-6 0 16,2-1 0-16,-1 0 0 16,-8 13 0-16,-8 7 0 15,-13 13 0-15,-18 18 0 16,-20 5 0-16,-13 34 0 15,-17 4 0-15,-17 9 0 16,-11 9 1-16,-10 6-1 16,-4-1 0-16,2-4 0 15,6-3 0-15,10-12 0 16,10-6 0-16,15-16 1 15,15-13-1-15,14-7 0 16,19-27 0-16,10-7 0 16,17-8 0-16,6-7 0 15,9-4 0-15,4 1-1 0,1 1 2 16,-4 5-2-16,-7 8 2 15,-10 12-1-15,-13 12 0 16,-15 13 1-16,-17 1-1 16,-10 29 0-16,-13 0 1 15,-11 6-1-15,-6 5 0 16,-3 1 1-16,-4-3-1 15,5-4 0-15,7-6 0 16,8-5 1-16,9-9-2 16,18-14 1-16,0 0 0 15,26-19 0-15,8-6 0 16,8-7-1-16,7-6 1 0,6-7 0 15,0-2 0-15,1 0 0 16,-5 8 0-16,-10 4 0 16,-9 10 0-16,-10 9 0 15,-22 16 0-15,0 0 0 16,-7 30 0-16,-18-1 0 15,-10 6 0-15,-8 7 0 16,-8 4 1-16,-4 2-1 16,0-5 0-16,3-3 0 15,5-3 0-15,8-9 1 16,9-6-1-16,15-11 1 15,15-11-1-15,15-16-1 16,14-6 1-16,12-10 0 16,9-9 0-16,7-5 0 15,5-5 0-15,3-3-1 0,-4 3 1 16,-5 4 1-16,-8 9-1 15,-11 9 1-15,-10 12-1 16,-11 13 0-16,-16 4 0 16,-16 33 0-16,-8 1 0 15,-12 7 0-15,-9 7 0 16,-9 6 0-16,-4-1 0 15,-1-3 0-15,8-7 0 16,6-6 1-16,11-7-2 16,10-11 2-16,24-19-1 15,0 0-1-15,29-20 1 16,8-10 0-16,8-6 0 15,7-7-1-15,4-6 2 16,3-2-2-16,-3 5 2 0,-6 1-1 16,-9 11 0-16,-9 10 1 15,-10 11-1-15,-22 13 0 16,5 13 0-16,-23 13 0 15,-9 6 0-15,-10 9 0 16,-7 5 0-16,-3 3 0 16,-1-6 0-16,3-2 0 15,9-5 0-15,9-10 1 16,11-8-1-16,16-18 0 15,0 0 0-15,33-25-1 16,0-2 2-16,12-10-2 16,4-6 1-16,5-6 0 15,3-4 0-15,-2 2 0 16,-1 6 0-16,-4 7 0 0,-9 8 1 15,-10 12-1-15,-10 15 0 16,-16 14 0-16,-13 12 0 16,-12 9 0-16,-12 10 0 15,-12 7 0-15,-5 5 0 16,-6 1 0-16,1-4 0 15,3-3 0-15,6-9 0 16,11-4 0-16,9-12 0 16,25-23 1-16,0 0-2 15,14-10 1-15,20-18 0 16,9-9 0-16,12-8 0 15,9-9 0-15,7-1 1 16,1-3-2-16,2 4 2 0,-4 7-1 16,-10 7 0-16,-8 12 1 15,-14 14-1-15,-16 13 0 16,-18 12 0-16,-18 15 0 15,-16 8 0-15,-13 10 0 16,-13 8 0-16,-7 4 0 16,-2-3 0-16,0-3 0 15,11-5 0-15,9-6 1 16,9-10-1-16,17-11 0 15,19-18 0-15,0 0-1 16,33-29 1-16,7-3 0 16,9-8 0-16,13-9 0 15,5-3 0-15,4-3 0 16,-2 3 0-16,-5 6 0 15,-7 9 0-15,-12 11 1 0,-13 12-1 16,-19 16 0-16,-15 12 0 16,-18 11 0-16,-14 11 1 15,-15 10-1-15,-11 6 0 16,-9 3 1-16,-1 0-1 15,5-8 1-15,8-5-2 16,11-8 2-16,12-11-2 16,22-13 2-16,12-10-2 15,37-29 1-15,12-6 0 16,15-11-1-16,13-12 1 15,12-8 0-15,8-9 0 16,2 1 0-16,-1 2 0 16,-4 7 1-16,-11 8-1 15,-15 13 0-15,-10 13 0 0,-15 17 1 16,-19 18-1-16,-19 14 0 15,-17 16 0-15,-19 15 0 16,-16 7 0-16,-12 10-1 16,-12 4 1-16,-6 2 0 15,2-7 0-15,9-7 0 16,10-10 0-16,14-13 1 15,17-13-1-15,25-22-1 16,12-7 1-16,23-17 0 16,15-12 0-16,12-11-1 15,8-11 1-15,8-7 0 16,5-2 0-16,-3 6 0 15,-4 6 0-15,-9 7 1 16,-13 11-1-16,-14 14 0 0,-17 20 1 16,-20 19-2-16,-18 13 2 15,-17 13-2-15,-17 8 1 16,-10 11 0-16,-13 5 0 15,-1 1 0-15,3-8 0 16,11-8 0-16,9-10 0 16,15-10 0-16,21-17 0 15,14-14 0-15,28-18 0 16,15-11 0-16,12-14 0 15,17-9-1-15,10-8 2 16,7-8-1-16,-1 1 0 16,-1 3 0-16,-7 6 1 15,-9 10-1-15,-12 12 0 16,-18 14 1-16,-16 17-1 15,-19 16 0-15,-15 18-1 0,-17 12 1 16,-12 10 0-16,-20 10 0 16,-13 5 0-16,-2 3 0 15,1-6 0-15,3-4 0 16,12-13 0-16,12-9 0 15,15-13 0-15,30-24 0 16,14-1 0-16,25-22 0 16,16-12 0-16,15-13 0 15,9-8 0-15,10-13 0 16,3 1 0-16,0 2 0 15,-7 4 0-15,-11 10 1 16,-13 9-1-16,-14 16 0 16,-16 16 0-16,-19 21 0 15,-17 13 0-15,-17 17-1 0,-16 10 1 16,-14 10 0-16,-11 4 0 15,-6 3 0-15,2-3 0 16,8-9 0-16,8-10 0 16,13-14 0-16,17-13 0 15,21-18 0-15,16-9 0 16,21-17 0-16,13-12 0 15,11-11 0-15,12-10 0 16,7-1 0-16,5-3 0 16,1 4 0-16,-6 4 0 15,-11 13 1-15,-10 13-1 16,-16 15 0-16,-21 19 0 15,-21 17 0-15,-23 15 0 16,-22 12 0-16,-15 11 0 0,-13 7-1 16,-8 5 2-16,1-4-1 15,5-7 0-15,12-10 0 16,14-11 0-16,18-13 1 15,21-13-1-15,9-14 0 16,37-22 0-16,8-6-1 16,13-10 1-16,13-10 0 15,11-4 0-15,5-6-1 16,0 0 1-16,-3 5 0 15,-7 9 0-15,-10 8 0 16,-16 16 0-16,-14 13 1 16,-22 17-1-16,-19 16 0 15,-17 11 0-15,-16 12-1 0,-16 7 1 16,-10 6 1-16,-5-3-1 15,1-4 0-15,9-9 0 16,11-8 1-16,14-11-1 16,19-13 1-16,26-14-1 15,23-14-1-15,15-9 1 16,14-10-1-16,10-7 1 15,9-5-1-15,1-2 1 16,5 2 0-16,-11 4 0 16,-7 9 0-16,-11 9 1 15,-12 10-1-15,-16 12 1 16,-18 14-1-16,-16 10 0 15,-16 9 0-15,-19 11 1 16,-11 6-1-16,-10 6 0 0,-6 0 1 16,-2-2-1-16,7-7 0 15,10-4 0-15,8-8 0 16,19-13 0-16,22-21 0 15,0 0 0-15,35-6 0 16,10-20 0-16,13-6-1 16,10-7 1-16,10-6 0 15,11 0 0-15,4-1-1 16,2 3 1-16,-5 5 0 15,-9 7 0-15,-10 11 1 16,-14 9-1-16,-19 11 0 16,-24 11 0-16,-23 11 0 15,-23 10 1-15,-19 9-1 16,-15 7 0-16,-10 5 0 15,-4-1 0-15,6 0 1 0,7-8-1 16,13-3 0-16,15-11-1 16,20-11 1-16,19-19 0 15,16 4-1-15,19-17 1 16,15-10 0-16,15-6 1 15,11-7-2-15,9-3 2 16,3 1-2-16,6 2 2 16,0 5-1-16,-5 4 0 15,-8 8 0-15,-10 8 0 16,-12 7 0-16,-3 5 1 15,-10 4-2-15,-9 5 2 16,-8 1-2-16,-6 1 2 16,-10-3-2-16,-6 3 1 0,-7-12 0 15,-12 15 0-15,-8-7 1 16,-8-4-2-16,-9 2 2 15,-11-1-2-15,-7 2 2 16,-10-2-2-16,-3 0 2 16,-7 4 0-16,-4-1-1 15,-4 2 0-15,-2-1 1 16,3 0-1-16,7 1 0 15,2-1 0-15,10-1 0 16,7-2 0-16,15-1 0 16,12-3 0-16,16-4-1 15,13 2 1-15,23-11 0 16,21 1-1-16,17-3 1 15,18-3 0-15,12 0-1 0,14 2 2 16,4 0-1-16,4 5 1 16,-3 2-2-16,-7 3 2 15,-11 6-1-15,-8 0 0 16,-16 5 1-16,-12-2-2 15,-13 1 1-15,-13-2 0 16,-17 0 0-16,-13-4 0 16,-25 7 0-16,-12-3 0 15,-14 3-1-15,-15 0 1 16,-14 2 0-16,-13 2 0 15,-10 0 0-15,-7 2 1 16,-5-2-2-16,1 0 2 16,3-2-2-16,7 1 2 15,11-1-1-15,12 0 0 0,20-3-1 16,23 2 1-16,22-2 0 15,16-6 0-15,42 9 0 16,18-9 0-16,25-3 0 16,15-4 0-16,15-1 0 15,5-2 0-15,3 2 0 16,0 0 1-16,-8 1-1 15,-13 2 0-15,-14 2-1 16,-15 3 1-16,-18 2 0 16,-12-2 0-16,-19 2 0 15,-24-2 0-15,0 0 0 16,-37 7 0-16,-11-6 0 15,-14 2 0-15,-16 0 0 16,-17 4 1-16,-19-2-1 0,-12 1 0 16,-6 1 0-16,-10 2 0 15,-1 1 0-15,2 3 0 16,3 3 0-16,8 2 0 15,13 3-1-15,16 2 1 16,17 0-1-16,17-1 1 16,16-6 0-16,22-4-1 15,29-12 1-15,18-3 0 16,29-9 0-16,20-10 0 15,22-6 1-15,18-6-1 16,14 0 1-16,10-1-1 16,-2 3 1-16,-8 3-1 15,-10 6 0-15,-12 5 0 16,-19 6 0-16,-20 6 0 15,-21 4 0-15,-23 1 0 0,-16 1 0 16,-21 6 0-16,-22 0 0 16,-19 0-1-16,-15 2 1 15,-16 1 0-15,-11-2 0 16,-9 2 0-16,-9 0-1 15,-8-1 1-15,2 0 0 16,1 1 1-16,2-3-2 16,1-2 2-16,-2 1-1 15,-3 0 0-15,-4-1 0 16,-1 0 0-16,-3-2 0 15,1-2 0-15,-4 0 0 16,-6-1 0-16,5 0-1 16,3-3 1-16,14 1 0 15,8-3 0-15,11 0-1 0,12-1 1 16,15 0 0-16,17 0 0 15,15 1 0-15,14-1 0 16,15 1 0-16,17 6 0 16,23-9 1-16,13 5-2 15,20 2 1-15,18-4 0 16,20 1 1-16,14-1-1 15,12 1 0-15,5 0 0 16,7 1 0-16,6 1 0 16,0 3 0-16,-8 3 0 15,-10 2 0-15,-8 3-1 16,-13 3 1-16,-13 3 0 15,-17 2 0-15,-18-1 0 16,-17 0 0-16,-14 1 0 0,-18-5 0 16,-17-2 0-16,-17-4 0 15,-17-1 0-15,-21-4 0 16,-14 0 0-16,-15-2 0 15,-14-2 0-15,-10 0 0 16,-10 3 0-16,-10-1 0 16,-4 4 0-16,2 3 0 15,5 1 0-15,-1 4 0 16,4 1-1-16,1 4 1 15,10-2-1-15,14 0 1 16,13-2 0-16,13-2 0 16,11-5 0-16,17-1 0 15,17-2 0-15,21-5 0 16,20 4 0-16,4-13 0 0,24 7 0 15,16-3 0-15,14 1 0 16,12-1 0-16,11 1 0 16,12 1 0-16,5 0 0 15,4 5 0-15,2-3 0 16,-1 5 0-16,-2 1 0 15,-5 4-1-15,-6 2 1 16,-10 5 0-16,-12 1 0 16,-14 3 0-16,-15 0-1 15,-18 0 1-15,-15 1 0 16,-18-2 0-16,-18 0 0 15,-17-6 0-15,-15 0 0 16,-11-5 0-16,-11 0 0 0,-7-6 0 16,-7 0 0-16,-7-6 1 15,0 0-1-15,-2 2 0 16,2 1 0-16,0 4-1 15,5-1 1-15,6 5 0 16,9 1-1-16,13 5 1 16,14-3-1-16,16 3 1 15,14-4-1-15,28-5 1 16,0 0 0-16,17 3 0 15,19-10 1-15,20-4-1 16,16-5 0-16,15-7 1 16,11-5-1-16,8-4 1 15,0-1-1-15,4 1 0 16,-9 1 0-16,-9 4 0 15,-19 3 1-15,-15 7-1 0,-15 6 0 16,-21 5-1-16,-22 6 1 16,0 0 0-16,-33 9 0 15,-10 2 0-15,-13 4 0 16,-16 3 0-16,-13 5-1 15,-11 3 1-15,-9 3 0 16,-3 1 0-16,-2 5 0 16,4 1-1-16,3 3 1 15,13-5-1-15,11-2 1 16,19-3-1-16,12-8 1 15,17-7 0-15,16-6 0 16,15-8 0-16,23-11 0 16,13-7 0-16,18-9 0 15,14-4 1-15,15-4-1 0,7 3 0 16,3 0 0-16,-5 7 1 15,-5 2-1-15,-11 7 0 16,-14 7 0-16,-16 8 0 16,-19 6 0-16,-23-5 0 15,-5 26 0-15,-22-7 0 16,-11 5 0-16,-18 5 0 15,-9 5 0-15,-6 2-1 16,-5 0 1-16,1 0 0 16,3-5-1-16,8-3 1 15,10-6 0-15,13-6-1 16,14-8 1-16,14-6 0 15,13-2-1-15,19-21 2 16,12 0-1-16,10-7 0 0,13-7 0 16,9-6 1-16,7 2-1 15,1-2 1-15,-6 3 0 16,-7 5 0-16,-8 8-1 15,-12 8 1-15,-17 10 0 16,-21 7-1-16,0 0 0 16,-36 24 0-16,-2-5 0 15,-11 9-1-15,-9 3 1 16,-4 5-1-16,0-4 1 15,2 2-1-15,5 0 1 16,7-1 0-16,7-6 0 16,10-5-1-16,10-7 1 15,10-9 0-15,11-6 0 0,11-6 0 16,9-9 0-16,12-14 1 15,10-8-1-15,16-9 1 16,10-8-1-16,11-2 1 16,2-4-1-16,5 2 1 15,3-1-1-15,-5 5 0 16,-8 6 1-16,-9 8-1 15,-15 8 0-15,-13 6 0 16,-12 10 0-16,-15 8-1 16,-12 8 1-16,-27 16 1 15,-6 8-2-15,-16 6 2 16,-12 11-2-16,-10 4 1 15,0 3-1-15,5-5 2 16,12-2-2-16,9-8 1 16,18-8 0-16,21-12-1 0,24-15 2 15,19-11-2-15,13-11 2 16,12-7-1-16,9-8 0 15,6-5 0-15,0-3 0 16,-1 1 0-16,-2 3 1 16,-9 5-1-16,-7 8 0 15,-13 7 0-15,-14 8 0 16,-15 10 1-16,-16 5-1 15,-17 23 1-15,-15-1-2 16,-13 8 2-16,-12 10-2 16,-6 4 1-16,-4 3 0 15,5 1 0-15,8-5 0 16,8-3 0-16,12-3-1 15,18-11 1-15,14-15 0 0,18-8 0 16,15-10 0-16,10-11 0 16,9-7 0-16,8-6 0 15,4-7 0-15,1 0 0 16,3 2 1-16,-7 1-1 15,-6 6 0-15,-12 5 0 16,-9 9 1-16,-14 4 0 16,-18 11-1-16,0 0 0 15,-30 7 0-15,-6 6 1 16,-11 3-2-16,-13 7 1 15,-8 4 0-15,-9 5-1 16,-4 2 1-16,-4 3-1 16,1 3 1-16,2 2-1 15,6-5 1-15,13-4 0 0,10-5 0 16,17-4-1-16,17-10 1 15,19-14 0-15,13 1 0 16,21-15 0-16,15-3 0 16,16-5 1-16,12-2-1 15,10-2 2-15,9 2-2 16,8 2 1-16,8 4 0 15,3 6 0-15,0-1-1 16,1 4 1-16,0 1-1 16,-1 3 0-16,-2 1 1 15,-6 3-1-15,-7-2 0 16,-9 2 0-16,-9 2-1 15,-12-1 1-15,-12 2 0 0,-15-1 1 16,-16 1-1 0,-27-2 0-16,0 0 0 0,-31 9 1 15,-17-4-1-15,-15 1 0 16,-14 0 0-16,-11 2-1 15,-7-1 1-15,-10 4 0 16,-7-2-1-16,-3 2 1 16,1 1 0-16,7 0 0 15,4 3 0-15,11 0-1 16,14-1 1-16,17 0 0 15,19 0-1-15,24-5 1 16,18-9 0-16,27 10-1 16,26-13 1-16,21-5 0 15,15-6 0-15,21-3 1 16,11 0-1-16,11 0 1 15,15-3 0-15,3 4 0 0,-7-1-1 16,-4 4 1-16,-5 6-1 16,-10 3 0-16,-11 2 0 15,-10 4 0-15,-14 3 0 16,-17 2 0-16,-16 2 0 16,-21 4 0-16,-18-1 0 15,-16-1 0-15,-20 1 1 16,-20 1-2-16,-22 1 1 15,-17 0 0-15,-14 0 0 16,-15-3-1-16,-8 0 1 16,-4-2 0-16,0-4 0 15,1-5-1-15,8-1 1 16,11-3 0-16,16 0 0 0,21-3 0 15,17 0-1-15,19-2 1 16,17-3 0-16,23 3 0 16,17-5 0-16,18 1-1 15,17-5 2-15,16 2-1 16,15-1 0-16,8 2 0 15,6 2 0-15,2 1 1 16,2 2-1-16,-1 2 0 16,-1 5 0-16,-6 0 0 15,-6 3 0-15,-9 4 0 16,-7 0 0-16,-9 1 0 15,-11 0 0-15,-14 0 0 16,-20 2 0-16,-20-1 0 16,-11-6 0-16,-37 13 0 0,-13-4 1 15,-22-2-1-15,-17 2 0 16,-16 2 0-16,-14 0 0 15,-12-3 0-15,-7-4 0 16,0-4 0-16,5-4 0 16,4-5-1-16,9-3 1 15,9-2 0-15,12-1 0 16,14 1-1-16,17 4 1 15,13 3 0-15,14 5 0 16,11 7-1-16,12 2 1 16,12 6 0-16,12 5 0 15,12 3 0-15,12 0 0 16,13 1-1-16,10 0 1 15,11-5 0-15,14-3 0 0,8-9-1 16,4-6 1-16,5-6 0 16,-2-7 0-16,-5-4 0 15,-5-2 0-15,-13-3 0 16,-11 2 0-16,-17 2 0 15,-16 3 0-15,-18 2 0 16,-8 14 0-16,-28-18 0 16,-14 16 0-16,-16 2 0 15,-16 2 0-15,-11 5 0 16,-8 2 0-16,-5 4 0 15,-1 3 0-15,1 5 0 16,4 2 0-16,12 1-1 16,10 2 1-16,10-1 0 15,15-3 0-15,9-1-1 16,14-5 1-16,16-4 0 0,8-12 0 15,26 6 0-15,6-10 0 16,13-4 0-16,8-3 0 16,10-4 1-16,5-3-2 15,4 0 2-15,5-1-2 16,-1-2 2-16,-1 2-2 15,-6 2 1-15,-8 1 0 16,-7 4 0-16,-13 3 0 16,-9 2 0-16,-15 4 0 15,-17 3 0-15,0 0 0 16,-31 6 0-16,-4-2 0 15,-11 4 0-15,-12 3 0 16,-7 1 0-16,-9 3 0 16,2-1 0-16,3 1 0 0,9-1 0 15,10 1 0-15,15-3 0 16,19-9 1-16,16-3-1 15,31-1 0-15,14-7 0 16,23-3 0-16,22-6 0 16,16-5 0-16,16-4 1 15,10-3-1-15,10 0 1 16,15-2-1-16,4 3 1 15,1 4 0-15,-6 2 0 16,-4 6-1-16,-7 6 1 16,-3 6-1-16,-11 4 0 15,-19 4 0-15,-17 3 0 16,-19 2 0-16,-19 3 0 0,-24 3 0 15,-26 2 0-15,-32 4 0 16,-25-1 0-16,-23 7 0 16,-23 0 0-16,-14 3 0 15,-15-3-1-15,-5-2 1 16,5-4 0-16,8-2 0 15,15-6 0-15,17-7-1 16,21-2 1-16,24-5 0 16,25-6 0-16,30 0 0 15,25-5 0-15,23-3 0 16,23-2 0-16,17-3 0 15,16-2 0-15,16-1 0 16,10 0 0-16,3 0 0 16,0 3 1-16,-4 6-1 0,-10 2 1 15,-8 4-1-15,-14 3 0 16,-20 5 0-16,-21 1 0 15,-24 5 0-15,-22 0 0 16,-25-6 0-16,-21 14 0 16,-23-5 0-16,-25 2 0 15,-24 2 0-15,-20-2 0 16,-8 1 0-16,0-4 0 15,2 1 0-15,9-2 0 16,12 0-1-16,22-2 1 16,21-1 0-16,30-2 0 15,25-2-1-15,0 0 1 16,43 16 0-16,16-13 0 15,18 0 0-15,17-3 1 0,15-4-1 16,9-1 0-16,0-1 0 16,2-3 1-16,-7-2-1 15,-14 0 0-15,-17 1 0 16,-16 2 0-16,-25 3 0 15,-25 2 0-15,-16 3 0 16,-32-1 0-16,-20 5 0 16,-21 2 0-16,-19 3 0 15,-17 0 0-15,-7 0 0 16,2-1 0-16,5 1 0 15,12-3 0-15,16 2 0 16,21-3 0-16,28-1 0 16,32-4-1-16,27 1 2 15,27-2-2-15,22-3 1 16,17-2 1-16,11-5-1 0,8-1 0 15,3-3 0-15,-5 0 0 16,-9 1 0-16,-16 0 0 16,-18 0 0-16,-19 4 0 15,-20-2 0-15,-28 12 0 16,-16-17 0-16,-23 11 0 15,-18 1 0-15,-21 1 0 16,-7 0 1-16,-5 2-1 16,3-1 0-16,7 2 0 15,10 1 0-15,15 2-1 16,18 2 1-16,21 1 0 15,16-5 0-15,30 12-1 0,15-6 1 16,14-2 0-16,12-3-1 16,11-1 1-16,8-5 0 15,3-2 1-15,-3-1-1 16,-6-2 0-16,-12-3 0 15,-12 1 1-15,-13 2-1 16,-19 0 1-16,-28 10-1 16,-6-16 0-16,-28 10 0 15,-19 5 0-15,-16 1 0 16,-12 1 0-16,-14 2 0 15,-5 2 0-15,5 0 0 16,9 1 0-16,13 1 0 16,16-2 0-16,18 1 0 15,23-2 0-15,27 0-1 16,23-2 2-16,16-2-2 15,17-1 2-15,14-3-1 0,12-2 0 16,3-2 1-16,2-2-1 16,-8-2 1-16,-8 1-1 15,-12-1 1-15,-15 0-1 16,-19 1 0-16,-23 1-1 15,-13 10 2-15,-32-22-2 16,-14 16 2-16,-19-2-2 16,-14 6 2-16,-14-1-2 15,-4 0 1-15,2 5 1 16,2 2-2-16,12 3 2 15,10 0-2-15,19 3 2 16,18-2-2-16,21 2 1 16,21 1 0-16,19 1 0 0,14-3 0 15,17-3 0-15,13 1 0 16,13-3 0-16,5-3 1 15,2-2-1-15,-5-3 0 16,-7-3 1-16,-9 0-1 16,-13-1 0-16,-17-1 0 15,-21-1-1-15,-19 10 1 16,-25-21-1-16,-19 12 2 15,-22 0-2-15,-16 3 2 16,-21-1-2-16,-22 6 2 16,-21 1 0-16,-11 4 0 15,-6 4-1-15,-7-2 0 16,-2 6 0-16,-5-3 0 15,7 3 0-15,11-1-1 16,15-1 1-16,11-1-1 0,13-4 1 16,14-2 0-16,15-5-1 15,19 0 2-15,17-5-2 16,15-2 1-16,21-2 0 15,16-2 1-15,19 1-2 16,16 1 1-16,17-2-1 16,15 0 1-16,16 2-1 15,13 1 1-15,6-1-1 16,2 2 1-16,0 3 0 15,-10 1 0-15,-10 2 0 16,-15 3 0-16,-18 3 0 16,-25 4 1-16,-23-7-1 15,-18 22 0-15,-29-10 1 16,-18 2-1-16,-20 1 1 0,-21 2-2 15,-12-2 2-15,-14-3-2 16,-10-2 1-16,-6-4 0 16,1-2 0-16,-4-5 0 15,7-3 0-15,8-5 0 16,6-2 0-16,11-6 0 15,15-1-1-15,15-2 1 16,18-2 0-16,21 1 0 16,21 1 0-16,23 2 0 15,30 0 0-15,19 5 0 16,26 3 1-16,17 2-1 15,16 6 0-15,19 3-1 16,7 3 1-16,2 5 0 16,-1 2 0-16,-3 7-1 0,-9 1 2 15,-11 4-1-15,-14 1 0 16,-17-1 0-16,-16 0 0 15,-18 0 0-15,-17-3 1 16,-21-3-2-16,-15-3 1 16,-21-2 0-16,-17-7 0 15,-13-4 1-15,-17-4-1 16,-12-4 0-16,-15-5 1 15,-6-3-1-15,-8-6-1 16,-3 2 2-16,-3-3-2 16,-3 2 1-16,5 1-1 15,8 1 1-15,12 5-1 16,13 0 1-16,16 7 0 15,17 0 0-15,24 5 0 16,35 1 0-16,0 0 0 0,50 13 1 16,21-9-1-16,25 1 0 15,23-2 0-15,21 0 1 16,18-1-1-16,10-1 0 15,7-1 0-15,-4-1 1 16,-6 2-1-16,-4 1 1 16,-11 0-1-16,-15 2 0 15,-19-2 0-15,-21 3 0 16,-21-2 0-16,-24 1 0 15,-27 1 0-15,-23-5 0 16,-46 9 0-16,-19-7-1 16,-23 5 2-16,-23-5-1 0,-20 5 1 15,-16-6-1-15,-9-1 0 16,-3 1 0-16,2-2 0 15,0-2 0-15,2-3-1 16,10 2 2-16,15-3-2 16,18 1 1-16,19 0 0 15,18-3 0-15,26 1 0 16,26 1 0-16,37 0-1 15,31 0 1-15,29 0 0 16,22 1-1-16,21 2 1 16,25 1 0-16,14 1 0 15,11 2 0-15,2 0 0 16,-1 1 0-16,1 0 0 15,-3 2 1-15,-6-2-1 16,-12 0 0-16,-17 1 1 0,-14-2-1 16,-15-2 0-16,-22 2 1 15,-24-1-2-15,-24-3 1 16,-32 4 1-16,-18-6-2 15,-31 1 2-15,-27-3-1 16,-28 2 0-16,-21-3 0 16,-19 1 0-16,-10-1-1 15,-10 0 1-15,-2 0 0 16,7 1 0-16,8 3 0 15,15 0 0-15,18 1 0 16,17 1 0-16,21 0 0 16,25 2 0-16,25 1 0 15,30 0 0-15,18-3 0 16,32 1 0-16,27-2 0 0,23 2 0 15,13 1 0-15,16 0 0 16,3 1-1-16,6 1 1 16,2 0 0-16,-3 2-1 15,-10 0 1-15,-11 0 0 16,-12 1-1-16,-16 0 1 15,-16 1 0-15,-17-1 0 16,-24 2 0-16,-31-6 0 16,0 0 0-16,-45 16 0 15,-13-14 0-15,-17 0 1 16,-12-5-1-16,-8-1 1 15,-10-1-1-15,-3-3 0 16,1-3 0-16,3-3 0 16,6-2 0-16,9 1 0 0,10 0 0 15,8-1-1-15,18 2 1 16,17 0 0-16,19 4 0 15,17 10 0-15,39-14 0 16,12 11 1-16,20 4-2 16,18 5 2-16,10 3-1 15,9 2-1-15,11 3 1 16,-1 3 0-16,2 0 0 15,-7 0 0-15,-5-2 0 16,-10-3 0-16,-10-1 0 16,-14-2 0-16,-18-4 1 15,-17-3-1-15,-15-3 0 16,-24 1 0-16,0 0 0 0,-38-15 1 15,-7 4-2-15,-15 0 2 16,-17-2-2-16,-15 0 1 16,-10 3 0-16,-10 4 1 15,-10 6-1-15,-12 6 0 16,-9 7 0-16,2 6-1 15,3 9 2-15,11 6-1 16,8 3 0-16,15 0 0 16,17-1 0-16,23-2 0 15,27-6-2-15,19-2 0 16,18-12-5-16,25 0-6 15,4-24-6-15,39 6-6 16,-8-32-7-16,31 0-7 16,-5-22 0-16</inkml:trace>
  <inkml:trace contextRef="#ctx0" brushRef="#br1" timeOffset="168947.2857">13194 4583 36 0,'12'-12'31'0,"-4"-6"0"15,10 7 0-15,-11-9-21 16,15 10 0-16,-8-13-2 15,15 11-1-15,-5-6-3 16,11 4 1-16,0-4-3 16,5 1 0-16,2-2-1 15,6 0 0-15,-2 1 0 16,3 1-1-16,-4 0 0 15,-1 0 0-15,-6 3 0 16,-4 2 0-16,-9 2 0 16,-4 4 0-16,-8 0 0 15,-13 6 1-15,0 0-1 16,0 0 0-16,-22 15 0 15,-5 0-1-15,-9 7 1 16,-10 5-1-16,-7 5 1 0,-6 6-1 16,-2 6 1-16,-2 0-1 15,1 0 0-15,7-4 0 16,7-6 1-16,10-7-1 15,9-8 1-15,15-12 0 16,14-7 0-16,2-23 2 16,16-4-2-16,9-4 2 15,7-6-1-15,9 0 1 16,4-3-2-16,2 3 1 15,4 2 0-15,3 8-1 16,-4 4 0-16,0 2 0 16,-5 5 1-16,-3 5-1 0,-8 3 0 15,-5 3 1 1,-8 2-1-16,-7 3 0 0,-16 0 0 15,11 8 0-15,-11-8 0 16,-19 17 0-16,-4-6 0 16,-7 3 0-16,-7 2 0 15,-6 4 0-15,-7 2 0 16,-3 2 0-16,-3 2 0 15,0 3 0-15,5 2 0 16,5-1-1-16,6-1 1 16,8-1 0-16,11-6 0 15,11-4 0-15,11-5 0 16,11-11-1-16,11-9 1 15,11-9 1-15,13-8-1 16,9-4 1-16,9-6 0 16,6-1 0-16,3-4 0 0,7 3 0 15,-1 4 0-15,1 4 0 16,-5 1 0-16,0 5 0 15,-3 3 0-15,0 3 0 16,-1 3 0-16,-2 2 0 16,-3 2 0-16,-2 4-1 15,-5 0 2-15,-4 7-2 16,-8-1 1-16,-5 4 0 15,-11 3-1-15,-6 2 0 16,-11 3 0-16,-10 3 0 16,-7 2 0-16,-12 1 0 15,-9 2 0-15,-12-2 0 16,-9-2 1-16,-6-4-1 0,-8-2 0 15,-5-6 0-15,0-5 0 16,1-5 0-16,5-5 0 16,6 0 0-16,12-4 0 15,8 2-1-15,16-2 1 16,15 14 0-16,9-21 0 15,17 11 1-15,14 0-1 16,12-2 0-16,11 2 0 16,9-5 0-16,7-1 0 15,7-3 0-15,0 1 0 16,3-1 0-16,-1 1 0 15,-3 4 0-15,-5 3 0 16,-3 7 0-16,-8 1 1 16,-7 8-1-16,-8 4 0 0,-9 1 1 15,-11 3-1-15,-11 3 0 16,-12-2 1-16,-12 0-1 15,-14 1 1-15,-12 2-1 16,-16 0 0-16,-12 2 1 16,-11 1-1-16,-15 1 0 15,-6 1 0-15,-7-5 0 16,-2 3-1-16,8-5 1 15,5-2-1-15,16-4 1 16,13-3 0-16,22-3 0 16,20-2 0-16,12-1 0 15,38-14 1-15,4 2-2 16,15-5 2-16,7-1-1 15,7 0 0-15,1 0 0 16,0-2 0-16,-2 6 0 0,-7 4 0 16,-8 5 1-16,-11 5-2 15,-7 3 1-15,-11 0 0 16,-9 3 0-16,-17-6 0 15,1 11 0-15,-15-5 0 16,-7-2 0-16,-7 1-1 16,-11-1 1-16,-3 0 0 15,-7-1 0-15,-4-1 0 16,-1 6 0-16,1-2 0 15,7 2 0-15,3 0 0 16,11 1 1-16,9 0-1 16,13 3 0-16,11 0 0 15,15 0 0-15,11-5 0 16,9 0 0-16,9-4 0 0,9 0 0 15,4-2 0-15,3-5 0 16,0 2 0-16,-6-6 0 16,-8 3 0-16,-6-1 1 15,-13 1-2-15,-15-2 1 16,-13 7 0-16,-21-13 0 15,-11 6 0-15,-13 3 0 16,-13-4 0-16,-13 4 0 16,-12-1 1-16,-14 1-1 15,-8-1 0-15,-9 4 0 16,-1 1 0-16,-1 0 0 15,6 2-1-15,11-2 1 16,16 3 0-16,17-2 0 0,20 2-1 16,19-3 1-16,27 0 0 15,0 0 0-15,34-4 0 16,9 3 0-16,12-3 0 15,15 3 0-15,11-4 1 16,6 2-1-16,2-2 0 16,-3 1 0-16,-5 0 0 15,-6 0 0-15,-11 3 1 16,-15 2-1-16,-18 6-1 15,-9-2 2-15,-22-5-1 16,-5 18 0-16,-22-8 0 16,-14 2 0-16,-17 0-1 15,-10-3 1-15,-16 2 0 16,-14-6 0-16,-7-1 0 0,-6-4 0 15,-1-4 0-15,5-5 0 16,10-4 0-16,14-4 0 16,18-6 0-16,23 1 0 15,24-1 0-15,26 2 0 16,24 1 0-16,22 2 0 15,18 6 1-15,16 1-1 16,13 9 0-16,6 1 0 16,0 3-1-16,-3 3 1 15,-11 0 1-15,-16 3-1 16,-14 1 0-16,-17 1 0 15,-20 3 0-15,-26-13 1 16,-6 21 0-16,-25-12-1 16,-17-3 1-16,-12 0-1 15,-10-4 0-15,-11-6 1 0,-10-10-1 16,-7-3-1-16,-2-10 2 15,4 0-2-15,9-4 1 16,12-1 0-16,15 4-1 16,18 3 1-16,24 9 0 15,18 16 0-15,39-6-1 16,15 12 1-16,16 10 0 15,8-2 0-15,11 1 0 16,2 0 1-16,-2 2-1 16,-6-3 0-16,-11-2 1 15,-16-5-1-15,-11-3 1 16,-13 1-1-16,-17-7 1 15,-15 2-1-15,-24-8 1 16,-10-2-1-16,-13-5 0 0,-11-6 0 16,-9-7 0-16,-10-7-1 15,-5 1 1-15,1-5 0 16,9 6-1-16,10-2 1 15,14 10 0-15,20 9-1 16,28 16 1-16,17 2 0 16,26 10 0-16,22 5 1 15,13 1-1-15,16 5 1 16,5-6-1-16,-1-1 1 15,-8-5 0-15,-10-4 0 16,-13-3 0-16,-15 1-1 16,-16-3 1-16,-20-2-1 15,-16 0 0-15,-24-6 0 16,-15 5 0-16,-12-3 0 0,-15 0 0 15,-10-3 0-15,-11-2-1 16,-7-5 1-16,2 0 0 16,6 0 0-16,14-2 0 15,12 3 0-15,22 4 0 16,21 4-1-16,29 5 2 15,20 5-1-15,22 2 0 16,16 0 0-16,15 2 0 16,10-1 0-16,3-3 0 15,-2-2 0-15,-6-3 1 16,-3 0-1-16,-10 0 0 15,-14-1 0-15,-14 1 0 16,-16-3 0-16,-17 0 0 0,-16 3 0 16,-16-5 0-1,-15-2 0-15,-16-1-1 0,-11-4 1 16,-18-6 0-16,-5 0 0 15,0-1 1-15,5 1-1 16,9 3 0-16,12 3 0 16,21 7 1-16,21 8-1 15,27 7 0-15,28 7 0 16,19 5 0-16,17 1 0 15,16 6 1-15,11-2-1 16,7-1 0-16,4-3 1 16,5-4-1-16,-5-2 0 15,-8-2 0-15,-10-5 0 16,-16-6 0-16,-11 1 1 15,-20-6-1-15,-17 1 0 16,-34 0 0-16,0 0 0 0,-34-13 1 16,-15 8-1-16,-20-5 0 15,-17-1 0-15,-13 2 0 16,-7-1 0-16,-2 5 0 15,8 4 0-15,11 3 0 16,15 6 0-16,25 10-1 16,26 2 1-16,25 10-1 15,23-2 2-15,22 2-2 16,16-1 1-16,13-2 0 15,10-3 1-15,7-3-1 16,1-5 0-16,-4-8 0 16,-9 2 0-16,-9-8 1 15,-14-1-1-15,-15-2 0 0,-18-4 0 16,-25 5 0-16,-10-18 0 15,-24 7 0-15,-16-1 0 16,-17-1 0-16,-14-8 0 16,-13-3 0-16,-9-3 0 15,-1 0 0-15,7 0 0 16,12 2-1-16,20 3 1 15,22 6 0-15,26 9 0 16,30 7-1-16,26 7 1 16,27 6 0-16,17 8 0 15,19 1 0-15,7-1 0 16,7-3 0-16,-1-2 0 15,-5-1 0-15,-8-2 0 16,-12-4 0-16,-15-7 0 0,-20-4 1 16,-20-2-1-16,-18-4 0 15,-17 8 0-15,-36-23 0 16,-12 5 0-16,-24-4 0 15,-22-4 0-15,-18-4 0 16,-19-2 0-16,-20 1 0 16,-6-2-1-16,-6 5 2 15,4 3-1-15,18 8-1 16,17 8 1-16,24 7 0 15,29 9 0-15,36 8 0 16,34 7 0-16,32 0 0 16,22 3 0-16,17 1 0 15,14-6 0-15,6-2 0 16,3-5 0-16,-8-8 0 0,-13-3-1 15,-14-4 1-15,-17-7 0 16,-19 2-1-16,-17-6 1 16,-18-1 0-16,-17-2 0 15,-16 1 0-15,-14-3 0 16,-15-3 0-16,-14 0 0 15,-7-7 1-15,-10 3-1 16,2-3 0-16,5 7-1 16,11 1 1-16,14 7 0 15,22 9 0-15,20 11 0 16,25 11 0-16,28 10 0 15,18 13 0-15,16 2 0 16,13 9 0-16,12-4 0 16,4-4 0-16,2-3 0 15,-8-6 0-15,-9-11 0 0,-13-7 0 16,-12-12 0-16,-17-10 0 15,-17-7 0-15,-20-6 0 16,-13-4 0-16,-17-6 0 16,-13-3-1-16,-11-5 1 15,-15-1 0-15,-6 1 0 16,-1 1 0-16,5 6 0 15,9 4 0-15,14 9 0 16,20 7 0-16,22 12 0 16,29 8 0-16,24 11 0 15,25 6 1-15,22 3-1 16,17 6 0-16,17-2 0 15,8 5 0-15,6-8 1 0,3 1-1 16,3-4 0-16,-1 0 0 16,-7-5 0-16,-11-3 0 15,-7-2 0-15,-14-8 0 16,-13 3 0-16,-17-5 0 15,-16-1 0-15,-21-3 0 16,-31-5 0-16,-2 12 0 16,-29-8 0-16,-16-1 0 15,-21-4 0-15,-16-3 0 16,-11-3 0-16,-6-1 0 15,6 3 0-15,7-2 0 16,13 1 0-16,17 5 0 16,22 6 0-16,23 6-1 15,23 7 1-15,22 3 0 0,17-3 0 16,15 3 0-16,16-1 0 15,4-1 0-15,6-2 1 16,-1-3-1-16,-6-4 0 16,-10-2 0-16,-12-3 0 15,-16-1 0-15,-12-1 0 16,-17-3 0-16,-16 0-1 15,-14-2 1-15,-12-1 0 16,-11-3 0-16,-14-2 0 16,-10-2 0-16,-6-2 0 15,0 1 0-15,4-3 0 16,8 4 0-16,7-2 0 15,13 7 0-15,17 1 0 16,18 4 0-16,12 0 0 0,14 3 0 16,10-1 0-16,4 2-1 15,7 1 1-15,4-4 0 16,-1 3 0-16,2-2 0 15,-5-1 0-15,-1-1 0 16,-6 0 0-16,-4-3 0 16,-8 1 1-16,-3-1-1 15,-6-5 0-15,-7 5 0 16,-12 3 0-16,7-16 0 15,-7 16 0-15,-15-19-1 16,-3 6 1-16,-6-1 0 16,-10-3 0-16,-3-3 0 15,-4 1 0-15,1-1 0 16,5 4 0-16,4 0 0 0,12 4 0 15,19 12 0-15,0 0 0 16,36-5 0-16,6 11 0 16,12 4 0-16,11-1 1 15,5 4-1-15,12-3 0 16,4-1 0-16,0-5 0 15,-1 0 0-15,-7-5 0 16,-5-5 0-16,-9 0 0 16,-10-3 0-16,-14-2-1 15,-16-5 1-15,-15 0 1 16,-15-2-1-16,-15-2 0 15,-17-1 0-15,-15-4 1 16,-17-6-1-16,-11 1 1 16,-11-4-1-16,-4 1 0 15,4 1 0-15,11 5 0 0,14 3 0 16,19 8 0-16,26 14 0 15,22 2-1-15,29 23 2 16,22 1-2-16,22 7 1 16,16 6 1-16,14 3-1 15,8-3 0-15,6-5 0 16,4-5 0-16,0-4 0 15,-6-10 0-15,-9-7 0 16,-13-10 0-16,-12-7-1 16,-14-7 1-16,-17-3 0 15,-19-3 0-15,-21-4 0 16,-20 0 0-16,-17-2 0 0,-17 0 1 15,-12-2-1-15,-13-1 0 16,-5 3 0-16,3 3-1 16,8 6 2-16,14 7-2 15,17 9 1-15,20 12 0 16,23 8 0-16,23 12 0 15,24 5 0-15,17 8 0 16,14-2-1-16,12 2 1 16,8-3 0-16,1-4 0 15,5-2 0-15,-1-9 0 16,-6-6 0-16,-7-5 0 15,-11-8 1-15,-12-6-2 16,-13-8 2-16,-14-5-1 16,-12-5-1-16,-21-3 1 15,-15-3 0-15,-18-3 0 0,-13-3 0 16,-16 0 0-16,-9 0 0 15,-1 4 0-15,3 4-1 16,7 9 1-16,11 7 0 16,16 15 0-16,21 11 0 15,24 10 0-15,22 8 1 16,13 3-1-16,12 3 0 15,6-3 0-15,5-3 1 16,-3-9-2-16,-9-5 2 16,-10-9-2-16,-17-3 1 15,-12-6 0-15,-16-7 0 16,-19 4 0-16,-9-17 0 15,-15 6 0-15,-14-5 0 16,-12 4 0-16,-12-6 0 0,-11 0 0 16,-5 1 0-16,2 2 0 15,4 2-1-15,8 5 1 16,13 8 0-16,18 9 0 15,18 12 1-15,22 11-1 16,20 4 0-16,14 7 0 16,8 2 0-16,6 2 0 15,2-3 0-15,-3-6 0 16,-8-8 0-16,-7-7 0 15,-12-6-1-15,-12-7 1 16,-15-10 0-16,0 0 1 16,-24-3-2-16,-8-6 2 15,-9-3-2-15,-10-6 1 16,-7-3 0-16,-2-3 0 15,1-2 0-15,5 2 0 0,7 2 0 16,14 3 0-16,12 6 0 16,21 13 0-16,0 0 1 15,40 13-1-15,5 1 0 16,9 5 0-16,5-4 0 15,6 2 0-15,-1-5 0 16,-5-8 0-16,-6-6-1 16,-12-5 1-16,-10-6 0 15,-13-6 0-15,-11-3 0 16,-12-6 0-16,-11-4-1 15,-12-2 1-15,-8-4 0 16,-13 1 0-16,-8-3 0 16,-5 1 0-16,1 5 0 15,3 6 1-15,8 6-1 0,10 9 0 16,13 12 0-16,27 1 0 15,1 28 0-15,29-1 0 16,12 4 0-16,11 5 0 16,7-1 0-16,5-1-1 15,0-5 1-15,-4-4 0 16,-5-8 0-16,-13-2 0 15,-7-6 0-15,-16-7-1 16,-20-2 2-16,4-11-1 16,-19-1 0-16,-12-5 0 15,-12-2 1-15,-8-5-1 16,-14-3 0-16,-5-5 0 15,-2 0 0-15,4 2 1 16,3 0-2-16,11 7 1 0,10 3 0 16,18 9 0-16,22 11 0 15,13 4 0-15,21 6-1 16,12 5 1-16,8 1 1 15,5-1-1-15,4-2 0 16,-5-3 0-16,-5-5 0 16,-12-4 0-16,-10 1 1 15,-13-7-1-15,-18 5 0 16,-2-16 0-16,-19 6 0 15,-14-4 0-15,-11 0-1 16,-11-4 1-16,-10-1 1 16,-6-7-1-16,-3 3 0 15,3-1 0-15,10 3 1 0,7 3-1 16,19 5 1-1,15 10-1-15,22 3-1 0,17 12 1 16,19 0-1-16,17 8 1 16,6 1-1-16,13 3 2 15,0-3-2-15,0-2 1 16,-4-1 0-16,-6-4 0 15,-12 0 0-15,-8-6 1 16,-13-1-1-16,-12-5 0 16,-17-2 0-16,0 0 1 15,-17-17-1-15,-11 4 0 16,-10-1 0-16,-10-4 0 15,-10-5-1-15,-5-2 1 16,1 0 0-16,6 2 0 0,8 5 1 16,9 2-1-16,14 8 0 15,25 8 0-15,0 0 0 16,35 13 0-16,9 3 0 15,10 4 0-15,7 0-1 16,4 2 1-16,1-4-1 16,-4-2 2-16,-6 1-1 15,-11-3 1-15,-9-2-1 16,-14-3 0-16,-9-5 0 15,-13-4 0-15,-12 3 0 16,-9-4 0-16,-14-5 0 16,-9-2 0-16,-13-4-1 15,-7-2 1-15,-9-4 0 16,-3-5 0-16,-1 3 1 15,7-4-1-15,7 6 1 0,13 0-2 16,11 9 2-16,20 7-1 16,19 2 0-16,14 21 0 15,16-4-1-15,10 4 2 16,6-1-3-16,5 1 3 15,1-4-2-15,-7-4 0 16,-6-6 1-16,-14-1 0 16,-11-9 0-16,-14 3 0 15,-19-13 0-15,-14 2 0 16,-18-2 1-16,-14-4-1 15,-18-2 0-15,-13-4 1 16,-19 1-1-16,-13-5 0 16,-13 0 1-16,-9-2-1 15,-7-1 1-15,-5 3-1 0,2 6 0 16,11 5 0-16,15 10 0 15,17 10 0-15,19 6 0 16,24 11 0-16,24 8 0 16,32 7 0-16,26 1-1 15,22 0 1-15,26-6 0 16,24-4 0-16,15-9-1 15,17-4 1-15,10-10-1 16,6-7 2-16,2-6-1 16,-3-1 0-16,-10-3 0 15,-12 2 0-15,-11 2 1 16,-17 1-1-16,-15 2 0 15,-17 4 0-15,-21 2 0 16,-24 0 0-16,0 0 0 0,-50 13 0 16,-8-8 0-16,-14 2 1 15,-12-1-1-15,-12-1 0 16,-6-4-1-16,-1-2 2 15,4-1-1-15,10-7-1 16,12 1 2-16,9-5-2 16,15-1 2-16,18 0-2 15,17 0 2-15,22 0-1 16,17 7 0-16,22 2 0 15,21 4 0-15,14 6 0 16,19 4 0-16,13 3 0 16,10 3 0-16,1 3 0 15,3-1-1-15,-10 4 2 0,-10-1-2 16,-12-1 1-16,-18 0 0 15,-20-1 0-15,-18-3 1 16,-19-1-1-16,-19-2 0 16,-22-7 0-16,-18-2 1 15,-19-6-1-15,-21-6-1 16,-16-6 1-16,-12-5 0 15,-9-5 0-15,2 2 1 16,8-4-1-16,12 5 0 16,20 2 0-16,20 4 0 15,25 9 0-15,32 7-1 16,13 10 1-16,28 0-1 15,18 8 2-15,20 0-2 16,15 5 2-16,10-4-2 0,5 2 1 16,3-5 1-16,-6-2-1 15,-8-3 0-15,-15-4 1 16,-14 0-1-16,-19-6 0 15,-17 2 1-15,-17-5-1 16,-16 2 0-16,-34-9 0 16,-11 2 1-16,-22-4-1 15,-20-1 0-15,-20-5 0 16,-15-4 0-16,-12-3 0 15,-8-3 0-15,-4 2 0 16,-2-2 0-16,5 4 0 16,8-3 0-16,7 5-1 15,5 4 2-15,8 0-1 16,7 4 0-16,5-2 0 15,6 2 0-15,7 3 1 0,8 4-2 16,7 4 1-16,13 7 0 16,14 10 0-16,17 10 0 15,19 11-1-15,22 1 1 16,20 4 0-16,15 0-1 15,14-3 1-15,11-6 0 16,3-7 0-16,0-11 0 16,-3-8 0-16,-11-6-1 15,-11-5 1-15,-12-5 0 16,-16-2 0-16,-13-3 0 15,-17-1 0-15,-17 0 0 16,-20-3 0-16,-16 3 1 16,-19-4-1-16,-19 1 0 15,-13 1 0-15,-14 2 0 0,-8 2 1 16,-6 5-1-16,1 10 0 15,6 7 0-15,11 9 0 16,13 3-1-16,16 6 1 16,18 1 0-16,20 4-1 15,20-1 1-15,19-5 0 16,21-7-1-16,16-6 1 15,21-4 0-15,18-5 0 16,12-3 0-16,17-7 0 16,3-3 0-16,6-4 0 15,0-1 1-15,-3-1-1 16,-9 1 0-16,-10 1 0 15,-13 0 0-15,-9-1 0 16,-10 7 1-16,-15-3-1 0,-11 5 0 16,-16 6 0-16,-12-12 0 15,-12 11 0-15,-16-3 0 16,-16 2 0-16,-13-1 0 15,-15 1 1-15,-1 3-1 16,0 3 0-16,3-2 0 16,10-1 0-16,15 5 0 15,19 0 0-15,21-1-1 16,30 4 0-16,20-5 1 15,23 0 0-15,21 0 0 16,14-1 0-16,19 0 1 16,12 0-1-16,8-3 0 15,1 0 0-15,1-4 0 16,-8-1 0-16,-9 0 1 15,-12-2-2-15,-17-1 1 0,-18-2 0 16,-19 4 1-16,-20-7-1 16,-29 13 0-16,-3-15 0 15,-27 8 0-15,-20-2 0 16,-18 2 0-16,-22-2 1 15,-14 2-1-15,-12 7 0 16,-7 5 1-16,-4 4-1 16,-2 0 0-16,-1 7-1 15,6 3 1-15,8 1 0 16,6-2-1-16,9-1 1 15,1-7 0-15,8-6 0 16,6-7-1-16,6-6 2 16,5-2-2-16,3-4 1 15,5-6 0-15,1-2 0 0,6 0 0 16,1-1 0-16,1 0 0 15,2 1 0-15,1-1-1 16,6 4 2-16,2-1-2 16,3 1 1-16,7 3 0 15,3 3 0-15,7 2 0 16,4 1 0-16,6 3 0 15,6 2 0-15,11 6-1 16,0 0 1-16,0 0 0 16,0 0 0-16,25 2 0 15,4 5 0-15,4-1 0 16,10-1 0-16,7 3 0 15,5-2 0-15,2 1 1 0,-1-6-1 16,1-2 0-16,-6-4 0 16,-4-1 0-16,-6 1 0 15,-9-2 0-15,-7-1 0 16,-10-1 0-16,-15 9 0 15,12-13 0-15,-12 13-1 16,-16-5 1-16,-3 6 0 16,-6-1 0-16,-4 5 0 15,-3 1 0-15,-1 3 0 16,3-1 0-16,0 3 0 15,4-1 0-15,7-2 0 16,5 2-1-16,14-10 1 16,-11 15 0-16,11-15 0 15,0 0 0-15,0 0 0 0,0 0 0 16,0 0 0-16,0 0 0 15,0 0 0-15,0 0 0 16,0 0 0-16,-11-10 0 16,-1 6 0-16,-1 0 0 15,-1 2 0-15,0 1 1 16,3 3-1-16,-1 2 0 15,12-4 1-15,-6 15-1 16,15 1 0-16,10 0 0 16,9 1 0-16,12 1 0 15,9-3 0-15,6-1 0 16,6-3 0-16,-1-5 0 15,-2-5 0-15,-5-5 0 16,-11-2 0-16,-7-2 0 0,-12-2 0 16,-10 0 0-16,-13 10 0 15,-9-15 0-15,-11 8 0 16,-13 5 0-16,-9 4 0 15,-12 5-1-15,-7 5 1 16,-4 8 0-16,0 5 0 16,5 9-1-16,5 4 2 15,10 11-2-15,16 6 1 16,16 6 0-16,19 1 0 15,13-2 0-15,14-8 0 16,12-3 1-16,11-8-2 16,3-15 1-16,1-10 0 15,-3-14 0-15,-4-10 0 16,-8-7 0-16,-10-3 0 15,-12-9 0-15,-12 2 0 0,-11-3 0 16,-14 0 0-16,-10 4 0 16,-17-1 1-16,-14 6-1 15,-11 4 0-15,-10 3 0 16,-2 6 0-16,0 8 0 15,3 5 0-15,11 6 0 16,16 7-1-16,14 2 1 16,21 2 1-16,18 2-1 15,15 1 0-15,18-5 0 16,13-2 0-16,8-11 0 15,11 0-1-15,3-9 2 16,-1-5-2-16,-2-5 1 16,-6-4 0-16,-12-3 0 0,-11-2-1 15,-18 2-2-15,-13 6-4 16,-24-5-5-16,-8 20-1 15,-34-19-5-15,3 22-2 16,-36-26-3-16,12 20-1 16,-36-30-1-16,15 15 2 15,-18-21 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3:07:22.2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26334 3637 70 0,'0'0'33'0,"24"7"0"16,-21 5-4-16,12 24-21 15,-12 5-1-15,12 15-2 16,-8 3 0-16,5 5-2 15,-4-2 0-15,2-2-1 16,3-9-1-16,-3-9-3 16,6-7-2-16,-10-22-22 15,12 3-7-15,-18-16-1 16,15-10-2-16,-18-12 1 0</inkml:trace>
  <inkml:trace contextRef="#ctx0" brushRef="#br0" timeOffset="316.0316">26240 3803 52 0,'0'0'34'0,"-5"-24"-3"15,16 10 2-15,-4-17-18 16,18 3-13-16,6-4 3 15,7 4-3-15,4 3 1 16,3 12-1-16,-2 7 0 16,0 11 0-16,-10 12-1 0,-8 11 0 15,-14 8-1-15,-9 6 1 16,-13 6 0-16,-9-5 0 15,-12 1-1-15,-8-5 1 16,-5-5-1-16,0-7-1 16,5-6-1-16,2-12-5 15,24 0-24-15,-5-19-2 16,19 10-1-16,19-31 1 15</inkml:trace>
  <inkml:trace contextRef="#ctx0" brushRef="#br0" timeOffset="712.0712">26867 3795 43 0,'-20'12'31'0,"-6"-12"0"15,4 5 0-15,-13-10-16 16,17 9-10-16,-15-7 1 15,11 10-1-15,-4-1-1 16,8 9-1-16,5 1 0 16,9 4-2-16,10 1 1 15,7-2-2-15,7-1 1 16,10-3-1-16,7-6 1 15,4-9-1-15,3-6-2 16,-3-6 1-16,-1-4-1 16,-8-6 1-16,-5 1-2 0,-11-3 1 15,-11 1-1-15,-13 0 2 16,-10 5 0-16,-9 3 0 15,-6 6 1-15,-3 2 0 16,0 7 0-16,3 3 0 16,8 6-1-16,7-1-4 15,20 15-14-15,-2-23-11 16,29 16 0-16,-8-16-1 15,22 3 2-15</inkml:trace>
  <inkml:trace contextRef="#ctx0" brushRef="#br0" timeOffset="1047.1047">27252 3676 64 0,'-23'3'31'0,"6"12"-1"0,-19-6 0 15,9 12-26-15,-4-7 1 16,9 8-2-16,-1-3 1 15,13 1-1-15,5-3-1 16,13 0 0-16,8-3-1 16,11-4 0-16,4 0-1 15,5 3 0-15,0-4 1 16,-1 1-1-16,-5 1 1 15,-6 1-1-15,-11 0 2 16,-8 2-2-16,-10 1 1 16,-8-3-1-16,-10-1 0 15,-4-2 0-15,-3 0-3 16,-2-7-2-16,13 7-13 0,-10-17-14 15,29 8 0-15,-15-22-2 16,27 12 2-16</inkml:trace>
  <inkml:trace contextRef="#ctx0" brushRef="#br0" timeOffset="1233.1233">27416 3816 74 0,'28'13'34'15,"-28"-13"-2"-15,18 29 3 16,-18-12-29-16,6 6-1 15,-4-1-3-15,3 1-2 16,1 0-1-16,-6-23-14 16,16 27-19-16,-16-27 2 0,23 1-3 15,-14-18 0-15</inkml:trace>
  <inkml:trace contextRef="#ctx0" brushRef="#br0" timeOffset="1434.1434">27682 3661 75 0,'13'63'34'0,"-12"-11"-1"15,13 8-1-15,-7-8-29 16,1-9-7-16,8 1-28 15,-13-15 0-15,7-2-1 16,-10-27 1-16</inkml:trace>
  <inkml:trace contextRef="#ctx0" brushRef="#br0" timeOffset="1786.1786">27531 3902 57 0,'0'0'34'16,"18"-3"-2"-16,10 5 1 15,-7-15-22-15,14 6-8 16,2-7-2-16,6-1 0 16,-1 5-2-16,0-6-4 0,4 11-1 15,-13-9-3 1,6 14 1-16,-17-6-1 0,4 12 3 15,-13 0 3-15,-2 9 3 16,-3 4 3-16,-11-1 5 16,10 12 2-16,-12-9 2 15,11 12-2-15,-9-10 1 16,11 8-5-16,-3-10-2 15,6 0-1-15,-2-5-2 16,2-6-2-16,5 0-4 16,-16-10-19-16,27-6-10 15,-16-11 1-15,11 4-2 16,-10-15 0-16</inkml:trace>
  <inkml:trace contextRef="#ctx0" brushRef="#br0" timeOffset="2352.2352">28220 3871 51 0,'-2'22'32'0,"9"7"2"16,-4-7-1-16,12 9-16 16,-12-14-10-16,20 3-2 15,-4-11-2-15,6-4-1 16,-1-5-1-16,3-4-1 15,0-3-1-15,-1-6 0 16,0-3-1-16,-7-7 0 16,0 2-1-16,-4-6 0 15,-1 4-2-15,-7-2 3 16,0 6-1-16,-5 1 1 0,2 4 1 15,-4 14 0-15,0 0 1 16,0 0 1-16,17-1 0 16,-17 1 0-16,22 11 0 15,-7-7 0-15,3-3 0 16,2 1 0-16,-1-6-1 15,0-4 0-15,1-1-1 16,-2-4 0-16,-4 2 1 16,-4-3-1-16,-4 2 0 15,-3-1 1-15,-3 13 0 16,-8-12 0-16,8 12 1 15,-20 3 0-15,7 4 1 16,1 7 0-16,-1 1 2 16,6 6-1-16,-2-2 0 0,9 8 1 15,1-5 0-15,9-2-1 16,4-2 0-16,10-3-1 15,4-4 0-15,5-5 0 16,5-6-2-16,-1-9 0 16,0 0-3-16,-6-6-1 15,4 12-19-15,-21-21-12 16,3 9 1-16,-21-12-3 15,-1 10 3-15</inkml:trace>
  <inkml:trace contextRef="#ctx0" brushRef="#br0" timeOffset="2517.2517">28135 3508 93 0,'0'0'36'0,"5"-16"-2"16,-5 16-30-16,23-8-38 15,-23 8 0-15,0 0-4 16</inkml:trace>
  <inkml:trace contextRef="#ctx0" brushRef="#br0" timeOffset="3454.3454">24911 4126 59 0,'0'19'32'15,"0"-19"-1"-15,10 28 0 16,3-25-28-16,13 5 0 16,3-8 0-16,9-4 0 15,0-8-2-15,1-2 1 16,-6-5 0-16,-3-3-1 15,-12 0-1-15,-9 2 0 16,-13 2 0-16,-11 5 0 16,-11 4 0-16,-9 5 0 15,-5 8-1-15,-1 6 2 16,1 6-1-16,7 8 1 0,6 4-1 15,11 3 1-15,15 1 0 16,14 0 0-16,11-4 0 16,16-5-1-16,12-7-1 15,6-11-1-15,10 0-6 16,-11-19-19-16,11 4-4 15,-17-18-1-15,3 6 0 16</inkml:trace>
  <inkml:trace contextRef="#ctx0" brushRef="#br0" timeOffset="3867.3867">25451 4002 46 0,'-19'10'31'0,"-10"0"2"16,9 15-2-16,-8-7-11 0,14 12-16 15,-4 0 1-15,11 1-2 16,5-3-1-16,9-5 0 15,8-8-1-15,5-7 0 16,7-9 0-16,3-11 0 16,2-8-1-16,-2-2 1 15,-5-4-1-15,-4-2 0 16,-7 1 0-16,-6 1 0 15,-7 7 0-15,-3 6 0 16,2 13 0-16,-16-5 0 16,6 17 0-16,3 8 1 15,4 8-1-15,3 12 0 16,3 9 0-16,5 5 1 15,1 3-1-15,4 4 1 16,-1-4-1-16,-3 0 2 0,-6-6-2 16,-3-5 2-16,-7-6-2 15,-7-3 1-15,-7-9 0 16,-6-2 0-16,-1-8-2 15,-5-8-2-15,15-1-29 16,-12-25-3-16,18-3 0 16,0-24-3-16</inkml:trace>
  <inkml:trace contextRef="#ctx0" brushRef="#br0" timeOffset="5338.5338">29685 3464 62 0,'9'57'33'0,"8"18"1"15,-12-2-2-15,13 9-26 16,-16-4 0-16,7-3-1 16,-6-12-2-16,-1-10-2 0,-2-16 2 15,-1-10-2-15,1-27 0 16,0 0 1-16,0 0-1 15,-4-22-1-15,7-6 0 16,2-8 0-16,1-4-1 16,6-2 1-16,6 1-2 15,3 5 2-15,6 5-1 16,2 8 0-16,5 12 1 15,-1 9-1-15,-1 11 1 16,-3 12 0-16,-9 3 1 16,-6 4-1-16,-7 3 0 15,-11 2 1-15,-10-3-1 16,-7-2 1-16,-4-4-1 15,-4-6 0-15,0-2 1 16,0-5-1-16,4-3 0 0,4-3 0 16,9-4 0-16,12-1 0 15,0 0 0-15,20-11 0 16,4 4 0-16,8-1-1 15,7-3 1-15,5 0-1 16,3-3 1-16,1 0-1 16,0-6 1-16,-6-1-1 15,-3 0 0-15,-6-2 1 16,-5 1-1-16,-7 2 0 15,-8 2 0-15,-9 2 1 16,-4 16 0-16,-13-9 0 16,-3 12 0-16,-3 6 1 0,-4 8 1 15,0 6-1-15,1 2 1 16,5 6-1-16,4-1 1 15,9 0-1-15,7 0 1 16,10-3-2-16,6-9 1 16,10-4-2-16,5-7 1 15,9-8-1-15,4-3-1 16,2-10-1-16,7 3-2 15,-11-19-5-15,18 15-12 16,-26-19-9-16,16 11 1 16,-26-14 8-16,15 17 9 15,-24-7 8-15,0 5 5 16,-5 13 8-16,-23-10 10 15,10 19 14-15,-19-3-3 16,8 19-7-16,-29-14-8 0,17 21-5 16,-14-6-3-16,9 7-3 15,-5-2 0-15,9 2-2 16,5-2 1-16,8 1-1 15,10-5 0-15,10-5-1 16,12-3-1-16,7-7 0 16,12-3-2-16,6-5 0 15,12-2-1-15,-1-9-5 16,15 9-16-16,-17-16-10 15,11 9 1-15,-16-10 0 16,3 7 2-16,-16-12 16 16</inkml:trace>
  <inkml:trace contextRef="#ctx0" brushRef="#br0" timeOffset="5668.5668">31162 3829 6 0,'0'0'31'16,"-6"-21"-1"-16,-7 19 3 0,-18-3-2 15,2 17-13-15,-22-13-5 16,15 17-3-16,-11-4-5 16,8 11-1-16,1-2 0 15,11 5-1-15,3-5-1 16,18 1-1-16,11-3 1 15,11-2-2-15,7-8 1 16,5-5-1-16,4-6 0 16,3-3-1-16,1-2 0 15,-5-5 0-15,-4 2-1 16,-7-3 2-16,-3 4-2 15,-4 0 1-15,-13 9 1 16,16-8-1-16,-16 8 2 16,0 0-1-16,0 20 1 15,-3-8-1-15,0 3 2 0,2 3-2 16,2-3 0-16,2-2 0 15,5 0-3-15,-8-13-5 16,34 7-23-16,-22-14-2 16,16 3-1-16,-11-12 0 15</inkml:trace>
  <inkml:trace contextRef="#ctx0" brushRef="#br0" timeOffset="5930.593">31402 3836 67 0,'11'17'35'16,"-9"-3"-1"-16,7 13 1 0,-8-8-25 15,13 12-3-15,-5-9-1 16,8 2-3-16,2-7-1 16,4-4 0-16,-1-9-1 15,4-4 0-15,0-7 0 16,-3-3-1-16,-2-7 0 15,-7-3 0-15,-5-3-1 16,-7-3 0-16,1-1 0 16,-10-1-2-16,4 9-8 15,-8-12-22-15,13 17-1 16,-8-8-1-16,6 22-1 15</inkml:trace>
  <inkml:trace contextRef="#ctx0" brushRef="#br0" timeOffset="6510.651">32027 3783 47 0,'-27'-9'29'15,"5"5"0"-15,-11 4-1 16,3-7-21-16,9 15 0 15,0-8-1-15,12 12 0 16,9-12 0-16,4 20-1 16,11-8-1-16,7 7 0 15,1-1-1-15,6 5-2 16,-2-1 1-16,-7 2-2 15,-2-1 2-15,-7 1-2 16,-11 0 1-16,-4-3-1 0,-12-3 1 16,-4 0-1-16,-9-2 0 15,4-5 0-15,-4-2 0 16,5-4 0-16,2-2 0 15,6-6-1-15,16 3 1 16,-5-14-1-16,18 3 0 16,8-5 0-16,7 1 1 15,6-3-1-15,-34 18 1 16,0 0 1-16,61-37-1 15,-61 37 1-15,0 0-1 16,69-44 2-16,-69 44-2 16,0 0 2-16,59-41-1 15,-59 41-1-15,0 0 2 16,28-22-2-16,-28 22 1 0,0 0 0 15,-14 2 1-15,1 18-1 16,-6 4 1-16,1 9-1 16,18-33 2-16,0 0 0 15,0 0 0-15,23 53-1 16,-23-53-7-16,51 18-30 15,-51-18-2-15,66-1 0 16,-66 1-5-16</inkml:trace>
  <inkml:trace contextRef="#ctx0" brushRef="#br0" timeOffset="7498.7498">25234 5018 48 0,'0'0'30'0,"-28"2"2"16,12 3-1-16,-16-13-22 0,8 11 1 15,-15-8-4-15,5 12 0 16,-7-2-3-16,5 9 0 16,0 6-2-16,4 11 1 15,5 4-2-15,9 4 1 16,8 2 0-16,11-2 0 15,11-3-1-15,11-8 1 16,9-11-1-16,7-14 0 16,3-9 0-16,3-12 0 15,-1-10 0-15,-6-8-1 16,-8-2 1-16,-8-2-1 15,-11-1 1-15,-4 4-1 16,-7 5 1-16,-7 10-1 16,-2 9 1-16,9 13 0 15,-16 3-1-15,13 16 2 0,4 12-2 16,5 10 1-16,3 7 0 15,2 5 1-15,1 2-2 16,1 3 2-16,-4-5-1 16,-4-3 0-16,-8-3 0 15,-6-8 0-15,-7-3 2 16,-8-8-2-16,-8-3 2 15,-5-6-1-15,-3-8-1 16,1-9 1-16,3-13-1 16,5-9-1-16,10-10-2 15,5-13-5-15,29 4-20 16,-3-21-4-16,25 8 0 15,0-15-1-15</inkml:trace>
  <inkml:trace contextRef="#ctx0" brushRef="#br0" timeOffset="7833.7833">25502 5027 66 0,'-23'16'32'0,"4"4"0"16,-18-9-1-16,11 11-26 15,-11-5 2-15,6 10-4 16,-1-3 0-16,10 7 0 15,4-2-1-15,10-1-1 16,11-2 0-16,11-4 0 16,9-6 0-16,8-5-1 15,7-9 1-15,0-8-1 16,3-8 0-16,1-8 0 0,-6-5 0 15,-7-1-1-15,-6-4 1 16,-9 0 0-16,-10 2-1 16,-8-1-1-16,-7 7 0 15,-10 1-1-15,2 10-3 16,-9-6-9-16,15 18-17 15,-10-7 0-15,23 8-1 16,-16 3 1-16</inkml:trace>
  <inkml:trace contextRef="#ctx0" brushRef="#br0" timeOffset="8021.8021">25682 5013 66 0,'-4'14'34'0,"9"15"-1"16,-10-8-1-16,8 8-22 15,-5-2-6-15,7 1-2 16,-1-2-3-16,1-8-3 16,12 4-22-16,-17-22-6 15,22-2 0-15,-13-17-1 16</inkml:trace>
  <inkml:trace contextRef="#ctx0" brushRef="#br0" timeOffset="8391.8391">25920 5065 72 0,'-5'27'33'16,"9"8"-1"-16,-9-16-6 15,10 4-18-15,-7-11-3 16,4 0-2-16,-2-12-1 15,0 0 0-15,0 0-1 16,6-14 0-16,-5-2 0 16,6-2-1-16,-1-5 1 15,5 0-1-15,0-3 0 16,6 3 0-16,1 1 0 15,5 3 0-15,3 7 0 16,0 5 0-16,1 7 0 16,-3 6 0-16,-1 8 0 15,-5 5 0-15,-4 6 0 0,-3 3 0 16,-5 1-1-16,-3-6-3 15,4 9-7-15,-12-19-23 16,16 5 2-16,-11-18-2 16,15 0 1-16</inkml:trace>
  <inkml:trace contextRef="#ctx0" brushRef="#br0" timeOffset="8872.8872">26627 4917 70 0,'0'0'33'16,"-17"-12"0"-16,17 12-1 0,-30 1-24 16,15 11-2-16,-10-2-2 15,5 11-2-15,0 0-1 16,5 6 1-16,2-1-1 15,7 1 0-15,4-4-1 16,8-3 0-16,4-7 0 16,5-9-1-16,3-7 1 15,0-3-1-15,3-7-1 16,-2-7 0-16,-1-2 0 15,-2-4 0-15,-2 5 0 16,-5-1 0-16,1 5 0 16,-3 2 1-16,-7 15 0 15,0 0 1-15,15 4-1 16,-10 12 1-16,-1 10 0 0,0 7 0 15,-1 6 1-15,-1 8 1 16,-4-1-1-16,0 4 1 16,-5 0 0-16,-2 0 1 15,-6-6-2-15,-1-6 1 16,-6-5 0-16,-4-6-1 15,-1-7-1-15,-3-9 0 16,8-2-6-16,-10-20-25 16,21 0-2-16,-5-18-1 15,19-2-1-15</inkml:trace>
  <inkml:trace contextRef="#ctx0" brushRef="#br0" timeOffset="9375.9375">27432 4781 54 0,'0'0'33'16,"-23"18"1"-16,21 5-1 15,-7-7-15-15,12 13-14 16,4 0 0-16,12 6 1 16,3-7-3-16,9-1 1 15,1-11-1-15,7-5 0 16,-2-11-1-16,0-8 0 15,-3-10-1-15,-6-8 0 16,-7-2 0-16,-4-6-1 16,-8 0 0-16,-8-3-1 15,1 10-3-15,-12-3-6 0,10 30-20 16,-4-26-2-16,4 26-2 15,0 0 1-15</inkml:trace>
  <inkml:trace contextRef="#ctx0" brushRef="#br0" timeOffset="9810.981">27987 4936 71 0,'14'28'34'0,"-10"-1"0"15,8 16 0-15,-12 0-28 16,9 7-2-16,-3 0-2 15,4 2 0-15,-1-4-1 16,2-2 1-16,-2-10-1 0,-2-7 0 16,0-10 0-16,-2-5-1 15,-5-14 1-15,0 0-1 16,-2-11 0-16,-5-8 0 15,-2-8 0-15,-1-10 0 16,-2-10 0-16,1-8 0 16,2-7-1-16,1-6 0 15,8 1 0-15,6 3 0 16,8 5 0-16,8 9 0 15,8 12 0-15,7 13 1 16,3 14 0-16,0 11 1 16,-4 6 0-16,-5 8 0 15,-10 4 0-15,-11 5 1 16,-15 2-2-16,-12 2 1 15,-10-1-1-15,-10 0 0 0,-5 6-9 16,-15-15-26-16,8 5 1 16,-7-17-3-16,15 5 1 15</inkml:trace>
  <inkml:trace contextRef="#ctx0" brushRef="#br0" timeOffset="10322.0321">29460 4735 69 0,'-7'-14'34'15,"-17"-8"-1"-15,3 5-1 16,-11-6-28-16,1 8 0 0,-6-1-2 16,-1 11 0-16,0 4-1 15,0 14 0-15,5 8 0 16,5 14 0-16,6 11 1 15,8 12-2-15,10 7 1 16,9 8 0-16,10 2-1 16,9-5 0-16,6-6-1 15,3-9 0-15,3-5-3 16,-12-24-11-16,7 2-18 15,-17-23-1-15,0-1-1 16,-18-17 1-16</inkml:trace>
  <inkml:trace contextRef="#ctx0" brushRef="#br0" timeOffset="10968.0967">29040 5001 70 0,'24'3'32'0,"3"1"-1"16,2-16-9-16,9 11-18 15,1-8-1-15,10 4 0 16,-4-4-1-16,3 1 2 16,-7 0-2-16,0 7 0 15,-9 2-1-15,-2 8 1 16,-11 5-2-16,-4 7 1 15,-7 4 0-15,-3 4-1 16,-5 1 1-16,-1 2 0 0,-3-3 0 16,0-4 0-16,0-7 0 15,2-5-1-15,2-13 1 16,0 0-1-16,0 0 0 15,14-29 0-15,-1 3-1 16,2-6-1-16,10 1-1 16,-2-9-3-16,13 12-4 15,-10-9-1-15,19 18 0 16,-14-9 0-16,18 19 1 15,-18-7 0-15,11 16 1 16,-12-2 5-16,-3 3 5 16,-4 9 5-16,-23-10 1 15,18 23 2-15,-31-11 0 16,5 14 1-16,-19-7 0 15,10 13 0-15,-13-5-3 0,9 5-2 16,-2-3-1-16,10 1-2 16,4-7 0-16,13-3-1 15,-4-20 0-15,27 14 0 16,-4-19 0-16,7-4-1 15,0-9 0-15,1-6 0 16,-1-3 0-16,-6-2 0 16,-4-3 0-16,-10 1 0 15,-6 0 0-15,-9 4 0 16,-9 7-1-16,-7 6-1 15,0 11-3-15,-15-7-16 16,14 20-12-16,-6-5 0 16,11 13-2-16,-1-9 2 15</inkml:trace>
  <inkml:trace contextRef="#ctx0" brushRef="#br0" timeOffset="11443.1442">30187 5017 67 0,'13'28'33'0,"-8"-5"-2"16,5 8-4-16,-11-16-22 16,6 0 0-16,-5-15-2 15,3 12 0-15,-3-12-1 16,3-17-1-16,0 0 1 15,3 1-1-15,0-6 0 16,3 0-1-16,0-1 0 0,1 3-1 16,1 3 1-16,1 4-1 15,1 6 0-15,-13 7 1 16,21 6 0-16,-11 7 0 15,-2 3 0-15,-1 4 0 16,0-1 0-16,-1 0 1 16,1-5-1-16,-7-14 1 15,12 13-1-15,-12-13 0 16,15-6 0-16,-3-6 1 15,1-3 0-15,1-3-1 16,3-1 2-16,1 1-2 16,2-3 3-16,3 6-1 15,-1 1 1-15,1 10 0 16,-3 1 0-16,5 11 0 15,-7 2 0-15,1 8-1 0,-3 10-6 16,-18-11-31-16,10 11-2 16,-16-7 0-16,3 6-3 15</inkml:trace>
  <inkml:trace contextRef="#ctx0" brushRef="#br0" timeOffset="12636.2635">27091 5515 46 0,'5'-12'28'16,"-5"12"0"-16,0 0 0 15,0 0-20-15,0 0-1 16,7 21 1-16,-3 7-3 15,-8 5 1-15,8 17-2 16,-6 5 1-16,8 13-2 0,0 2-1 16,4 1-1-16,7-3-1 15,4-5 1-15,1-9-1 16,2-13 1-16,-1-12-1 15,0-12 0-15,-2-11 0 16,-4-8-1-16,-4-5-2 16,-10-9-2-16,4 2-1 15,-10-9 0-15,5 6-1 16,-10-7 1-16,7 9 0 15,-6-2 2-15,7 17 2 16,3-13 3-16,-3 13 1 16,13 5 2-16,-13-5 1 15,29 15 0-15,-11-12 1 0,10 6 0 16,-2-12-2-1,6 1 0-15,1-9-2 0,1-4 0 16,1-8-1-16,-3 0 0 16,-2-4 0-16,-7-1-1 15,-6-2 0-15,-7 3 0 16,-10 3 0-16,-9 9 0 15,-8 6 0-15,-8 7 0 16,-8 9 0-16,-1 10 0 16,-1 11 0-16,4 9 0 15,5 6 1-15,10 4 0 16,6 1-1-16,16-2 1 15,10-3 0-15,15-7-1 16,13-11 0-16,9-9 0 0,7-9-2 16,0-17-7-16,13 0-23 15,-11-18-1-15,5-1 0 16,-17-14 0-16</inkml:trace>
  <inkml:trace contextRef="#ctx0" brushRef="#br0" timeOffset="12870.2869">28030 5658 65 0,'-22'7'32'0,"-8"-1"-1"16,8 15 0-16,-6 2-27 15,12 11 0-15,5 5 0 16,12 7-1-16,8 1-1 15,12 6 1-15,6-4-2 0,6-3-1 16,3-4-1-16,0-6-1 16,-1-2-5-16,-16-16-17 15,1 4-8-15,-20-22-2 16,0 17 2-16</inkml:trace>
  <inkml:trace contextRef="#ctx0" brushRef="#br0" timeOffset="13206.3205">27853 6067 60 0,'22'-20'30'0,"17"4"-5"16,6-8 3-16,14 2-21 16,-1-7-3-16,5 2-2 15,-5-4-1-15,-1 2-1 0,-12-1 0 16,-9 2 0-16,-8 2 0 15,-11 3-1-15,-8 3 1 16,-11 2-1-16,0 5 1 16,2 13 0-16,-19-14 1 15,19 14 1-15,-16 11 1 16,15 10 0-16,-2 3 1 15,12 13 0-15,-1 3 0 16,10 8-1-16,0-1-1 16,5-1 0-16,0-2-2 15,-1-7 0-15,0-4-1 16,-5-12-2-16,5 3-23 15,-22-24-6-15,0 0-1 16,0 0-1-16</inkml:trace>
  <inkml:trace contextRef="#ctx0" brushRef="#br0" timeOffset="13366.3365">28248 5977 59 0,'0'0'34'16,"17"-5"0"-16,23 14-1 15,3-20-15-15,21 8-16 16,2 2-4-16,-5-12-30 15,19 3-1-15,-7-14 0 16,7 7-1-16</inkml:trace>
  <inkml:trace contextRef="#ctx0" brushRef="#br0" timeOffset="13650.3649">29422 5720 59 0,'4'20'36'15,"14"20"-1"-15,-4-1-1 16,15 21-13-16,-4-11-18 15,8 6 1-15,-5-4-3 16,0-5 0-16,-5-2-2 16,-5-14-1-16,-1-2-5 0,-17-28-28 15,8 17 1-15,-8-17-1 16,-16-17 0-16</inkml:trace>
  <inkml:trace contextRef="#ctx0" brushRef="#br0" timeOffset="14056.4055">29425 5956 43 0,'0'0'32'15,"22"-7"1"-15,6 15-2 16,5-13-10-16,13 7-17 16,-3-2-1-16,7 3 0 15,-2-6-1-15,-2 0 0 16,-6-5 0-16,-4 3 0 15,-10 0-1-15,-5 7 0 0,-21-2 1 16,14 18-2-16,-15 3 1 16,-2 4 0-16,-1 3-1 15,2 3 1-15,3-1-1 16,5-5 1-16,7-3-1 15,8-5 1-15,2-8-1 16,4-8 0-16,3-7 0 16,0-5 0-16,-1-7 0 15,-5-3-1-15,-6-5 1 16,-7-3 0-16,-8-1 0 15,-8 1 0-15,-10 3 0 16,-11 5 0-16,-5 6 0 16,-4 9-1-16,1 8 0 15,-1 7-1-15,12 16-5 0,-9-5-26 16,25 10 0-16,1-9-1 15,17 7 0-15</inkml:trace>
  <inkml:trace contextRef="#ctx0" brushRef="#br0" timeOffset="14409.4408">30497 5985 78 0,'4'28'35'16,"-5"-14"-1"-16,13 18-3 0,-6-14-25 15,13 7-1-15,-2-7-2 16,3 0-1-16,0-7 0 15,3-3-1-15,-4-6 0 16,-1-3 0-16,-4-8 0 16,-4-2-1-16,-7-7 1 15,-4-7-2-15,-4-3 2 16,-3-5-2-16,0-2 1 15,-1 2-1-15,5 5-3 16,-3-7-8-16,21 20-23 16,-12-7 1-16,20 18-2 15,-9-4 1-15</inkml:trace>
  <inkml:trace contextRef="#ctx0" brushRef="#br0" timeOffset="15024.5023">30968 5883 65 0,'0'0'36'0,"-12"34"-1"15,0-16 0-15,10 14-20 16,-7-4-12-16,11 2 0 16,3-2-3-16,6-4 0 15,6-3-1-15,4-11-1 16,6-1-1-16,-2-13-3 15,14 6-8-15,-14-20-15 16,17 6-3-16,-15-14-3 16,13 14 14-16,-21-19 5 0,10 12 9 15,-19-3 7-15,-13-6 9 16,5 16 16-16,-26-3 5 15,2 11 1-15,-16-5-10 16,10 23-6-16,-16-9-6 16,15 16-2-16,2-2-3 15,11 5-1-15,3-3 0 16,13 1 0-16,5-7-1 15,9-4-1-15,4-5 0 16,5-5 0-16,2-6-1 16,-1-4 0-16,-1-3 0 15,-2-2 0-15,-3 3 0 16,-4 2-1-16,-1 5 1 15,3 4 1-15,-2 6 0 0,-1 7-1 16,1 8 1-16,2 4 0 16,2 7 0-16,4 4 0 15,2 6 0-15,-5 2-1 16,0 1 1-16,0 0 0 15,-3-4 0-15,-3 0 0 16,-9-6 1-16,-8-1-1 16,-9-10 1-16,-5-3-2 15,-14-7 0-15,-6-7-1 16,-7-5 0-16,-4-9-1 15,4-3-3-15,-5-22-20 16,17 0-12-16,-2-21 1 16,22-4-1-16,1-20 1 15</inkml:trace>
  <inkml:trace contextRef="#ctx0" brushRef="#br0" timeOffset="15438.5437">31565 5796 70 0,'4'33'34'16,"5"10"0"-16,-9-5-1 16,5 9-26-16,-3-12-1 15,5 3-1-15,0-9-2 16,3-3 0-16,-2-11-1 15,6-6-1-15,0-7 0 16,3-7 0-16,-2-7-1 16,2-5 0-16,-3-7 0 0,3-4 0 15,0 1-1-15,1-1 1 16,1 2 0-16,-4 4-1 15,6 7 1-15,-3 10 0 16,1 10 0-16,-2 9 0 16,-1 7 1-16,-4 6-1 15,1 1 0-15,3 2 1 16,-2-4-1-16,1-3 0 15,-2-7-1-15,6-6 0 16,-1-5-1-16,-2-12-4 16,-16 7-6-16,0 0-22 15,0 0 1-15,54-29-1 16,-54 29 1-16</inkml:trace>
  <inkml:trace contextRef="#ctx0" brushRef="#br0" timeOffset="15618.5617">32146 5787 81 0,'0'0'37'15,"0"0"-4"-15,0 0 2 16,0 0-31-16,0 0-1 16,23 67 0-16,-23-67-3 15,14 54-1-15,-14-54-4 16,18 54-25-16,-18-54-3 15,0 0-1-15,17 64 0 16</inkml:trace>
  <inkml:trace contextRef="#ctx0" brushRef="#br0" timeOffset="15844.5843">32065 5948 67 0,'0'0'33'15,"0"0"1"-15,0 0-1 16,0 0-26-16,0 0-1 15,51-8-2-15,-51 8 0 16,0 0-1-16,0 0 0 16,53-16-2-16,-53 16-2 15,0 0-5-15,0 0-26 16,62-17-1-16,-62 17 0 15,0 0-2-15</inkml:trace>
  <inkml:trace contextRef="#ctx0" brushRef="#br0" timeOffset="16089.6088">31151 5561 68 0,'0'0'39'16,"0"0"-1"-16,-12 0-1 15,12 0-21-15,0 0-20 0,0 0-31 16,8 22 0-16,-8-22-2 15,-3 17-1-15</inkml:trace>
  <inkml:trace contextRef="#ctx0" brushRef="#br0" timeOffset="30807.0804">24500 6473 13 0,'48'2'13'0,"9"1"6"15,2 0-12-15,-5-4 3 16,6 6-2-16,-4-5-1 15,8 4 2-15,-6-4-3 16,10 4 1-16,-2-6-2 16,7 5-1-16,4-2-3 0,4 0 1 15,3-1-1-15,2 0 0 16,1 2 0-16,3-1 0 15,2-1 1-15,4 3-1 16,-4-2 1-16,4 1-1 16,3 1 1-16,2 2-1 15,4-1 0-15,-1 1-1 16,0-1 1-16,2 1-1 15,2 0 0-15,2 0 0 16,-1-1 0-16,1 0 0 16,1 0 0-16,4-2 0 15,-1 1 0-15,3-1 0 16,3 2 0-16,0-1 0 0,2 2-1 15,3-1 1-15,1 1 0 16,0 1-1-16,0 1 2 16,2-1-2-16,-5 3 1 15,1-1 0-15,1 1 0 16,-3 0 0-16,-2 1 0 15,-3 2 0-15,-3-1 0 16,-1 1 1-16,-2 0-1 16,-4 3 0-16,-1-1 0 15,-6-2 1-15,-1 3-1 16,-1-4 0-16,1 2 0 15,-1-3 0-15,1-2 1 16,1-3-1-16,2-3 1 16,1 0-1-16,1-5 1 0,2-2-1 15,1-1 1-15,7-2-1 16,-3-1 1-16,5-1-1 15,-7-2 1-15,11 1-1 16,-8-1 0-16,-54 7 2 16,7 4-1-16,-4-11 0 15,4 7-1-15,5-1 0 16,7 6-17-16,-6-9-10 15,2 1-2-15,-2 2-1 16,-4-3-1-16</inkml:trace>
  <inkml:trace contextRef="#ctx0" brushRef="#br0" timeOffset="32875.2872">22898 6400 28 0,'0'0'29'0,"-13"-7"1"15,13 7 0-15,0 0-20 16,-15-4 0-16,15 4-1 16,0 0-2-16,3 16-2 15,-3-16 1-15,15 16-3 16,-15-16 2-16,30 20-3 15,-9-8 2-15,11 2-3 16,4 0 1-16,9 3 0 16,4-1-1-16,10 5-1 0,7 1 1 15,7 2-1 1,6 3 0-16,1 0 0 0,1 2 0 15,0 3 0-15,-3 0 0 16,-4 3 0-16,-9-3-1 16,-7 0 1-16,-10-1 0 15,-7-1 0-15,-7-1 0 16,-7-6 0-16,-5-1-1 15,-7-6 1-15,-1-3-1 16,-14-13-1-16,23 14-7 16,-23-14-23-16,13-10-1 15,-12-7-1-15,6 2 0 16</inkml:trace>
  <inkml:trace contextRef="#ctx0" brushRef="#br0" timeOffset="33333.333">23868 6705 44 0,'0'0'30'16,"13"-14"2"-16,3 17-3 15,-16-3-20-15,29-2-1 16,-15 1-1-16,12 10-2 16,-5-2-2-16,7 7 1 15,-3-2-2-15,4 9 0 16,1-1-1-16,2 3 0 0,1 4 0 15,-2 0-1-15,-4 0 0 16,-1 0 0-16,-4-1 0 16,-5-3 0-16,-8 0-1 15,-5-1 1-15,-10-2 0 16,-5-1 0-16,-10-1 0 15,-8-1 0-15,-9 1 0 16,-6-1 0-16,-7-1-1 16,-7 2 1-16,-2 1 0 15,0 1-1-15,5 0 0 16,4-1 0-16,8-1 0 15,10-1 1-15,13-4-2 16,20-13-10-16,0 0-21 16,14-4-1-16,17-5 2 0,3-13-4 15</inkml:trace>
  <inkml:trace contextRef="#ctx0" brushRef="#br0" timeOffset="34083.408">22052 6113 53 0,'13'-2'33'16,"0"-7"-2"-16,19 7 1 15,-6-6-27-15,12 8 1 16,-3-9-2-16,8 3 0 16,-3-4-1-16,0 0-2 15,-7-4 0-15,-2-3-1 16,-9-2 0-16,-9-3 0 15,-8 2 0-15,-9-1 0 16,-9 5 0-16,-5 3 0 16,-9 4 0-16,-5 7 0 0,-3 10 0 15,-2 10 0-15,2 6 1 16,4 10-1-16,5 2 0 15,8 3 1-15,11-2-1 16,10-1 1-16,15-9 0 16,10-6-1-16,9-11-1 15,5-11-1-15,12-3-6 16,-9-22-11-16,13 7-12 15,-11-17-2-15,2 5 0 16,-17-11 0-16</inkml:trace>
  <inkml:trace contextRef="#ctx0" brushRef="#br0" timeOffset="34465.4462">22626 5828 57 0,'-13'14'32'16,"-6"1"-1"-16,4 13-1 16,-11-6-24-16,16 10-1 15,-5-8-1-15,12 3-1 16,3-6 1-16,6-2-2 15,6-11-1-15,6-7 0 16,2-9 0-16,5-5 0 16,-1-7-1-16,-2-2 0 15,-3-2 0-15,-5 0-1 16,-5 3 1-16,-3 7 0 15,-6 14 0-15,0 0 0 16,0 0-1-16,-17 20 1 16,10 11 0-16,1 5 0 0,2 9-1 15,3 1 2-15,-3 4-2 16,1-3 2-16,0 0-1 15,-3-5 2-15,-4-8-2 16,-5-5 2-16,-5-8-2 16,0-7 1-16,-3-10-1 15,1-6-2-15,8-1-15 16,-3-19-17-16,18 1 1 15,4-11-4-15,22 3 3 16</inkml:trace>
  <inkml:trace contextRef="#ctx0" brushRef="#br0" timeOffset="35923.592">24827 7036 41 0,'0'0'29'0,"0"-18"-1"16,0 18 1-16,-14-23-19 15,14 23-1-15,-21-19-3 16,7 15-2-16,-9-1-1 16,1 7 0-16,-5 5-2 15,-1 5 1-15,-2 8-2 16,2 4 1-16,2 3 0 15,7 2-1-15,6 0 1 16,11 0 1-16,4-10-2 16,12-5 1-16,8-7 0 15,9-7-1-15,4-7 0 16,1-4 0-16,0-5-1 0,-5-7 1 15,0 4-1-15,-8-1 1 16,-6 4-2-16,-7 2 2 16,-10 14-1-16,4-11 1 15,-4 11 0-15,-11 12 0 16,5 4 0-16,2 3 1 15,2 5-1-15,2 2-1 16,3-2 0-16,5-3-2 16,9 1-5-16,-17-22-16 15,38 12-5-15,-17-19-5 16,10-5 4-16</inkml:trace>
  <inkml:trace contextRef="#ctx0" brushRef="#br0" timeOffset="36209.6206">25096 6986 22 0,'-16'4'28'0,"-6"3"-2"16,5 4 3-16,-2-4-11 16,7 7-9-16,12-14-3 15,-8 23 0-15,8-23-2 16,21 22 0-16,-2-13 0 15,8 5-1-15,-2-5 0 16,2 5 0-16,-5-1-2 16,-3 6 1-16,-14-1-2 15,-4 3 0-15,-8-4 0 16,-9-1 2-16,-4 0-4 0,-4-4 1 15,3 0-5-15,-9-19-17 16,30 7-8-16,-25-15-3 16,27 1 4-16</inkml:trace>
  <inkml:trace contextRef="#ctx0" brushRef="#br0" timeOffset="36457.6454">25628 6917 73 0,'0'0'34'0,"13"20"-2"16,-17-4 1-16,10 4-30 0,-8 6 0 15,3 7-1-15,-1 0 0 16,1 4-2-16,3 1-1 15,0-5 0-15,2 0-5 16,-6-12-6-16,12 4-22 16,-13-12 2-16,5 0-3 15,-4-13 0-15</inkml:trace>
  <inkml:trace contextRef="#ctx0" brushRef="#br0" timeOffset="37125.7122">25397 7129 63 0,'17'2'31'0,"14"3"0"16,0-13-2-16,13 3-26 15,-3-8 0-15,5 0-1 16,-2-2-3-16,-5-6-1 15,-1 5-2-15,-13-9-1 16,2 10-1-16,-14-7 0 16,1 11 1-16,-10-3 0 15,-4 14 2-15,0 0 3 16,0 0 2-16,2 15 2 15,-7 2 0-15,8 11 2 16,-6-1-1-16,9 6 0 16,-2-2-1-16,7 2-2 15,-1-7-1-15,4-8-1 16,-2-7 0-16,3-6 1 0,1-5-2 15,0-6 0-15,1-6 0 16,-2-3 1-16,1 1 0 16,-2 1 0-16,4 3-1 15,-4 1-1-15,0 5 2 16,1 3 0-16,-3 2 1 15,3 6 0-15,-3-1 0 16,3 3 0-16,-1 0 0 16,2 0 1-16,1-3-1 15,3-1-1-15,1-5 1 16,0-2-1-16,2-3-1 15,-2-3 1-15,2-2-1 16,-6-3-1-16,-1 1 1 0,-7-3-1 16,-3 3 1-16,-8 0 0 15,2 12 0-15,-16-13 2 16,-4 10 2-16,4 10 0 15,-8 0 1-15,9 11 0 16,-3 4 1-16,9 9 0 16,2-3-2-16,11 3 0 15,7-2-2-15,10-3-1 16,16 3-19-16,-3-21-13 15,19-4-2-15,0-18-3 16,15-2 4-16</inkml:trace>
  <inkml:trace contextRef="#ctx0" brushRef="#br0" timeOffset="37836.7833">26535 7164 40 0,'5'-17'33'0,"-5"17"1"15,13-20-2-15,-13 20-15 16,13 1-14-16,-13-1 1 16,14 23 0-16,-5-4-1 15,0 3-1-15,5 2-1 16,2-3 0-16,5 1 0 15,2-7-1-15,4-5-1 16,4-10 1-16,2-5 0 0,2-9 0 16,0-4 1-16,-2-1-1 15,-3-3 0-15,-2 4 0 16,-6 3 0-16,-3 3 0 15,-6 7 1-15,-1 12-2 16,-12-7 0-16,16 27 0 16,-5-8 0-16,1 1 0 15,5 0 0-15,3-1 1 16,5-5-2-16,4-6 2 15,0-6 2-15,1-6-2 16,-1-3 0-16,-4-9 1 16,-3-2 0-16,-7-5 0 15,-8 0-1-15,-5 0 0 16,-7-1-1-16,-1 4-4 0,-11-4-3 15,17 24-15-15,-21-20-9 16,21 20 1-16,-13-11-1 16</inkml:trace>
  <inkml:trace contextRef="#ctx0" brushRef="#br0" timeOffset="38042.8039">27364 7092 55 0,'0'0'32'0,"0"0"1"16,-2 12-2-16,4 2-20 15,-2-14-2-15,-4 25-4 16,2-8-3-16,4 5-1 16,1-2-1-16,1 1-3 0,7 2-5 15,-7-10-16-15,15 2-9 16,-6-14-1-16,14 3 0 15</inkml:trace>
  <inkml:trace contextRef="#ctx0" brushRef="#br0" timeOffset="38514.8511">27743 7129 58 0,'0'0'34'0,"-18"-20"-4"15,18 20 2-15,-26-19-27 16,9 15-1-16,-9-1-1 0,1 7-1 16,-6 3 1-16,0 7-1 15,0 8-2-15,5 6 1 16,3 1-1-16,8 2 0 15,7 1 0-15,9-3 0 16,9-5-1-16,7-6 0 16,8-11 1-16,3-5 0 15,4-6-2-15,2-12 0 16,0-4 1-16,-2-5 0 15,-1-2 0-15,-5-7 0 16,-3 1-1-16,-7-4 1 16,-2 0-1-16,-9 2 2 0,-1 5-2 15,-7 4 1-15,-1 10 1 16,4 18 1-16,-11-8 2 15,7 24-1-15,-2 8 1 16,6 12 0-16,-2 7 0 16,6 3-3-16,4 1-3 15,0-13-10-15,15 5-20 16,-6-15 1-16,11-4-2 15,-4-12 1-15</inkml:trace>
  <inkml:trace contextRef="#ctx0" brushRef="#br0" timeOffset="39190.9187">28107 7077 60 0,'-32'16'33'15,"-7"4"-4"-15,8 5 1 16,-2-2-27-16,9 6 0 15,1-8-1-15,9 2-2 16,6-5 1-16,8-5-1 16,0-13 1-16,15 8-1 15,-1-9 0-15,4-10 0 16,1 4 0-16,3-7-2 15,5 2 1-15,0 0 1 16,4 9-1-16,-1 1-1 16,0 10 1-16,-3 7 0 15,2 3 1-15,-5 12 1 16,-7 4 0-16,-3 6 0 0,-9-1 1 15,-5 3 0-15,-10-6 1 16,-5 2 0-16,-13-8 0 16,-1-5-1-16,-8-9-1 15,-2-10 0-15,-2-10 0 16,2-9-1-16,4-8 0 15,8-8 0-15,11-6 0 16,8-4 0-16,13 3 0 16,12 0-1-16,11 4 1 15,7 5 0-15,9 3 0 16,5 7 0-16,3 5 0 15,2-2 0-15,-2 2 0 16,-1 0 1-16,-2 1-1 16,-5-2 0-16,-5-1 0 0,-7-1 0 15,-6-1 0-15,-8 2 0 16,-7 0 0-16,-7 1-1 15,-4 13 0-15,-13-18 1 16,-1 17 0-16,-3 5 0 16,-2 5 1-16,0 10-1 15,1 5 1-15,6 7-1 16,7-1 0-16,7 0 0 15,9 0 0-15,5-7-2 16,10-1-4-16,-1-18-4 16,16 3-18-16,-12-14-5 15,10-2-1-15,-9-12 1 16</inkml:trace>
  <inkml:trace contextRef="#ctx0" brushRef="#br0" timeOffset="39386.9383">28806 7003 55 0,'0'0'34'0,"-3"11"-3"15,7 12 2-15,-13 0-24 16,13 19 0-16,-12-4-5 16,9 6-2-16,-2-3-1 15,4-1-2-15,3-1-2 16,-5-12-8-16,15 3-22 15,-11-17 1-15,8 0-2 16,-13-13 1-16</inkml:trace>
  <inkml:trace contextRef="#ctx0" brushRef="#br0" timeOffset="39551.9548">28614 7305 55 0,'0'0'37'0,"0"0"-2"16,27-12-1-16,14 5-20 15,14-4-42-15,-2-10-5 16,18 1 0-16,0-6-2 16</inkml:trace>
  <inkml:trace contextRef="#ctx0" brushRef="#br0" timeOffset="39994.9991">29125 7113 47 0,'0'0'34'15,"-7"-17"0"-15,7 17 1 16,0 0-12-16,21 19-18 15,-14 3 0-15,7 10-3 16,-4 3-1-16,3 3 0 16,-3 3-2-16,-2-4-3 15,1 7-6-15,-13-16-25 16,12-5 1-16,-8-23-1 15,7 15 1-15</inkml:trace>
  <inkml:trace contextRef="#ctx0" brushRef="#br0" timeOffset="40355.0351">29270 7293 57 0,'11'12'34'15,"7"-8"-2"-15,-5-11 1 16,16 3-27-16,-4-7 0 15,11-2-3-15,-3-2-1 16,2-3-1-16,-3 0-1 16,-5-1 1-16,-5 2-1 15,-8 2 0-15,-14 15 0 16,4-16 0-16,-4 16 0 0,-28 11-1 15,3 3 2 1,-2 7-1-16,-4 8 1 0,6 4 0 16,1 1-1-16,8 2 1 15,9-2 0-15,8-7 0 16,10-4-2-16,7-8 0 15,9-7-1-15,0-12-7 16,15 5-9-16,-13-16-14 16,8 1-2-16,-9-8 2 15,4 3-1-15</inkml:trace>
  <inkml:trace contextRef="#ctx0" brushRef="#br0" timeOffset="40663.0659">29738 7279 53 0,'2'21'34'16,"-4"-6"-2"-16,5 9-2 0,-9-11-21 15,12 8-2-15,-8-10-1 16,7 2-3-16,-5-13 0 16,0 0-2-16,0 0 1 15,17-6-2-15,-8-6 1 16,2-3-1-16,4-2 0 15,3-2 0-15,2-2 0 16,3 4 0-16,2 2 0 16,-1 4 0-16,-2 6 0 15,-1 6 0-15,-5 7 0 16,-1 7 0-16,-4 6 0 15,-3-1-1-15,2 7-4 16,-7-10-7-16,17 6-20 0,-8-13 0 16,11 0-3-16,-4-12 3 15</inkml:trace>
  <inkml:trace contextRef="#ctx0" brushRef="#br0" timeOffset="41054.105">30263 7255 45 0,'-9'-13'30'0,"-5"8"2"16,-11-1 0-16,6 9-23 15,-16 0-1-15,12 12-2 16,-8-3-2-16,12 10 1 16,-2-7-2-16,12 3-1 15,5-4-1-15,8-1 0 16,8-5 0-16,4-2-1 0,5-2 0 15,2-2 0-15,2 1 0 16,-1 1-1-16,1 2 1 16,-2 6 0-16,-3 6-1 15,-2 5 2-15,-6 6-1 16,-4 8 0-16,-6 4 1 15,-3 3 0-15,-8-1 0 16,-1-2 1-16,-7-5-1 16,-2-6 0-16,-3-10 1 15,0-9-1-15,-1-10 0 16,3-11-1-16,5-11 0 15,5-8-2-15,11-6-2 16,-4-17-12-16,21 4-19 16,-2-15 1-16,13 2-2 15,-3-10 1-15</inkml:trace>
  <inkml:trace contextRef="#ctx0" brushRef="#br0" timeOffset="41242.1238">30443 7068 75 0,'5'25'34'0,"9"13"1"16,-12-1-2-16,13 4-27 15,-11 0-4-15,4 1 0 16,-2-3-2-16,0-6-1 16,1-6-1-16,-5-9-2 15,9 1-9-15,-11-19-18 16,0 0-2-16,0 0-1 15,-12-14 1-15</inkml:trace>
  <inkml:trace contextRef="#ctx0" brushRef="#br0" timeOffset="41699.1695">30287 7291 59 0,'0'0'31'16,"23"11"0"-16,3-18-6 16,15 8-13-16,-7-10-6 15,11-1-2-15,-5-7-1 16,2 0-1-16,-4-2-1 15,-4-1 0-15,-8-1-2 16,-5-2 0-16,-3 3-1 16,-8 0-1-16,0 9 1 15,-10 11 0-15,11-14 2 0,-11 14 1 16,3 18 0-16,-3 5 0 15,-3 5 2-15,1 9 0 16,-6-2-1-16,7 4 1 16,-4-1-2-16,5-4 0 15,-1-7 0-15,3-5 0 16,0-8 0-16,-2-14-1 15,15 9 0-15,-15-9 0 16,23-12 0-16,-9 1 0 16,2-3 0-16,1-2-1 15,1 2 1-15,0 1 0 16,0 3 0-16,-4 5 0 15,0 5-1-15,-1 4 2 16,-13-4-1-16,19 22 0 0,-10-6-2 16,-4-3-3-16,12 13-20 15,-17-26-7-15,23 19-3 16,-11-18 2-16</inkml:trace>
  <inkml:trace contextRef="#ctx0" brushRef="#br0" timeOffset="42008.2004">31101 7132 69 0,'-21'6'32'16,"8"15"-10"-16,-2-11 6 0,16 14-19 15,-4-6-4-15,14 7-2 16,0-5 1-16,11 6-2 16,0-4 0-16,9-1 2 15,-1-3-1-15,0 3 1 16,-5-5 0-16,-4 5-1 15,-12-4-1-15,-8-2 0 16,-11 0-1-16,-15-1-3 16,-5 13-12-16,-17-18-23 15,2 7 1-15,-18-10-3 16,10 4 3-16</inkml:trace>
  <inkml:trace contextRef="#ctx0" brushRef="#br0" timeOffset="42684.268">31640 7222 52 0,'15'0'36'16,"6"7"-1"-16,-9 0-1 16,4 12-15-16,-11-5-15 15,6 8 0-15,-13 0-3 16,1 2 0-16,-3-1-2 15,-5-5-1-15,9 9-15 16,0-27-16-16,-6 14 0 0,6-14-2 16,11-9 1-1</inkml:trace>
  <inkml:trace contextRef="#ctx0" brushRef="#br0" timeOffset="43065.3061">31885 7255 66 0,'5'26'34'16,"-3"-7"0"-16,6 4-2 15,-3-9-26-15,2 3-2 16,-7-17-1-16,5 18-1 0,-5-18-1 15,0 0 1-15,0 0-1 16,0 0 0-16,5-18 0 16,-6 5 0-16,4-5 0 15,4 0-1-15,3-3 0 16,6 2 0-16,2 0 0 15,6 9 0-15,-1 3 1 16,-23 7 1-16,0 0 1 16,0 0-1-16,52 13 1 15,-52-13 0-15,0 0-1 16,0 0-2-16,0 0-5 15,56 62-28-15,-56-62-3 16,0 0 1-16,0 0-2 16</inkml:trace>
  <inkml:trace contextRef="#ctx0" brushRef="#br0" timeOffset="43374.337">32303 7234 76 0,'0'0'35'16,"0"0"-1"-16,0 0 2 15,53-47-33-15,-53 47 0 16,0 0 1-16,0 0-2 15,0 0 1-15,0 0 0 16,0 0-1-16,-53 55 0 0,53-55-1 16,0 0 0-16,0 0-1 15,-21 69-1-15,21-69-2 16,0 0-4-16,21 55-9 15,-21-55-17-15,0 0-3 16,53 30 0-16,-53-30 0 16</inkml:trace>
  <inkml:trace contextRef="#ctx0" brushRef="#br0" timeOffset="43878.3874">32567 7208 67 0,'0'0'36'0,"0"0"-3"16,0 0 3-16,0 0-29 0,0 0 0 15,0 0-4-15,0 0 0 16,27 67-2-16,-27-67 1 16,0 0-2-16,4 63 1 15,-4-63-1-15,0 0 0 16,0 0-1-16,0 0 0 15,-3 51 0-15,3-51-2 16,0 0 1-16,0 0-1 16,0 0 1-16,0 0-1 15,4-61 2-15,-4 61 0 16,0 0 0-16,0 0 1 15,0 0 1-15,65-60-1 16,-65 60 1-16,0 0 0 16,73-18-1-16,-73 18-1 0,57-8 1 15,-57 8-1-15,56-6 1 16,-56 6-1-16,0 0 1 15,64-8 0-15,-64 8 0 16,0 0 3-16,0 0 0 16,0 0-2-16,0 0 1 15,0 0 0-15,0 0 0 16,0 0 0-16,0 0-1 15,-56 22-1-15,56-22-3 16,0 0 2-16,0 0-6 16,-21 60-10-16,21-60-19 15,0 0 0-15,0 0-1 16,62 55 2-16</inkml:trace>
  <inkml:trace contextRef="#ctx0" brushRef="#br0" timeOffset="44214.421">33155 7325 60 0,'0'0'35'15,"32"-56"0"-15,-32 56-1 16,0 0-21-16,0 0-2 16,-58 0-6-16,58 0-1 15,0 0-1-15,0 0-1 16,-56 31-1-16,56-31 0 15,0 0 0-15,0 0-2 16,0 0 0-16,0 0-1 16,0 0 0-16,0 0-1 15,0 0 1-15,59 42 0 0,-59-42 0 16,0 0 0-16,52-13 2 15,-52 13-1-15,0 0 2 16,0 0-1-16,0 0 0 16,0 0 0-16,0 0-1 15,53-4-2-15,-53 4-10 16,0 0-19-16,0 0-3 15,0 0 0-15,0 0 0 16</inkml:trace>
  <inkml:trace contextRef="#ctx0" brushRef="#br0" timeOffset="44748.4744">33363 7218 54 0,'0'0'34'0,"0"0"1"16,0 0-1-16,0 0-19 15,0 0-2-15,0 0-6 16,0 0-4-16,0 0 0 16,0 0-2-16,0 0 0 15,-27 68-2-15,27-68-1 16,0 0 0-16,-10 61 0 15,10-61 2-15,0 0 0 16,0 0-1-16,-19 54 1 16,19-54-1-16,0 0 0 15,0 0 0-15,0 0 0 16,0 0 0-16,0 0-1 15,0 0 1-15,0 0-1 0,0 0 1 16,0 0 0-16,0 0 0 16,28-59 0-16,-28 59 2 15,0 0 0-15,50-52 1 16,-50 52-1-16,0 0 2 15,0 0-1-15,54-63 1 16,-54 63 0-16,0 0 0 16,0 0-1-16,0 0 2 15,0 0 0-15,0 0 0 16,0 0 0-16,0 0-1 15,0 0 0-15,-59 13-2 16,59-13 1-16,0 0-2 0,0 0-1 16,-10 60-1-1,10-60-8-15,0 0-25 0,0 0-3 16,0 0 0-16,0 0 1 15</inkml:trace>
  <inkml:trace contextRef="#ctx0" brushRef="#br0" timeOffset="45095.5091">31812 6953 67 0,'0'0'37'16,"0"0"-2"-16,0 0-14 15,17 11-43-15,4-10-11 16,-7-1-3-16,-14 0-1 16</inkml:trace>
  <inkml:trace contextRef="#ctx0" brushRef="#br0" timeOffset="46118.6114">23509 7662 39 0,'9'32'32'0,"-5"-3"1"0,9 12-2 16,-10 5-24-16,8 18-2 15,-7-5-1-15,2 7-3 16,-3-3 1-16,0-7-3 15,-2-3-2-15,-8-18-11 16,10-6-17-16,-9-11-1 16,2-5 0-16,-8-13 0 15</inkml:trace>
  <inkml:trace contextRef="#ctx0" brushRef="#br0" timeOffset="46760.6756">23182 8188 30 0,'0'0'31'15,"0"0"1"-15,26-2-2 16,10-4-16-16,7-20-13 16,4-3 2-16,5-8-3 15,0-4 1-15,1-3-2 16,-4-1 1-16,-3 2-2 15,-8-5 0-15,-1 12-3 16,-11-3 1-16,0 12 0 16,-11 0 1-16,-2 15 1 15,-13 12 2-15,0 0 1 16,11 26 3-16,-14 2 0 15,3 17 1-15,-6 5 0 16,9 10-2-16,-4-6 1 0,6 2-2 16,-1-7 0-16,6-5-2 15,0-12 2-15,3-8-3 16,3-15 2-16,0-8-2 15,4-5 1-15,-1-4 0 16,-1-7-1-16,0-1-1 16,0 3 1-16,-2 0-1 15,2 5 1-15,-2 3 0 16,0 7 0-16,2 1 1 15,2 6-1-15,4-1 1 16,1 0 0-16,2 1 1 16,3-5-1-16,-2-3-1 15,1-4-1-15,-5-8-3 16,3 3-3-16,-13-15-1 15,5 10 0-15,-16-12-2 0,1 11 2 16,-16-10-1-16,3 13 6 16,-10-1 4-16,-8 5 7 15,5 17 3-15,-9-5 1 16,14 21 0-16,-3-8 1 15,20 18-1-15,0-12-2 16,23 10-3-16,11-9-5 16,11-9-23-16,20-4-9 15,3-12-2-15,12-5 0 16</inkml:trace>
  <inkml:trace contextRef="#ctx0" brushRef="#br0" timeOffset="47454.745">25005 7947 42 0,'0'0'30'15,"0"0"2"-15,-3 24-2 16,6 0-26-16,-4-2 2 15,7 8-2-15,-3-5 2 16,7 5-4-16,-1-10 1 16,5 1-2-16,3-12 1 15,5-7-2-15,2-4 0 16,2-7-1-16,2-8 0 15,-2-5 1-15,0 3-2 0,-2-3 2 16,-2 6-2-16,-5-1 2 16,-2 13-2-16,-15 4 1 15,17 10 0-15,-11 6-1 16,1 3 2-16,0 2-1 15,3-1 1-15,2 1-1 16,4-10 1-16,4-3 0 16,2-6 0-16,0-7-3 15,6-1-1-15,-7-12-1 16,5 4 0-16,-13-11-1 15,6 5 1-15,-13-7 0 16,5 7-1-16,-11-7 1 0,4 9-11 16,-7 2-9-16,0-3 0 15,3 6 1-15</inkml:trace>
  <inkml:trace contextRef="#ctx0" brushRef="#br0" timeOffset="47691.7687">25763 7953 55 0,'-4'22'33'16,"5"4"-3"-16,-10-2 0 15,17 2-28-15,-1-6 1 0,3-3-7 16,12 3-7-16,-11-12-20 16,15-6-1-16,-3-12 2 15,9 0-2-15</inkml:trace>
  <inkml:trace contextRef="#ctx0" brushRef="#br0" timeOffset="48095.8091">26176 7867 23 0,'-24'-1'28'0,"-9"5"2"16,-10 0 1-16,2 12-18 16,-15-7-1-16,18 18-2 15,-9-5-1-15,19 11-4 0,2-6 0 16,21 3-3-16,8-6 1 15,16-3-4-15,13-7 1 16,5-7-2-16,8-8 1 16,2-13-1-16,-1-1-1 15,-6-10 1-15,0 2-4 16,-16-9 1-16,1 5-4 15,-17-11 1-15,2 10-1 16,-18-8 2-16,6 11 1 16,-10 1 3-16,2 7 4 15,10 17 3-15,-25-10 3 16,23 27 2-16,-9 0 0 15,17 18 0-15,-8 3-2 16,13 12-3-16,-2-4-2 0,5-3-5 16,14 5-7-16,-10-16-22 15,14-3 0-15,-2-12-1 16,6-10 1-16</inkml:trace>
  <inkml:trace contextRef="#ctx0" brushRef="#br0" timeOffset="48839.8835">26587 8001 49 0,'-21'21'29'16,"-3"2"1"-16,3 6-1 15,-1-6-27-15,8 2 0 16,1-11 1-16,9 6 0 15,4-20-1-15,3 16 0 0,-3-16 0 16,15 2 0-16,-15-2-2 16,21-12 0-16,-21 12 0 15,21-18-1-15,-21 18 0 16,20-18 0-16,-8 12-1 15,-1-2 0-15,5 8 0 16,-2 0 1-16,3 6 0 16,-1 5 0-16,2 4 0 15,-1 4 1-15,-3 7 0 16,2 5 1-16,-6 1-1 15,0 4 1-15,-3 5 0 16,-2 0 0-16,-6 0 0 16,-5 0 0-16,-4-7 0 0,-3-4 0 15,-2-5 0-15,-6-7 0 16,-2-10 0-16,0-7 0 15,-2-10-1-15,1-10 0 16,1-5-2-16,1-8 0 16,4 0-1-16,0-8-2 15,10 7 0-15,-1-6 0 16,16 10 0-16,-1 2 1 15,15 8 0-15,1 1 1 16,11 7 0-16,2 1 0 16,7 5 0-16,-2-4 1 15,5 3-1-15,-6-7 1 16,3 1 0-16,-6-10 0 15,-1 3 1-15,-5-6 1 0,-6-4 0 16,-5-1 1-16,-7 0 0 16,-3 3 2-16,-12 2 0 15,2 12 3-15,-12-4-1 16,13 17 4-16,-28 7-1 15,16 17-1-15,-8-5 1 16,11 16-2-16,-4-4 0 16,12 7-3-16,-1-6 0 15,11 3-2-15,4-14 0 16,5-5-3-16,9-2-3 15,-5-21-15-15,13 4-13 16,-8-13 0-16,9-2 0 16,-10-12-1-16</inkml:trace>
  <inkml:trace contextRef="#ctx0" brushRef="#br0" timeOffset="49042.9038">27220 7748 37 0,'-4'25'33'16,"-4"4"0"-16,6 13 0 15,-6-1-15-15,8 9-13 16,-6-4 0-16,7 6-2 16,-1-8-2-16,1-1-3 15,7-1-6-15,-13-15-21 16,13-5-4-16,-8-22-1 15,10 16 1-15</inkml:trace>
  <inkml:trace contextRef="#ctx0" brushRef="#br0" timeOffset="49252.9248">27035 8034 61 0,'0'0'36'15,"22"-8"-1"-15,-4-7-4 16,14 12-23-16,-1-12-5 15,9 5 0-15,-1-2-4 16,-1-5-4-16,4 10-15 16,-16-14-14-16,-2 7 0 15,-17-6 0-15,-6 4 1 0</inkml:trace>
  <inkml:trace contextRef="#ctx0" brushRef="#br0" timeOffset="49548.9544">25700 7730 56 0,'28'-13'34'0,"-11"-2"-2"16,1 10-1-16,-18 5-28 15,0 0-14-15,0 0-18 16,0 18-4-16,-3 8 1 16,0-1-2-16</inkml:trace>
  <inkml:trace contextRef="#ctx0" brushRef="#br0" timeOffset="50500.0495">27889 7974 9 0,'-7'18'30'16,"-2"-3"2"-16,2 8 0 15,-4-1-12-15,5 12-5 16,-4-4-8-16,14 8-1 16,-4-8-2-16,10 3-1 15,6-10-1-15,7-4 0 16,4-10 0-16,5-5-1 15,0-8 0-15,2-5-1 16,-2-3 0-16,-4-2 0 16,-2-3 0-16,-7 3-1 15,-5 2 0-15,-14 12 0 16,16-11 1-16,-16 11-1 15,0 0 1-15,9 23 0 0,0-7-1 16,4 2 1-16,5 2 0 16,5-1 0-16,5-1-1 15,4-7 1-15,4-3 0 16,1-7 1-16,-3-3-1 15,-2-7 0-15,-6-5 0 16,-5-4 0-16,-7-3 0 16,-8-1 0-16,-8-2 0 15,-6 1 0-15,-6-3 0 16,-2-2 0-16,-2 1 0 15,2 2 1-15,2 2-3 16,1 1-1-16,13 22-12 16,-7-18-17-16,7 18-1 15,13 2 2-15,3 13-2 0</inkml:trace>
  <inkml:trace contextRef="#ctx0" brushRef="#br0" timeOffset="50870.0865">28591 8221 26 0,'0'0'31'0,"22"-1"0"16,-11-8 0-16,9 1-16 15,-5-14-8-15,8 8-2 16,-5-10-1-16,5-1-2 15,-3-1 1-15,-2 1-1 0,-5 2-1 16,-4 4 1-16,-7 4-1 16,-4 3 0-16,-10 12 0 15,-3 12 0-15,-7 4 0 16,2 10 0-16,-4 5 1 15,6 6 0-15,2 2 0 16,9 5-1-16,8-7 0 16,9-2 0-16,8-4-1 15,8-10 0-15,7-5-2 16,1-12-1-16,8-2-6 15,-11-19-5-15,12 6-18 16,-14-12-2-16,4 2 1 16,-14-7 0-16</inkml:trace>
  <inkml:trace contextRef="#ctx0" brushRef="#br0" timeOffset="51376.1371">28985 8104 56 0,'0'0'32'16,"-11"18"-3"-16,13 2 1 15,-8-4-24-15,14 9 0 16,-4-4-3-16,8 1-2 15,3-4-1-15,4-4-1 16,8-2-2-16,-2-12-5 16,12 6-6-16,-14-17-7 15,20 4-6-15,-15-12 0 16,13 7 5-16,-19-12 6 15,8 6 6-15,-15-9 8 16,-8 0 11-16,2 7 6 16,-22-1 8-16,3 7 1 0,-20-1-2 15,12 16-6-15,-18-5-3 16,11 21-3-16,-8-6-3 15,11 15-2-15,1-5-1 16,12 9 0-16,4-5-2 16,10 0 0-16,6-2-2 15,7-2 2-15,8-2-2 16,3-4 0-16,5 1-2 15,-2 0 2-15,-1 0-1 16,-4 2 1-16,-2 6 0 16,-8 3 0-16,-7 4 0 15,-8 1 0-15,-10 0 0 16,-5-1 0-16,-5 1 0 15,-5-4 0-15,-3-8 0 0,1-6-1 16,-1-5 0-16,-1-10 0 16,5-3-1-16,-3-15-6 15,16 5-18-15,-2-21-6 16,10-2-2-16,-1-14 1 15</inkml:trace>
  <inkml:trace contextRef="#ctx0" brushRef="#br0" timeOffset="51747.1742">29417 7988 65 0,'10'36'33'0,"5"6"-1"0,-8 0-7 15,7 3-22-15,-6-4 0 16,2-2-3-16,-2-10 1 15,1-6 0-15,-1-10 0 16,-8-13-1-16,19 5 1 16,-19-5-1-16,22-22 0 15,-10 3 0-15,1-3-1 16,-2-1 1-16,3 0 0 15,-2 3 0-15,1 3 1 16,-2 5-1-16,-11 12 1 16,24-1 0-16,-13 11 0 15,3 8 1-15,-1 4-1 16,3 2-1-16,2 3 0 15,0-4-1-15,3 2-3 0,-4-14-3 16,10 7-10-16,-13-18-16 16,6 0 0-16,-9-11 0 15,3-3 1-15</inkml:trace>
  <inkml:trace contextRef="#ctx0" brushRef="#br0" timeOffset="51943.1938">29902 7879 62 0,'16'38'33'0,"-3"6"-2"16,-4-3-4-16,9 10-23 15,-5-2-3-15,2-3-4 0,7 5-6 16,-18-16-15-16,7-6-7 15,-6-8-2-15,-1-6 1 16</inkml:trace>
  <inkml:trace contextRef="#ctx0" brushRef="#br0" timeOffset="52326.2321">29956 8110 25 0,'20'-15'29'15,"5"6"-1"-15,1-5-5 16,15 11-7-16,-11-8-6 15,12 6-3-15,-12-6-1 16,2 8-1-16,-10-7-1 16,1 5-1-16,-23 5-1 0,16-9 0 15,-16 9-2-15,0 0 1 16,-22 11-1-16,10-1-1 15,2 3 1-15,1 3 0 16,6 2 0-16,6 1-1 16,3 0 1-16,7 3 0 15,1 0 0-15,4-1 1 16,-1 0 0-16,1 1 1 15,-5-3-1-15,-1 3 1 16,-8-3 0-16,-3-2 1 16,-6-1-1-16,-6 0-1 15,-4-2-3-15,-10-12-10 16,6 8-21-16,-12-10-1 15,6 3-1-15,-8-8 1 0</inkml:trace>
  <inkml:trace contextRef="#ctx0" brushRef="#br0" timeOffset="52791.2786">30774 8106 78 0,'20'25'35'15,"-12"-7"0"-15,7 10-9 0,-3-2-25 16,-2 4 0-16,2-4-1 16,-6-3-2-16,7 3-5 15,-13-26-15-15,11 14-11 16,-11-14-1-16,20-14 1 15,-11-4-1-15</inkml:trace>
  <inkml:trace contextRef="#ctx0" brushRef="#br0" timeOffset="53144.3139">31036 8203 53 0,'3'22'33'0,"-4"-7"0"16,12-2 0-16,-11-13-26 0,8 19 0 15,-8-19-3-15,0 0-2 16,14-2 0-16,-14 2 0 16,13-18-1-16,-4 6 0 15,-1-2 0-15,2-4-1 16,0 2-1-16,2-2 1 15,2 1 0-15,1 0-1 16,2 6 1-16,4 2 1 16,-1 7 0-16,1 8 0 15,-2 4 1-15,-1 9-1 16,0 5 0-16,-2 3 1 15,2 4-2-15,-7-3-3 16,9 6-6-16,-9-20-18 16,12 4-7-16,-3-15-1 0,7 1 0 15</inkml:trace>
  <inkml:trace contextRef="#ctx0" brushRef="#br0" timeOffset="53399.3394">31682 8126 65 0,'-27'-10'34'15,"6"20"-1"-15,-8-12-9 16,5 20-16-16,-8-6 1 16,12 13-4-16,1-5-1 15,11 7 0-15,8-5-2 16,12 2-1-16,7-3 0 15,9-6-1-15,7-3-2 0,3-9-1 16,5 1-2-16,-3-15-4 16,8 8-4-16,-15-19-8 15,7 7-14-15,-9-8-1 16,-4 0 2-16</inkml:trace>
  <inkml:trace contextRef="#ctx0" brushRef="#br0" timeOffset="53885.388">31968 8116 55 0,'-6'22'33'16,"1"-6"1"-16,3 20-9 15,0-15-12-15,4 11-6 16,2-4-3-16,3 1-2 16,-5-7-1-16,2-4 1 15,-3-5-1-15,-1-13 0 16,0 0-1-16,0 0 1 0,-6-17-1 15,-1-1 0-15,4-2-1 16,-3-4 0-16,4-2 0 16,2-1-1-16,5 5 0 15,3 0 0-15,7 7-1 16,-15 15 4-16,0 0 1 15,0 0-1-15,57-20 1 16,-57 20 0-16,0 0 0 16,69-3 0-16,-69 3 0 15,52 1-3-15,-52-1 1 16,0 0 0-16,68-2-1 15,-68 2 1-15,0 0 1 0,0 0-1 16,58-11 1-16,-58 11 0 16,0 0 0-16,0 0 1 15,0 0 0-15,0 0 1 16,0 0-1-16,0 0 1 15,0 0-1-15,-52 41 0 16,52-41-2-16,0 0 0 16,0 0-1-16,-19 61-3 15,19-61-4-15,0 0-11 16,0 0-16-16,0 0-1 15,71 57-1-15,-71-57 2 16</inkml:trace>
  <inkml:trace contextRef="#ctx0" brushRef="#br0" timeOffset="54223.4218">32527 8209 29 0,'0'0'34'15,"0"0"1"-15,0 0 1 16,0 0-11-16,0 0-10 16,0 0-6-16,0 0-3 15,0 0-1-15,0 0-3 16,-59-30 0-16,59 30-1 15,0 0 0-15,0 0-2 16,-57 41 0-16,57-41 0 16,0 0 0-16,0 0 0 15,0 0 0-15,0 0 0 16,0 0 0-16,0 0 1 15,0 0-1-15,59 23 1 16,-59-23 0-16,0 0 1 16,0 0-1-16,0 0 0 0,0 0 0 15,58 0 0-15,-58 0-1 16,0 0-1-16,0 0-4 15,0 0-13-15,0 0-16 16,0 0 0-16,0 0-2 16,61 47 1-16</inkml:trace>
  <inkml:trace contextRef="#ctx0" brushRef="#br0" timeOffset="54847.4842">32793 8138 28 0,'0'0'32'15,"0"0"3"-15,0 0-6 0,0 0-10 16,0 0-6-16,0 0-6 16,0 0-3-16,0 0 0 15,0 0-3-15,0 0 0 16,0 0 0-16,0 0-1 15,0 0 0-15,36 68 1 16,-36-68-1-16,0 0 0 16,13 59 1-16,-13-59-1 15,0 0 1-15,0 0-1 16,-9 64 1-16,9-64-1 15,0 0 1-15,0 0-1 16,0 0 0-16,-51 39 1 16,51-39-2-16,0 0 1 15,0 0 0-15,0 0-1 16,0 0 0-16,0 0 1 0,0 0-1 15,0 0 0-15,0 0-1 16,49-59 2-16,-49 59-1 16,56-33 0-16,-56 33 1 15,67-40 1-15,-67 40 0 16,63-44 2-16,-63 44-1 15,54-43 1-15,-54 43 0 16,0 0 1-16,0 0 0 16,54-59-1-16,-54 59 0 15,0 0 1-15,0 0-1 16,0 0 0-16,0 0 0 15,0 0-1-15,0 0 1 16,-60 48-2-16,60-48 1 16,0 0-2-16,-13 60 1 0,13-60 0 15,0 0-2-15,0 0 0 16,55 60-1-16,-55-60-3 15,0 0-17-15,75 12-19 16,-75-12 2-16,0 0-1 16,60-17 1-16</inkml:trace>
  <inkml:trace contextRef="#ctx0" brushRef="#br0" timeOffset="55270.5265">30968 7829 72 0,'-15'8'37'15,"15"-8"-1"-15,0 0 0 16,0 0-31-16,-2-14-3 16,6-2-11-16,12 10-25 15,-14-7-2-15,11 12 0 16,-13 1-1-16</inkml:trace>
  <inkml:trace contextRef="#ctx0" brushRef="#br0" timeOffset="55692.5687">30588 8526 75 0,'25'20'37'0,"-15"-2"-2"15,8 14 1-15,-19 0-36 16,16 6 1-16,3 1 0 16,2 4 0-16,-1-2-1 15,-1-6-2-15,1-1-2 16,-10-19-8-16,14 7-22 15,-23-22 0-15,11 19-2 16,-11-19 0-16</inkml:trace>
  <inkml:trace contextRef="#ctx0" brushRef="#br0" timeOffset="56194.6189">30551 8773 53 0,'0'0'35'15,"-1"-18"-1"-15,20 16 0 16,-3-10-23-16,17 5-7 15,3-8 0-15,14 4-2 16,2-4-1-16,3 0 0 16,-1 3-1-16,-1-1 0 15,-5 4 1-15,-9 1-2 16,-6 3 1-16,-13 2 0 15,-8 6 0-15,-12-3 0 16,1 14 0-16,-13-1 0 16,-4 2 0-16,-4 3 1 15,0 4-1-15,2 2 2 16,2 2-1-16,6-2 0 0,6 2 0 15,7-2-1-15,8-6 1 16,7-1-1-16,6-9 1 16,3-5-1-16,5-4 0 15,0-7 0-15,0-4-1 16,4-2 3-16,-11-4-3 16,0-4 2-16,-10 3-1 15,-9-2-1-15,-9 1 0 16,-8-1 0-16,-7 4 1 15,-12 3-2-15,2 7 2 16,-7 2-2-16,9 6 0 16,1 0 0-16,10 12-2 15,4-9-4-15,21 16-11 16,-10-20-15-16,34 18 0 0,-9-15 0 15,20 4 3-15</inkml:trace>
  <inkml:trace contextRef="#ctx0" brushRef="#br0" timeOffset="56539.6534">31493 8714 50 0,'-26'2'33'0,"5"9"3"15,-10-3-4-15,10 14-17 16,-6-10-3-16,13 15-5 15,4-5-2-15,12 4-3 16,10-3 0-16,8-1-1 16,9-7-1-16,7-4-1 15,7-5 1-15,5-8-2 0,-3-5 2 16,0-5 0-16,-5-6-1 15,-5-4 2-15,-7-2-3 16,-10-3 3-16,-11 0-2 16,-14 0 2-16,-7 4-2 15,-8 3 0-15,-7 7 0 16,-9 4 0-16,1 10-1 15,0 2-3-15,12 20-8 16,-1-8-23-16,17 11 1 16,2-7 1-16,14 7 0 15</inkml:trace>
  <inkml:trace contextRef="#ctx0" brushRef="#br0" timeOffset="56894.6889">32070 8928 60 0,'-17'7'33'15,"0"2"0"-15,-1 3-5 16,2-10-20-16,8 11 1 16,8-13-6-16,0 0 0 15,0 0-1-15,13 10 0 0,-13-10 0 16,15-10 1-16,-15 10-1 15,16-18 0-15,-16 18 0 16,7-18 0-16,-7 18-1 16,-2-16-1-16,2 16-1 15,-17-10-14-15,17 10-23 16,0 0 1-16,-17 19-2 15,17-19 0-15</inkml:trace>
  <inkml:trace contextRef="#ctx0" brushRef="#br0" timeOffset="63055.3049">18953 10342 33 0,'0'0'32'16,"0"0"0"-16,6 11 1 15,-11 10-16-15,9 17-10 16,-9-1 0-16,9 16-1 15,-8-2-2-15,4 8-1 16,-3-3-2-16,5-1 0 16,-1-10-2-16,1-10-1 15,6-2-5-15,-9-20-19 16,12-2-7-16,-11-11-1 15,8-12 1-15</inkml:trace>
  <inkml:trace contextRef="#ctx0" brushRef="#br0" timeOffset="63452.3446">18676 10538 56 0,'-11'-18'32'0,"1"-5"1"16,16-3-7-16,4-10-20 15,18 3-2-15,10-12 2 16,17 3-4-16,11-6 3 16,12 3-3-16,7 3 0 15,5 6-1-15,2 16 0 16,-5 11 0-16,-7 14-1 15,-15 17 1-15,-13 14-2 16,-17 11 1-16,-20 14-1 0,-19 7 1 16,-18-1-1-16,-14 5 1 15,-14-1-2-15,-8 1 2 16,-7-3-1-16,-2-2 1 15,0-12 0-15,6-5 0 16,3-9-1-16,7-8 2 16,7-10-2-16,9-11 0 15,12-6-5-15,3-18-11 16,20 12-14-16,9-26-3 15,16 11 2-15,4-10-2 16</inkml:trace>
  <inkml:trace contextRef="#ctx0" brushRef="#br0" timeOffset="63924.3918">19513 10713 48 0,'-12'-2'30'0,"-6"-1"1"15,4 13-8-15,-12-10-17 16,6 13-1-16,-9-3 0 15,6 11 1-15,-5 2-2 16,7 9-1-16,1-1 0 16,8 3-2-16,8 0 0 15,8-4 1-15,10-5-2 0,12-7 2 16,9-12-2-16,6-10 0 15,5-10 0-15,2-9 0 16,-2-10 1-16,-1-7-2 16,-9 0 1-16,-9-2-2 15,-11 2 2-15,-12 3 0 16,-12 4 0-16,-10 5 0 15,-12 8 0-15,-6 8 0 16,-5 5 0-16,-1 10-1 16,0 3 1-16,6 6-1 15,11 6-1-15,5-4-4 16,24 13-11-16,-4-27-14 15,28 19-1-15,-2-24 0 16,15 1 0-16</inkml:trace>
  <inkml:trace contextRef="#ctx0" brushRef="#br0" timeOffset="64164.4158">19896 10279 59 0,'3'28'31'16,"6"19"0"-16,-9 2-3 16,8 20-22-16,-7-1-3 15,5 9-1-15,-2 0-4 0,-3-4-1 16,6 4-11-1,-8-23-16-15,6-10-3 0,-8-19 1 16,8-6 0-16</inkml:trace>
  <inkml:trace contextRef="#ctx0" brushRef="#br0" timeOffset="64428.4422">19684 10716 49 0,'18'-5'29'16,"1"-7"1"-16,12-1-1 15,-1-12-26-15,13 1 0 0,1-4-1 16,9-1-2-16,2-2 1 15,2 2-3-15,3 11-6 16,-11-5-20-16,7 9-3 16,-10-3 1-16,-1 9-1 15</inkml:trace>
  <inkml:trace contextRef="#ctx0" brushRef="#br0" timeOffset="64834.4828">20425 10397 40 0,'-20'-3'28'15,"0"6"4"-15,-11-1-2 0,7 11-20 16,-17-9 0-16,13 16-4 16,-9-3-2-16,9 9 1 15,0-6-3-15,10 4 2 16,5-3-3-16,12-1 1 15,8-2-1-15,11-4 0 16,8-3 0-16,6-2-1 16,6 1 0-16,2-2 0 15,-2 2 0-15,1 1 0 16,-6 2 0-16,-7 3 0 15,-8 3 0-15,-6 1 0 16,-9 3 0-16,-5 4 1 16,-8-4-1-16,-3 2 0 15,-8-1 1-15,-1 0 0 0,-3-7-1 16,-4-3 1-16,-2-5 0 15,2-8 0-15,-1-3 0 16,3-6-1-16,5-6 0 16,2-6-3-16,20 20-22 15,-17-32-9-15,19 16 0 16,2-6-3-16</inkml:trace>
  <inkml:trace contextRef="#ctx0" brushRef="#br0" timeOffset="65826.582">21429 10548 36 0,'0'0'32'0,"-11"-17"-2"16,11 17 3-16,-30-14-20 16,18 17-2-16,-16-7-3 15,5 9-4-15,-9 3 1 16,2 10-2-16,-7 2-1 15,1 9 0-15,-1 7-1 16,7 4 1-16,4 1 0 16,15 1-1-16,9-3 0 15,18-7 0-15,12-8-1 0,15-10 0 16,13-11-1-16,6-13-2 15,6-5-2-15,-6-17-5 16,9 9-21-16,-21-16-3 16,0 5-2-16,-19-9 2 15</inkml:trace>
  <inkml:trace contextRef="#ctx0" brushRef="#br0" timeOffset="66043.6037">21555 10252 49 0,'0'0'31'15,"-7"18"-6"-15,12 14 6 16,-8 5-23-16,12 22 2 16,-9 5-5-16,8 14 1 0,-3-1-4 15,2 5 1-15,-1-3-5 16,2-7 0-16,6-10-5 15,-9-21-23-15,14-12-3 16,-5-22-1-16,10-9 1 16</inkml:trace>
  <inkml:trace contextRef="#ctx0" brushRef="#br0" timeOffset="66396.639">21732 10618 45 0,'-8'28'30'0,"-2"1"2"0,14 4-3 16,-7-6-23-16,15 5 0 16,-2-5-3-16,10-3-1 15,4-10-1-15,3-6-1 16,1-8 1-16,0-8-1 15,-1-6 0-15,-4-6 0 16,-1-6 0-16,-7-3-1 16,-9 0 1-16,-6 1 0 15,-8-1 1-15,-10 2-1 16,-6 5 0-16,-6 4-1 15,-5 9 1-15,-1 7 0 16,0 7-1-16,4 7 0 16,9 10-3-16,4-4-8 0,20 12-18 15,2-7-1-15,15 1 0 16,7-10 0-16</inkml:trace>
  <inkml:trace contextRef="#ctx0" brushRef="#br0" timeOffset="67027.7021">22187 10539 41 0,'-23'-4'31'16,"0"12"0"-16,-13-3 0 15,13 10-23-15,-7-5 0 16,13 12-3-16,3-4-2 15,12 5 0-15,7-1-1 16,10-2 0-16,10 1-2 16,6-2 0-16,6 2-1 0,0-2 0 15,-2 1 1-15,-5 1-1 16,-7 2 0-16,-6 0 1 15,-12 0-1-15,-8 0 1 16,-10 2-1-16,-7-2 1 16,-6-4 0-16,-5-4-1 15,-1-2 1-15,-2-4 0 16,5-4 0-16,2-2 0 15,7-7-1-15,9-3 1 16,11 7-1-16,2-19 1 16,15 4 0-16,9-3-1 15,9-1 0-15,5-3 0 0,5 0 1 16,2-4 0-16,1 0 0 15,-2-1 0-15,-3 0 0 16,-5 0 0-16,-6 0 0 16,-6 1 0-16,-4 1 0 15,-9 3-1-15,-5 1 0 16,-7 3 1-16,-7 2-1 15,6 16 1-15,-26-18 0 16,7 18 1-16,-6 5 0 16,-1 9 0-16,-2 4 1 15,4 11 1-15,2 5-1 16,6 8 1-16,6 0 0 15,9 6 1-15,7-9-2 16,12-3 0-16,8-6-1 16,10-11 0-16,8-11-2 0,6-20-9 15,17-3-23-15,-7-21 0 16,11 3-3-16,-3-13 1 15</inkml:trace>
  <inkml:trace contextRef="#ctx0" brushRef="#br0" timeOffset="67530.7524">23319 10359 45 0,'2'36'33'16,"-3"7"-2"-16,5 21-9 15,-8 2-14-15,10 20 0 16,-4-5-4-16,5 3-2 15,4-7-6-15,-7-16-18 16,8-3-9-16,-9-22-1 16,5-11 1-16</inkml:trace>
  <inkml:trace contextRef="#ctx0" brushRef="#br0" timeOffset="67982.7976">23148 10848 39 0,'36'-13'31'0,"5"-12"1"16,18 5-3-16,1-16-22 16,10 8-2-16,-3-8-1 15,-1 5-3-15,-7 6 0 16,-9 5 0-16,-11 8-1 15,-15 6 0-15,-12 10 0 16,-12 9 0-16,-12 10 0 16,-5 9 1-16,-6 7 0 15,-1 7 0-15,0 2 0 0,6 4 0 16,7-7 0-16,11-6 0 15,8-11-1-15,12-8 1 16,9-16-1-16,7-15 0 16,5-10 0-16,4-12 1 15,0-5-1-15,-5-6 0 16,-8-2 0-16,-8 0 0 15,-13 3 0-15,-11 6-1 16,-13 8 1-16,-17 9-1 16,-7 13 0-16,-9 10-1 15,-2 11 0-15,-1 9-2 16,14 18-6-16,-2-6-16 15,25 12-6-15,6-10 1 16,21 2 0-16</inkml:trace>
  <inkml:trace contextRef="#ctx0" brushRef="#br0" timeOffset="68936.893">24198 10675 27 0,'-13'-13'30'0,"-15"3"1"16,1 7 0-16,-13-2-20 15,2 18-2-15,-13 0-2 16,12 17-1-16,-3 0-2 16,11 9 0-16,4 1-1 15,14 4 0-15,8-7-2 16,16-3 0-16,11-10-1 15,8-13-1-15,6-6 0 0,4-12-1 16,1-11 1-16,0-8-1 16,-3-1 0-16,-10-5 0 15,-2 4 0-15,-8-2 0 16,-4 9 0-16,-6 5 0 15,-8 16 0-15,0 0 0 16,12 13 1-16,-5 8 0 16,2 12-1-16,1 5 2 15,2 8 0-15,1 3 0 16,-2 4 0-16,-2 0 1 15,-5 4-2-15,-10-2 1 16,-10-5 0-16,-7-1 0 16,-12-8 1-16,-3-3 0 15,-9-10 0-15,-2-3 0 16,-5-14 0-16,7-7 1 0,3-11-1 15,8-12-1-15,8-8 1 16,11-6 1-16,10-8-1 16,19-4 0-16,12-1 0 15,14-4 0-15,12 1 0 16,10 5 2-16,11-3-3 15,7 1-1-15,4 5 2 16,-1-1-2-16,-4 2 2 16,-3 3-1-16,-10 0 0 15,-9 2 0-15,-10 6 0 16,-11-1 0-16,-12 5 0 15,-9 1 0-15,-11 3 0 0,-8 3-1 16,-8 7 1-16,-7 7 0 16,-5 6 1-16,-2 12 0 15,-3 9 0-15,1 11 0 16,6 12-1-16,6 8 2 15,5 1-2-15,12-1 1 16,8-4-1-16,9-8 0 16,8-11-1-16,6-16 0 15,9-16 0-15,-1-19-2 16,7-5 1-16,-4-12-2 15,6-6 0-15,-11-12-4 16,9 7-2-16,-19-19-10 16,10 12-7-16,-16-8-6 15,2 5 15-15,-18-7 9 16,4 9 7-16,-8 7 3 0,-7 5 8 15,7 27 9-15,-14 0 9 16,14 17 5-16,-18 29-12 16,23 19-8-16,-10 0-7 15,10 17-1-15,-2-1-3 16,5 3 0-16,4 1-4 15,-1-13-7-15,9-2-21 16,-7-15-1-16,6-3 0 16,-6-17 0-16</inkml:trace>
  <inkml:trace contextRef="#ctx0" brushRef="#br0" timeOffset="69927.9921">24610 10860 47 0,'16'8'32'0,"18"-1"1"16,3-15-1-16,17-2-28 15,0-15 0-15,8-2-3 16,-4-7 0-16,-1-2-1 15,-8 0 0-15,-8-1-2 16,-5 0 0-16,-10-6-1 16,-5 5 1-16,-10-8-2 15,0 5 2-15,-7-1-1 16,1 6 2-16,-5 5 0 15,-1 12 2-15,1 19 1 0,0 0-1 16,-10 37 2-16,6 1-1 16,4 16 2-16,-5 8-1 15,7 6 1-15,-2-3-2 16,5 3 0-16,2-13 0 15,3-3 1-15,-1-12-2 16,4-12 1-16,1-15-2 16,2-9 1-16,2-14-1 15,-2-11 0-15,1-4 0 16,-3-6-1-16,2-1 1 15,-3 1-1-15,-2 5 1 16,0 6 0-16,-11 20-1 16,18-12 2-16,-7 18-1 15,5 6 0-15,4 8 0 16,5 1 0-16,3 0 1 0,5-2-1 15,6-7 0-15,2-7 0 16,3-5-1-16,1-9 0 16,-3-8 1-16,-3-5-1 15,-4-2 0-15,-7-3 0 16,-6 0 0-16,-10-1 0 15,-7 2 1-15,-10 5 0 16,-8 5 0-16,-4 6 0 16,-5 6 1-16,-1 10 0 15,1 10 0-15,3 7 1 16,2 9-1-16,8 4 0 15,3 1 0-15,6 3 0 16,6-6 1-16,6-6-2 16,6-4-2-16,4-10 1 0,5-8-2 15,-2-11-1-15,10 0-2 16,-5-16-2-16,11 8 0 15,-12-13-1-15,11 5 1 16,-13-7 0-16,7 11 3 16,-10-1 2-16,-1 4 4 15,-1 12 3-15,-10-2 1 16,5 14 1-16,-17-10 0 15,19 31 2-15,-18-17 1 16,10 9-2-16,-11-9-1 16,6 5 0-16,-6-19-1 15,4 16 1-15,-4-16-2 16,0 0-1-16,-3-18 0 15,6 4 0-15,-2-8-1 0,6-6 0 16,3-4 0-16,9-6-1 16,8 0 2-16,7-3-5 15,7-1 1-15,-1-6-8 16,16 12-27-16,-16-2-1 15,5 14-1-15,-14-5-1 16</inkml:trace>
  <inkml:trace contextRef="#ctx0" brushRef="#br0" timeOffset="71090.1083">26739 10676 11 0,'0'0'29'0,"16"0"2"15,-2 8 1-15,-14-8-14 16,35 12-4-16,-17-6-5 16,14 8-2-16,-2-5-4 0,9-2-3 15,6 6-17-15,-7-18-14 16,9 0-1-16,-10-9 0 15,7 2-1-15</inkml:trace>
  <inkml:trace contextRef="#ctx0" brushRef="#br0" timeOffset="71452.1445">27918 10330 42 0,'2'-14'33'0,"-15"0"-1"15,13 14 0-15,-40-10-23 16,19 17-2-16,-17 3-3 16,2 14-1-16,-6 6 0 15,3 15-1-15,2 8-1 16,8 11 1-16,8 6-2 15,10 5 0-15,11-2-2 16,8-6 0-16,13 1-6 16,-9-19-21-16,17-2-4 15,-11-18-2-15,5-4 2 16</inkml:trace>
  <inkml:trace contextRef="#ctx0" brushRef="#br0" timeOffset="71895.1888">27577 10721 35 0,'24'-8'31'0,"3"12"0"15,-1-3-1-15,19 3-24 16,-7-8-1-16,5 4-2 15,-6 0-2-15,-3 3 1 16,-11-3-1-16,-6 6 1 16,-17-6-1-16,2 27 0 0,-13-5 1 15,-5 9 0-15,-3-1-1 16,2 8 1-16,0-1-2 15,7 1 2-15,5-5-2 16,7-4 0-16,6-8 0 16,8-8 0-16,3-8 0 15,4-7 0-15,2-10 0 16,3-7 1-16,-2-5-1 15,-4-7 0-15,-4-4 1 16,-7-1-1-16,-7-1 0 16,-7 0 0-16,-6 4-1 15,-6 3 0-15,-3 9-1 16,-1 4-1-16,6 12-1 15,-5-4-4-15,23 22-11 0,-5-13-12 16,10 21-1-16,2-9 1 16</inkml:trace>
  <inkml:trace contextRef="#ctx0" brushRef="#br0" timeOffset="72091.2084">28131 10909 23 0,'13'24'29'16,"-5"-7"1"-16,2 2 2 15,-10-19-17-15,16 14-3 16,-16-14-4-16,10-15-2 15,-8-4-1-15,7-3-1 16,-3-6-2-16,1-5-1 16,4-1-3-16,-4-7-7 0,17 13-19 15,-13-5-4 1,11 12-3-16,-5-1 2 0</inkml:trace>
  <inkml:trace contextRef="#ctx0" brushRef="#br0" timeOffset="72571.2564">28517 10900 48 0,'3'28'31'0,"-7"-8"1"16,9 0-1-16,-5-20-26 15,-2 15 0-15,2-15-3 16,0 0 1-16,1-11-1 15,4-3 0-15,2-7 0 16,3 0-1-16,1-6 0 0,5-3-1 16,3-1-1-16,2 3 1 15,1 3-1-15,-2 3 0 16,1 10 1-16,-3 8-1 15,-3 11 1-15,-1 8 0 16,2 7 0-16,-3 4 0 16,0 2 0-16,0 0 0 15,-2-5 1-15,3-6-1 16,2-6 0-16,0-7 1 15,-1-6-1-15,0-10 0 16,3-6 0-16,3-5 0 16,-1-4 1-16,5-1-1 15,0-4 1-15,2 5 0 16,1 3 0-16,-3 7 2 0,-2 7-1 15,-1 11 0-15,-5 8-1 16,-3 10 1-16,-2 6-1 16,-3 5-1-16,0 6-2 15,-4-6-4-15,16 8-24 16,-12-17-4-16,16 2-1 15,-3-14 0-15</inkml:trace>
  <inkml:trace contextRef="#ctx0" brushRef="#br0" timeOffset="72967.296">29915 10810 54 0,'-5'-24'35'0,"2"6"-2"16,-13-9 1-16,9 3-25 15,-17 1-4-15,-1 7-2 16,-7 6 0-16,0 10 0 16,-5 8-1-16,5 12 0 15,1 6-1-15,10 10 1 16,4 2-2-16,12 3 1 15,10-3-1-15,11-5-1 16,7-6 1-16,7-12 0 16,3-8-1-16,2-14-1 15,3-6 1-15,-3-8 0 16,-3-4 0-16,-3-4 0 15,-5-1 0-15,-5 3 0 0,-4 7 2 16,-6 8-1-16,-9 12 1 16,0 0 0-16,3 20 0 15,-5 6-1-15,2 15-6 16,-13-5-28-16,19 7-1 15,-7-11-2-15,13 1 1 16</inkml:trace>
  <inkml:trace contextRef="#ctx0" brushRef="#br0" timeOffset="74207.42">24369 11527 37 0,'0'0'30'16,"0"-22"0"-16,0 22-13 15,-28-8-12-15,12 12-1 16,-9-1 1-16,-1 8-2 15,-9 2 0-15,2 7 0 16,-5 1 0-16,6 3 0 16,2 1-1-16,10-1 0 15,7-4-1-15,16 0 0 16,12-5-1-16,15-2 0 15,10-3 0-15,6 3 0 16,5-3 0-16,1 2 0 16,-5 4 0-16,-8 4 0 15,-12 0 0-15,-10 3 0 16,-16 2 0-16,-10-2 0 0,-14 0 0 15,-9-2 0-15,-8-3 1 16,-5-4-1-16,-2-3-1 16,1-7 0-16,9-6-2 15,-1-16-13-15,19 3-14 16,4-18-3-16,19-1 2 15,5-18-2-15</inkml:trace>
  <inkml:trace contextRef="#ctx0" brushRef="#br0" timeOffset="74400.4393">24576 11450 39 0,'5'45'33'0,"4"11"0"15,-7 2-1-15,4 1-26 16,-5-2-4-16,6-4-2 15,-1-1-6-15,-11-20-19 16,10-2-6-16,-10-17-1 16,6-2 1-16</inkml:trace>
  <inkml:trace contextRef="#ctx0" brushRef="#br0" timeOffset="75029.5022">24499 11662 6 0,'23'-16'28'0,"6"-5"2"15,13 10 1-15,-7-11-16 16,18 18-2-16,-11-10-3 16,11 15-3-16,-9-1-1 15,3 13-2-15,-10 4-2 16,-2 8-2-16,-8 5 0 15,-4 5 1-15,-7 2-2 16,-3 0 1-16,-7-4 0 16,-1-5 0-16,-3-6 0 15,-2-8 1-15,0-14-1 16,0 0 0-16,0 0 0 15,10-32 0-15,-2 3 0 16,3-5-1-16,6-5 0 16,4-5-1-16,8 3-2 0,-2-2-1 15,10 12-2-15,-6-3-3 16,13 20 0-16,-14-5-3 15,12 24-4-15,-17-6 2 16,7 18 4-16,-15-5 5 16,1 6 4-16,-9 2 5 15,-11-6 4-15,2 9 3 16,-19-12 6-16,7 15-1 15,-17-12-1-15,12 14-4 16,-13-9-2-16,14 10-3 16,-2-4-2-16,9 5 0 15,6-7-2-15,10 0 0 16,7-6 0-16,6-3 0 15,10-11 0-15,5-3 0 16,3-7-1-16,6-7 1 0,-1-7 0 16,-1-4-1-16,-6-7 1 15,-4-3-1-15,-11-2 1 16,-11 0-1-16,-10 3 0 15,-15 6-2-15,-12 14-6 16,-25 0-21-16,-4 20-4 16,-18 6 0-16,-4 19 0 15</inkml:trace>
  <inkml:trace contextRef="#ctx0" brushRef="#br0" timeOffset="75682.5675">25686 11746 7 0,'22'37'19'15,"-8"-2"-8"-15,-5-14-1 16,4 8 2-16,-13-29 0 16,7 20 2-16,-7-20-2 15,0-12 1-15,-7-8-3 16,11 2-3-16,-6-13-4 0,7 2-2 15,3-7 1-15,5 0-2 16,2 3 1-16,7 2-1 16,4 3 1-16,2 9-1 15,3 10 1-15,3 9-1 16,-2 11 1-16,0 13 0 15,-2 7-1-15,-3 6 1 16,-5 6-1-16,-1 0 1 16,-1-2-3-16,-9-10-6 15,6-2-22-15,-10-13-1 16,5-3 0-16,-12-13-1 15</inkml:trace>
  <inkml:trace contextRef="#ctx0" brushRef="#br0" timeOffset="76202.6195">26422 11625 25 0,'0'0'30'0,"-15"-18"0"15,-1 16-11-15,-10-8-3 16,2 10-10-16,-11 0-2 15,2 12 0-15,-6 4-1 16,6 9 0-16,-1 5-1 16,14 7 1-16,7-1-1 15,10 0 0-15,12-5-2 16,9-7 1-16,9-9-1 15,9-8 0-15,2-12 0 16,0-8 0-16,-2-6 0 0,-4-8 0 16,-6-4-1-16,-8-2 1 15,-8 1 0-15,-8-1-1 16,-6 8 0-16,-5 2 0 15,-1 11 0-15,10 12 0 16,-17 5 0-16,14 13 1 16,7 13-1-16,8 10 2 15,4 8-2-15,9 7 2 16,2 2-1-16,4 6 1 15,0-1-1-15,-3-2-1 16,-6-6 1-16,-8-4-1 16,-10-3 1-16,-11-7-1 15,-12-7 1-15,-9-5-1 0,-11-11 1 16,-6-8 0-16,-2-8-1 15,-4-8-1-15,8 0-9 16,-6-17-19-16,15-3-3 16,2-16 1-16,18-2 1 15</inkml:trace>
  <inkml:trace contextRef="#ctx0" brushRef="#br0" timeOffset="76456.6449">27377 11449 36 0,'-19'15'35'0,"11"17"1"16,-2 3-2-16,17 16-17 15,-5 4-16-15,9 5 1 16,2 3-2-16,3-5-2 16,4 0-6-16,-12-17-24 15,13-6-1-15,-10-21-2 16,10-5 2-16</inkml:trace>
  <inkml:trace contextRef="#ctx0" brushRef="#br0" timeOffset="76651.6644">27583 11719 47 0,'4'28'34'0,"-9"-4"0"15,9 10-2-15,-11-6-31 16,10-1-1-16,6 0-7 15,-12-13-22-15,16 0-3 16,-13-14-1-16,19 2 1 16</inkml:trace>
  <inkml:trace contextRef="#ctx0" brushRef="#br0" timeOffset="77222.7215">27829 11766 22 0,'-7'30'31'0,"6"7"-1"15,-9-13 2-15,12 7-20 16,-13-21-2-16,13 3-3 16,-2-13-5-16,0 0 0 15,5-14-1-15,4-3-1 16,2-3 0-16,3-6 0 15,3-2 0-15,5-4-1 16,3 0 1-16,2 5 0 16,2 7 0-16,-1 7 0 15,2 9 0-15,-1 8 0 16,2 11 0-16,-1 7 1 15,1 4-1-15,2 2 0 16,0-3 0-16,4-4 1 0,1-6-2 16,3-8 1-16,1-9 0 15,-3-5 0-15,0-9 0 16,-5-6 0-16,-5-3-1 15,-4-5 1-15,-6-2 0 16,-9 0 0-16,-6-1 0 16,-8 1 0-16,-6 6 0 15,-7 10 1-15,-3 5-1 16,-5 13 1-16,1 8 1 15,2 13-1-15,-1 10 1 16,7 11 0-16,5-1 0 16,7 4-1-16,6-3 1 15,11-1-1-15,5-10 0 16,8-7 0-16,6-12-1 0,3-8 0 15,1-6-2-15,-1-9-1 16,1 3-8-16,-18-17-22 16,4 2-2-16,-19-13 0 15,-3 7 1-15</inkml:trace>
  <inkml:trace contextRef="#ctx0" brushRef="#br0" timeOffset="77402.7395">27709 11504 59 0,'0'0'37'16,"-21"-7"-1"-16,21 7-2 15,25-5-45-15,-17-6-22 0,5 5-1 16,-13 6-3-16,0 0-1 15</inkml:trace>
  <inkml:trace contextRef="#ctx0" brushRef="#br0" timeOffset="78550.8543">18578 12552 22 0,'0'0'30'0,"0"0"1"16,8 28-1-16,-8-10-21 16,17 19 0-16,-11-2-2 15,12 15 1-15,-8-2-4 16,7 6-1-16,-6-5-1 15,-2-2-1-15,-4-7 0 16,-3-8-3-16,2-4-4 16,-13-14-25-16,13-1-1 15,-4-13-1-15,0 0 0 16</inkml:trace>
  <inkml:trace contextRef="#ctx0" brushRef="#br0" timeOffset="78980.8973">18362 12757 16 0,'-15'-8'29'15,"-1"-7"0"-15,12-2 1 16,4-15-23-16,11 5-1 15,3-13 0-15,14 6-2 16,4-9 0-16,13 8-1 0,7-3-1 16,7 9 0-1,3 7-1-15,2 12 0 0,-1 12-1 16,0 15 1-16,-5 10-1 15,-9 13 0-15,-9 10 0 16,-10 7 1-16,-12 4 0 16,-13 5 2-16,-12 0-3 15,-11-2 2-15,-11-4-2 16,-9-2 1-16,-8-9 0 15,-7-4 0-15,-7-8-1 16,2-6-2-16,-3-9 2 16,2-8 0-16,5-7 0 15,5-10-1-15,13-3-1 16,12-12-5-16,30 6-21 0,3-15-4 15,28 7 1 1,10-7-1-16</inkml:trace>
  <inkml:trace contextRef="#ctx0" brushRef="#br0" timeOffset="79396.9389">19255 12839 25 0,'-27'4'31'0,"27"-4"3"0,-33 20-4 16,21 1-22-16,-8-4-1 15,8 12-2-15,-3-2-2 16,6 2-2-16,2-1 1 16,10-1-2-16,6-6 1 15,7-9-1-15,10-6 1 16,4-9-1-16,5-7 0 15,2-7 0-15,0-9 0 16,-2-2 2-16,-8-1-2 16,-8-2-1-16,-11 3 0 15,-8 1 1-15,-13 4-1 16,-11 2 1-16,-10 10-1 15,-4 2-2-15,-1 8 0 16,-2-1-3-16,11 16-12 0,-2-10-15 16,18 7 2-16,2-9 0 15</inkml:trace>
  <inkml:trace contextRef="#ctx0" brushRef="#br0" timeOffset="79617.961">19576 12507 43 0,'17'34'32'16,"-7"5"0"-16,10 19-7 15,-9-3-20-15,7 11 0 16,-4-4-3-16,0-2-2 0,-2 0-5 15,-12-16-13-15,6 3-13 16,-11-15-2-16,4-6 1 16</inkml:trace>
  <inkml:trace contextRef="#ctx0" brushRef="#br0" timeOffset="79836.9829">19396 12949 54 0,'15'1'37'16,"20"-1"-1"-16,2-18-5 16,16 3-27-16,10-6-3 15,6-2 1-15,1 3-5 0,-7-8-6 16,4 15-23-16,-22-6-4 15,3 13 1-15,-20-3 0 16</inkml:trace>
  <inkml:trace contextRef="#ctx0" brushRef="#br0" timeOffset="80377.0369">20248 12754 22 0,'-9'-13'30'16,"7"1"0"-16,-7-6 1 16,13 6-23-16,-14-7-2 15,10 19-1-15,-21-18-1 16,6 19-1-16,-10 7 0 15,1 9 0-15,-6 2 0 16,6 8 1-16,1-2-1 16,10 3 1-16,5-2-2 15,15-4 0-15,9-5-1 0,13-6 1 16,9-1-2-16,5-5 0 15,2 1 0-15,-4-3-1 16,-1 3 1-16,-9 1 0 16,-8 5 0-16,-9 1-2 15,-10-1 1-15,-8 4 0 16,-9 0 1-16,-6 2 0 15,-11-2 1-15,2-1-1 16,-9-1 2-16,-1-2 0 16,-4-2 0-16,2-4 0 15,3-2-4-15,-2-11-14 16,20 5-18-16,-3-14-2 15,22 3 0-15,5-15 0 16</inkml:trace>
  <inkml:trace contextRef="#ctx0" brushRef="#br0" timeOffset="82195.2187">21514 12823 48 0,'16'-14'32'16,"-14"-10"-5"-16,2 12 0 16,-18-9-22-16,1 9-1 15,-13 2-2-15,-5 6 0 16,-5 5-1-16,-2 9 0 15,-2 6 0-15,4 7 2 16,5 4-2-16,9 6 2 16,10-1-1-16,11 1-2 15,10-3 2-15,10-7-2 16,9-6 2-16,8-10-4 15,3-7 2-15,1-10-1 16,-1-5 1-16,-4-7-1 0,-4 0-1 16,-8-2 1-16,-6-1-1 15,-8 4 1-15,-6 1-1 16,-3 5 0-16,-2 4 1 15,2 11 1-15,0 0 0 16,-13 0 1-16,10 12 0 16,5 6 1-16,0 5 0 15,5 3-2-15,0 1 1 16,4-4-2-16,3 0-1 15,-14-23-9-15,35 22-21 16,-21-25-2-16,10-1 1 16,-7-14 0-16</inkml:trace>
  <inkml:trace contextRef="#ctx0" brushRef="#br0" timeOffset="82743.2735">21841 12775 32 0,'4'32'33'15,"-8"-5"-9"-15,11 11 6 16,-15-10-18-16,13 11-3 16,-8-12-3-16,6 1-4 15,-4-8-1-15,1-2-1 16,0-18 0-16,0 12 1 15,0-12-1-15,0 0 1 16,1-23-1-16,2 3 0 0,0-3 1 16,4-4-1-16,3-2-1 15,4 0 1-15,4-1-1 16,4 4 1-16,5 5-1 15,4 5 1-15,4 9-1 16,2 4 1-16,7 4 0 16,1 3 0-16,3 1-1 15,1 0 1-15,-2-2 0 16,2-3 0-16,-4-5 0 15,-2-4-1-15,-9-1 1 16,-5-3 0-16,-6-1-1 16,-6-3 1-16,-6 0-1 15,-7-1 0-15,-5 2 1 16,-6-1-1-16,-4 2 1 15,-6 5 0-15,-4 6 1 0,0 9 0 16,-8 9 1-16,1 15 2 16,-4 7 1-16,5 15 0 15,-2 5-2-15,13 6 0 16,7-3 1-16,11-2-2 15,14-10-4-15,6-23-25 16,28-2-8-16,1-26-3 16,28-6 2-16</inkml:trace>
  <inkml:trace contextRef="#ctx0" brushRef="#br0" timeOffset="83360.3352">23404 12735 35 0,'5'-15'31'15,"-12"-5"0"-15,7 20-7 16,-28-28-19-16,9 18-1 16,-10 2-1-16,1 12 0 15,-7 5-1-15,4 10 0 16,-1 3 0-16,8 9 1 15,8 5-1-15,10 3 1 16,11-1-1-16,12-1-1 16,11-7 1-16,11 0-2 15,5-4 2-15,2-5-3 0,-1-3 0 16,-6-4 0-16,-10-2 1 15,-12-1 0-15,-12 1 0 16,-5-12 0-16,-27 17 0 16,-1-12 0-16,-7-1 0 15,-4-6-1-15,-1 0 0 16,2-9-2-16,7 4-4 15,-1-18-14-15,20 14-11 16,4-15-1-16,19 10 1 16</inkml:trace>
  <inkml:trace contextRef="#ctx0" brushRef="#br0" timeOffset="84344.4336">23727 12846 24 0,'5'20'32'0,"1"12"1"16,-6-3-2-16,7 13-13 15,-9-10-14-15,9 6-2 16,-3-4 0-16,3 2-1 16,-1-6 0-16,0-6 1 15,-3-6-1-15,2-4 0 16,-5-14 0-16,0 0 0 15,0 0-1-15,0 0 1 16,-7-24 0-16,5 0-1 16,1-4 0-16,-1-9 0 15,6-6 0-15,3-7-1 16,7-3 0-16,8-3 0 15,8-2 0-15,6 4 1 0,6 8-2 16,4 12 2-16,0 14 0 16,1 15 0-16,-5 14 1 15,-6 9-1-15,-7 12 1 16,-10 7 1-16,-9 5-1 15,-11 0 0-15,-9-2 0 16,-10-3 0-16,-6-2 0 16,-7-6 0-16,-4-6-1 15,-4-5-2-15,-2-10 3 16,3-7-1-16,3-3-1 15,5-9 1-15,3-3-2 16,7-5 1-16,12 2-2 16,4-4 0-16,13 9-2 15,4-3 1-15,14 12-3 0,-3-5 0 16,14 14 1-16,-7-4-1 15,5 7 4-15,-3-1 0 16,0-1 3-16,-1 1-1 16,-6-7 3-16,2 1 1 15,-2-5 0-15,1 2 0 16,-6-7-1-16,4 1 1 15,-7-1-2-15,1 1 3 16,-17 7-2-16,20-9 2 16,-20 9-1-16,0 0 3 15,0 0-2-15,0 0 0 16,0 0-1-16,0 0 0 15,0 0-1-15,-8 18 0 16,8-18 0-16,-2 14-3 16,2-14 2-16,-1 12-2 0,1-12 1 15,1 13-1-15,-1-13 2 16,5 11-2-16,-5-11 1 15,9 12 1-15,-9-12-1 16,12 14 1-16,-12-14 0 16,10 13-1-16,-10-13 0 15,6 13 1-15,-6-13-1 16,0 0 0-16,3 11 0 15,-3-11 1-15,0 0-1 16,0 0 1-16,-4-13-1 16,4 13 1-16,-2-24-1 15,0 6 3-15,1-4-5 16,1-2 2-16,1-6 0 15,3 1 0-15,1-3-1 0,6-1 1 16,4 3-1-16,3 3-1 16,8 5 1-16,1 2-4 15,15 17-17-15,-10-9-12 16,16 15-1-16,-8-3-1 15</inkml:trace>
  <inkml:trace contextRef="#ctx0" brushRef="#br0" timeOffset="84862.4854">24575 12919 15 0,'0'0'32'16,"27"-6"1"-16,-9-4 1 15,18 10-15-15,-5-17-11 0,19 6-1 16,-1-9-5-16,5 1-1 16,-5-4 0-16,-1-1-2 15,-12-2 1-15,-11 0-2 16,-12 5 2-16,-13 4 0 15,-13 7-1-15,-10 5 1 16,-9 7 0-16,-5 7-1 16,-7 12 1-16,0 4 2 15,3 10-1-15,8 7 1 16,6 2-2-16,10 1 0 15,13-2 0-15,10-4-2 16,18-5-3-16,0-17-12 16,24 1-15-16,-8-21-3 15,16-2 3-15</inkml:trace>
  <inkml:trace contextRef="#ctx0" brushRef="#br0" timeOffset="85223.5215">25243 12764 32 0,'-40'9'33'15,"0"14"3"-15,-14-1-4 16,13 13-21-16,-5-7-5 16,11 7-3-16,7-5 0 15,13 0-2-15,13-10 0 16,15-4-2-16,10-9 1 15,9-9-2-15,5-7 1 16,7-8 2-16,1-5-2 16,1-3 0-16,-3-2 0 0,-7 0 0 15,-4 3-1-15,-9 3 2 16,-6 8-1-16,-17 13-1 15,0 0 3-15,0 0 1 16,-9 23-1-16,-1 0-1 16,-2 4 1-16,4 2 0 15,5-3-1-15,4 0-1 16,9 0-7-16,-5-15-25 15,18-1 0-15,-3-13 1 16,17 1-1-16</inkml:trace>
  <inkml:trace contextRef="#ctx0" brushRef="#br0" timeOffset="85636.5628">25726 12700 36 0,'-48'17'33'0,"-12"1"0"15,18 15 0-15,-5-2-28 16,11 10-1-16,5-3-1 16,11 2-1-16,11-7-1 15,18-3 0-15,11-8-2 16,6-11-1-16,7-7 1 15,4-13 0-15,7-10 0 16,2-9 0-16,6-7-1 16,-4-7 2-16,-1-7-1 0,-3-6 0 15,-4-9 0-15,-8 0 1 16,-8 0-1-16,-8 1 1 15,-11 5 1-15,-6 12 0 16,-7 12 1-16,-1 21 0 16,-8 21 1-16,3 24 1 15,-5 15 0-15,5 18 0 16,-3 12 0-16,8 9 1 15,6-3-2-15,8-3-6 16,20-1-23-16,-4-25-9 16,18-3-1-16,3-20 0 15</inkml:trace>
  <inkml:trace contextRef="#ctx0" brushRef="#br0" timeOffset="86181.6173">26724 12821 14 0,'-34'-5'31'0,"-1"10"2"16,-11 2 0-16,4 18-17 15,-1-3-11-15,10 11-2 16,5 1 0-16,15 6-2 16,13-5 1-16,16-2-3 15,15-9 1-15,12-8-1 16,11-11 1-16,7-10 0 15,3-9 0-15,-4-13-1 16,-6-3 1-16,-12-4 0 16,-10-2-1-16,-10 0 1 0,-15 3-1 15,-14 3 1-15,-12 6-1 16,-8 10 1-16,-3 9-3 15,-7 3-1-15,9 20-14 16,-9-6-13-16,17 13 0 16,2-5 1-16</inkml:trace>
  <inkml:trace contextRef="#ctx0" brushRef="#br0" timeOffset="86476.6468">27037 12921 28 0,'0'0'30'0,"-11"21"3"0,11 1-4 16,-11-10-20-16,20 13-1 16,-2-5-3-16,12 3-1 15,4-10 0-15,11-2-1 16,0-8 0-16,10-5-1 15,3-9 0-15,-1-8-2 16,-1-7 1-16,-5-2 1 16,-9-4-2-16,-7 0 0 15,-10-3-1-15,-12 2 0 16,-9 3-3-16,-16-4-5 15,8 18-16-15,-23-7-10 16,13 14 1-16,-10-3 0 16</inkml:trace>
  <inkml:trace contextRef="#ctx0" brushRef="#br0" timeOffset="86717.6709">27664 12700 20 0,'-4'18'32'16,"11"18"3"-16,-14 1-3 15,19 17-18-15,-12-8-4 16,13 8-6-16,-3-3-4 15,-2-11-8-15,8 4-23 0,-13-18-4 16,7-4 2-16,-10-22 0 16</inkml:trace>
  <inkml:trace contextRef="#ctx0" brushRef="#br0" timeOffset="86890.6882">27432 12991 52 0,'25'0'36'0,"26"8"-3"16,6-15-4-16,6-4-57 16,26 1-4-16,-2-11-1 15,14 8-3-15</inkml:trace>
  <inkml:trace contextRef="#ctx0" brushRef="#br0" timeOffset="87520.7512">28907 12957 48 0,'-5'-22'33'16,"-13"-5"1"-16,1 10-6 16,-12-5-25-16,2 17 2 15,-8 3-3-15,-1 12-1 16,-5 8 0-16,1 10-1 15,1 4 1-15,10 7 0 16,7 0 0-16,12 0-2 16,10-5 1-16,12-8-2 0,13-11 2 15,11-8 0-15,8-11 0 16,1-9 0-16,4-7 0 15,-3-10 0-15,-4-2 0 16,-5-2 1-16,-8 0 0 16,-7 6 1-16,-7 5-2 15,-6 6 2-15,-9 17-2 16,0 0 1-16,3 22 0 15,-4 5-2-15,-2 6 1 16,3 7-1-16,1 2 0 16,2-1-1-16,2-5 0 15,-1-6-2-15,9-1-6 16,-13-29-16-16,14 17-8 15,-14-17 1-15,21-17 0 0</inkml:trace>
  <inkml:trace contextRef="#ctx0" brushRef="#br0" timeOffset="87833.7825">29160 12916 37 0,'13'32'33'16,"-7"-4"2"-16,15 10-2 15,-18-10-26-15,12 8-3 16,-10-13-1-16,1-1-1 16,-6-8-1-16,0-14 1 0,-1 13-2 15,1-13 1-15,-10-17 0 16,7-2 0-16,3-4 0 15,4-9-1-15,6-5 0 16,8-4 0-16,9-4 0 16,7 3-1-16,7 6-1 15,-1 4-1-15,11 18-13 16,-15 1-18-16,11 17-1 15,-14 2 3-15,6 17-2 16</inkml:trace>
  <inkml:trace contextRef="#ctx0" brushRef="#br0" timeOffset="88182.8174">29879 12853 47 0,'-33'-16'35'0,"2"16"2"16,-22-5-3-16,11 14-30 15,-2 9 0-15,6 8-1 16,4 6-1-16,9 5 0 16,6-1 1-16,10 1-3 15,14-2 1-15,12-6-2 16,6-11 2-16,8-6-1 15,5-10 0-15,5-7-1 16,2-7 1-16,0-5 0 16,-3-8 0-16,-5-4 0 15,-9-5-1-15,-7 0 1 16,-11-1-2-16,-13 1 0 0,-10 2 0 15,-13 1-3-15,-1 17-5 16,-22-5-11-16,14 22-13 16,-11-1-2-16,16 17 3 15</inkml:trace>
  <inkml:trace contextRef="#ctx0" brushRef="#br0" timeOffset="88505.8497">30076 12873 23 0,'0'0'34'0,"0"0"1"15,0 0-1-15,14 36-14 16,-15-14-16-16,11 13 0 15,-1-6 0-15,8 7-3 16,2-5 0-16,10-2 0 16,2-10 0-16,8-6 1 15,1-10-1-15,2-10 0 16,-6-6 0-16,-4-7 0 15,-7-8 1-15,-8-6 0 16,-14-1-3-16,-12-8-4 16,0 11-22-16,-21-14-9 15,4 13 0-15,-12-2-1 16</inkml:trace>
  <inkml:trace contextRef="#ctx0" brushRef="#br0" timeOffset="88992.8984">30595 13024 33 0,'15'29'32'16,"-4"-9"1"-16,4 5-1 15,-14-11-26-15,11 5 1 16,-12-19-3-16,2 13 0 15,-2-13 0-15,0 0 0 16,-16-23-1-16,9 7 0 16,0-7 0-16,4-1-1 15,3-4 0-15,6-2 0 16,5 1-2-16,7-1 0 15,6 6-1-15,6 5 2 16,6 7-1-16,1 7 1 0,-1 11-2 16,-1 7-5-16,2 14-3 15,-16-8-26-15,14 11 0 16,-16-8-3-16,9 6 2 15</inkml:trace>
  <inkml:trace contextRef="#ctx0" brushRef="#br0" timeOffset="89427.9419">31346 12817 40 0,'-20'-32'31'15,"-2"13"1"-15,-14-1 0 16,-3 22-27-16,-8-1-2 0,0 17 2 15,-2 8-2-15,12 11 0 16,4 2 0-16,11 6 0 16,10-2-1-16,11-4-1 15,11-7-1-15,10-7-2 16,7-11 2-16,3-12-1 15,7-7 0-15,5-10 2 16,0-10 0-16,2-7 0 16,-3-6 0-16,-5-8 1 15,-3-8-1-15,-6-6 0 16,-8-7 0-16,-11-2 1 15,-7-3-2-15,-5 6 0 16,-5 5 2-16,0 15 0 16,-4 19 0-16,2 27 1 0,-1 22 1 15,3 26-1-15,3 17 0 16,4 14 1-16,2 6-1 15,3 2-3-15,2-5-3 16,-5-20-27-16,13-2-8 16,-12-22 0-16,4-2-3 15</inkml:trace>
  <inkml:trace contextRef="#ctx0" brushRef="#br0" timeOffset="90210.0201">18452 13807 28 0,'10'-19'31'16,"11"19"3"-16,-8 3-5 0,4 16-24 16,-2 10 0-16,4 23-1 15,-4 8-2-15,-4 12-2 16,-1 2 0-16,-3-4-1 15,-2-2-1-15,-8-14-4 16,11-3-22-16,-18-25-4 16,7-6 2-16,-10-21-2 15</inkml:trace>
  <inkml:trace contextRef="#ctx0" brushRef="#br0" timeOffset="90886.0877">18217 14170 16 0,'2'29'32'0,"11"-20"-1"16,21 0 1-16,0-24-19 16,23-2-10-16,0-12 0 15,9-6-1-15,0-10 0 16,-2-3-3-16,-6 2 1 15,-9 2-2-15,-9 7 1 16,-15 1-1-16,-10 5 0 16,-10 6 2-16,-3 7-2 15,-2 18 3-15,-13-8-1 16,13 8 0-16,-13 28 1 15,13 7 0-15,1 12 0 16,5 20 0-16,1 6 0 16,6 2 0-16,1-2 0 0,4-1 0 15,-3-9 0-15,2-10 0 16,-3-19-1-16,2-17 1 15,-1-17-1-15,1-13 0 16,-1-8 0-16,-1-8 0 16,0-4 0-16,2-3-1 15,-1 4 1-15,-1 5-1 16,1 9 1-16,-3 10 0 15,3 11 0-15,1 10 0 16,5 8 0-16,2 6 0 16,4 0 0-16,4-1 0 15,4-6 0-15,2-6 1 16,2-10-1-16,-2-9-1 15,0-10 2-15,-3-10-2 16,-3-8 1-16,-7-1 0 0,-3-6-1 16,-10-1 1-16,-5 2 0 15,-10 2-1-15,-8 6 2 16,-8 8-1-16,-6 8 2 15,-1 11 0-15,-5 11 1 16,5 16 0-16,1 9 0 16,10 13 0-16,10 2 0 15,14 4-1-15,11-1-1 16,14-6-2-16,25-2-26 15,-4-32-6-15,27-5-1 16,2-24-1-16</inkml:trace>
  <inkml:trace contextRef="#ctx0" brushRef="#br0" timeOffset="91290.1281">20965 13862 43 0,'2'32'34'0,"-8"7"1"15,8 26-5-15,-6-5-28 16,7 8 0-16,3 2-3 15,3-6-1-15,12 4-23 16,-15-24-7-16,13-4-1 16,-9-25-1-16</inkml:trace>
  <inkml:trace contextRef="#ctx0" brushRef="#br0" timeOffset="91501.1492">21195 14125 33 0,'3'45'32'16,"-9"-8"-1"-16,17 7-2 15,-10-10-27-15,4-6-5 16,11-1-25-16,-16-27-3 15,16 16 1-15,-16-16-2 16</inkml:trace>
  <inkml:trace contextRef="#ctx0" brushRef="#br0" timeOffset="92032.2023">21438 14193 24 0,'3'32'31'0,"-13"-11"1"16,11 9-11-16,-1-30-10 15,-7 17-4-15,7-17-3 16,0 0-2-16,4-21-1 16,4 6 0-16,1-5-1 15,3-1 0-15,3 2 0 16,3 3 0-16,3 6 1 15,0 8-1-15,4 4 0 16,5 7 0-16,2 4 0 0,2 2 1 16,5 2-1-16,1-4 0 15,2-8 0-15,1-4 0 16,-4-10 1-16,-2-7-1 15,-5-7 0-15,-2-4-1 16,-7-5 1-16,-6-3 0 16,-8 2-1-16,-7-1 1 15,-7 6 0-15,-7 4-1 16,-7 6 1-16,-7 9 0 15,-2 9 0-15,-2 10 0 16,1 11 1-16,2 12 0 16,5 11 1-16,9 8-1 15,3 2 1-15,12 1 0 16,9-5-1-16,8-5 1 0,8-9-1 15,5-13-1-15,4-13 1 16,0-9-1-16,2-10-1 16,-6-7-1-16,-3-5-1 15,-12-16-10-15,4 10-18 16,-19-14-3-16,1 9 1 15</inkml:trace>
  <inkml:trace contextRef="#ctx0" brushRef="#br0" timeOffset="92216.2207">21243 13795 56 0,'-21'2'37'0,"22"11"-3"16,-1-13-10-16,0 0-45 15,36 13-11-15,-16-9-2 16,8 6-2-16</inkml:trace>
  <inkml:trace contextRef="#ctx0" brushRef="#br0" timeOffset="98821.8812">18330 15104 28 0,'11'-3'29'16,"-11"-11"3"-16,0 14-11 16,0 0-9-16,7 26-3 15,-12-6-3-15,6 15-2 16,-6 4 0-16,1 9-2 15,-4 5-1-15,1 2 0 0,-4 2 0 16,0-1-2-16,-2-3 0 16,-1-10-1-16,3-1-3 15,-7-20-12-15,14 5-16 16,-11-26-1-16,15-1 0 15</inkml:trace>
  <inkml:trace contextRef="#ctx0" brushRef="#br0" timeOffset="99174.9165">17996 15084 6 0,'0'0'31'15,"-12"-6"-1"-15,12 6 2 16,0 0-21-16,0 0-2 16,0 0-2-16,0 0-2 15,0 0 0-15,0 0-2 16,10-16 1-16,4 8-2 15,7-9 1-15,11-1-1 16,9-2 0-16,13-1 0 16,8 0-1-16,13 4 0 15,4 3 0-15,2 0-1 16,1 10-1-16,-12 7-1 15,-7 11-2-15,-18-3-8 0,-5 22-21 16,-31-11-2-16,-4 17 1 16,-24-9-1-16</inkml:trace>
  <inkml:trace contextRef="#ctx0" brushRef="#br0" timeOffset="99421.9412">18047 15672 22 0,'-7'14'35'15,"23"6"1"-15,0-24-2 0,24 4-23 16,4-14-5-16,19 1 0 15,7-4-3-15,7-3-2 16,4 9-4-16,-13-7-30 16,12 17-2-16,-18-8-1 15,1 15-2-15</inkml:trace>
  <inkml:trace contextRef="#ctx0" brushRef="#br0" timeOffset="99895.9886">20026 15190 32 0,'0'0'32'0,"-7"-14"1"15,7 14-1-15,-29 2-25 0,11 10-2 16,-8 2-1-16,-1 10-1 16,-5 7-1-16,3 9-1 15,-2 6 1-15,8 8-1 16,7 0 0-16,14-1-1 15,9-4 0-15,15-7-2 16,18-10-1-16,9-16-3 16,22 0-21-16,-11-30-7 15,16 1 0-15,-14-20 0 16</inkml:trace>
  <inkml:trace contextRef="#ctx0" brushRef="#br0" timeOffset="100257.0247">20400 15318 17 0,'-22'5'31'0,"-13"-4"1"15,7 16 1-15,-12-8-22 16,8 15-6-16,-6-2 1 16,10 9-2-16,2-2 0 15,9 5-1-15,7-5-1 16,11-1 0-16,7-8-2 15,13-10 1-15,8-9-2 16,6-9 0-16,4-7 0 16,-1-8 0-16,1-4 1 15,-4-4-2-15,-4 4 1 16,-10 2 1-16,-5 6-1 15,-7 6 1-15,-9 13 0 16,0 0 0-16,-5 15 0 16,-3 8 1-16,-1 4-1 0,1 6 0 15,3 3 0-15,4-2 0 16,6-4-2-16,1-10-5 15,16 3-23-15,-22-23-4 16,34 0 1-16,-20-21 0 16</inkml:trace>
  <inkml:trace contextRef="#ctx0" brushRef="#br0" timeOffset="100579.0569">20629 15469 22 0,'7'41'32'15,"-12"-9"1"-15,16 8-2 0,-13-17-24 16,13-1-1-16,-11-22-2 16,14 14-3-16,-14-14 0 15,19-24-1-15,-7 2 1 16,0-6-1-16,0-3 0 15,3-1 0-15,1 0 1 16,2 1 1-16,0 8-1 16,1 9 1-16,1 9 0 15,0 12 0-15,-2 11 0 16,2 16-1-16,-5 7 1 15,0 7-3-15,3 7-1 16,-3-10-13-16,15 13-20 16,-6-22-1-16,18 2 0 15</inkml:trace>
  <inkml:trace contextRef="#ctx0" brushRef="#br0" timeOffset="101684.1674">22172 15253 9 0,'0'-16'30'0,"-13"-4"-1"16,13 20 2-16,-32-23-23 16,15 23 0-16,-11-2-2 15,3 14-1-15,-4 1-2 0,2 9 1 16,0-2-2-16,7 6 0 15,8-2 0-15,8-1-1 16,9-2 1-16,9-2-2 16,7-4 2-16,4 1-2 15,2 0 1-15,-1 1-2 16,-8 2 0-16,-6 4 2 15,-11 1-2-15,-10 3 1 16,-9 0 0-16,-8 0 0 16,-7-2 0-16,-3-2-1 15,-2-5 1-15,2-7 0 16,9-6-1-16,7-6 1 15,20 1 0-15,-5-23-1 16,24 4 1-16,12-6 0 16,10 0 0-16,12-1 0 0,6 2 0 15,4-2 0-15,3 6 0 16,-5-2-1-16,0 3 0 15,-7-1 2-15,-4 0-2 16,-6-2 1-16,-11 2-1 16,-6-3 2-16,-9-1-1 15,-6 3 0-15,-11 0 0 16,-6 1 0-16,-8 6 0 15,-5 3-1-15,-5 7 1 16,-3 7 0-16,-1 7 1 16,0 8-1-16,3 9 2 15,3 9-1-15,6 2 1 16,8 7-1-16,9-1 1 15,9 2-1-15,11-4 0 0,10-5-1 16,9-7 1-16,8-8-1 16,4-10 0-16,4-6 0 15,-1-12 0-15,-2-6 0 16,-5-8 0-16,-6-4-1 15,-6-4 1-15,-7-3-2 16,-6 0 1-16,-8-2 0 16,-6 2 0-16,-5 3 1 15,-4 3-1-15,-6 1 1 16,-2 7 0-16,-5 4 1 15,-3 5-1-15,-3 8 0 16,-4 6 1-16,-3 11 1 16,-1 4 0-16,2 9 0 0,2 6 0 15,7 9 0-15,4-3 1 16,14 3-2-16,12-6 1 15,15-6-3-15,15-7 0 16,10-20-5-16,25-1-25 16,-8-32-3-16,24 0-4 15,-4-24 1-15</inkml:trace>
  <inkml:trace contextRef="#ctx0" brushRef="#br0" timeOffset="102349.2339">24311 15264 20 0,'0'0'33'0,"-24"-11"-1"16,24 11 1-16,-26-18-27 15,12 10-2-15,-4-2-1 16,1 3 0-16,-5 4-1 16,0 6 0-16,-5 8-1 15,-1 7 0-15,-3 6 1 16,0 7-1-16,3 6 0 15,5 3 0-15,5 1 1 16,9 0-2-16,9-7 2 16,11-4-2-16,11-11 1 15,9-8-1-15,8-11 0 16,3-10 0-16,1-9-1 15,-1-7 1-15,-3-5-1 16,-6-2 1-16,-8-1-1 16,-7 0 1-16,-8 2-1 0,-8 4 2 15,-4 6-2-15,-6 7 2 16,8 15-1-16,-15-5 1 15,15 5 0-15,-8 28 0 16,12-1 1-16,7 5-1 16,6 2 1-16,8 5-1 15,2-4 0-15,5-3-1 16,3-3-2-16,-8-16-18 15,9 7-15-15,-15-17-2 16,9 1 0-16</inkml:trace>
  <inkml:trace contextRef="#ctx0" brushRef="#br0" timeOffset="104357.4347">25620 15110 8 0,'16'-11'28'0,"-10"-10"3"16,9 19 0-16,-15 2-18 0,13 9-1 15,-11 9-4-15,7 20-2 16,-6 6-1-16,3 15-3 15,-4 2 1-15,2 7-2 16,-1-4 0-16,-2-2-1 16,3-7-2-16,-3-13-2 15,11 2-17-15,-11-32-12 16,14 0-2-16,-15-12 1 15</inkml:trace>
  <inkml:trace contextRef="#ctx0" brushRef="#br0" timeOffset="104568.4558">25910 15382 15 0,'-8'22'34'15,"12"14"-1"-15,-13-9 1 16,14 12-17-16,-8-9-14 15,6-2 0-15,0-5-3 16,-1-9-4-16,11 3-7 16,-13-17-21-16,17-9-2 15,-13-13 2-15</inkml:trace>
  <inkml:trace contextRef="#ctx0" brushRef="#br0" timeOffset="105747.5737">26055 15313 30 0,'3'14'31'0,"10"21"2"15,-13-9-9-15,11 21-17 16,-11-9-2-16,5 6-1 16,-5-11 0-16,3 1-2 15,-4-10 0-15,2-7 1 16,-1-17-2-16,0 0 0 15,11-10-1-15,-3-10 0 16,2-5 1-16,2-4-1 16,2-2 0-16,2-1-1 15,2 7 1-15,-2 1 1 16,4 8-1-16,0 8 0 15,2 8 0-15,5 9 0 0,5 8 0 16,4 3 0 0,4 3 0-16,7 3 0 0,4-4-1 15,3-6 1-15,2-5 0 16,-1-9 0-16,-2-6 0 15,-4-7 0-15,-6-8 0 16,-7-6-1-16,-6 1 0 16,-11-3 2-16,-7-2-1 15,-12-1 0-15,-8 2 0 16,-11 2 1-16,-8 7-1 15,-5 7 1-15,-6 6 0 16,2 10 0-16,5 10 0 16,6 10-1-16,7 11 1 15,10 9-1-15,12 0 1 16,10 2-2-16,13-3 2 0,12-6-2 15,6-9 1-15,6-10-1 16,10-13 0-16,6-11-1 16,5-10 1-16,-2-7 0 15,3-5 0-15,-8-5 0 16,-6 1 0-16,-7 0 2 15,-11 2-2-15,-14 5 2 16,-13 3-1-16,-9 4 2 16,-12 1-2-16,-9 8 3 15,-7 2-1-15,-5 3-1 16,-8 5 1-16,-6 5 0 15,-1 5 0-15,-4 7-2 16,2 3 2-16,4 5-3 16,6 5 1-16,8 1 0 0,13-3 0 15,13 1-1-15,9-6 1 16,14-7-1-16,7-6 0 15,6-8 0-15,2-8 1 16,1-5-1-16,-1-6 0 16,-2-4 1-16,-4-1-1 15,-7-1 1-15,-3 2 0 16,-5 3 1-16,-4 4-1 15,-12 13 1-15,0 0-1 16,13-1 0-16,-13 15 0 16,-2 5 1-16,2 4-1 15,0 4 0-15,2 0 0 16,2 0 0-16,2-5 0 15,3-7-1-15,4-4-1 0,1-9-1 16,7-4 0-16,-2-12 0 16,5-1-2-16,-3-9-1 15,9 6-3-15,-12-14-3 16,15 13 0-16,-19-12 0 15,15 14 3-15,-13 0 4 16,2 4 5-16,-1 8 3 16,-17 5 4-16,22 7 4 15,-22-7 1-15,8 31 1 16,-16-16-2-16,9 14-3 15,-7-8-4-15,6 4 1 16,-4-7-1-16,5 2 0 16,-1-20-1-16,5 17 1 15,-5-17-1-15,20-13 0 16,-5-2 1-16,4-7-2 0,5-9-1 15,8-6 1-15,5-5-2 16,4-7-1-16,3 9-5 16,-12-15-15-16,16 23-16 15,-16-6-2-15,16 20 0 16</inkml:trace>
  <inkml:trace contextRef="#ctx0" brushRef="#br0" timeOffset="106474.6464">28898 15464 23 0,'-19'33'31'16,"7"25"1"-16,-9 0-16 16,10 19-9-16,-8-4-1 15,10 5-1-15,-1-9-3 16,7-6 1-16,1-18-1 15,4-16 0-15,-2-29 0 16,0 0 0-16,16-20 0 16,-10-15-1-16,-2-11 0 0,-2-7 0 15,1-8 0-15,1-3-1 16,0-5 1-16,5-1-1 15,4 4 0-15,7 4 1 16,7 10-1-16,5 9 1 16,3 16-1-16,3 19 2 15,-2 15-2-15,-3 21 1 16,-7 12 1-16,-7 14-3 15,-14 6 2-15,-7 8-1 16,-13-1 0-16,-5-5-1 16,-8-6 0-16,-5-13 0 15,2-4-2-15,-2-19-4 16,15 4-12-16,-8-33-15 15,26 9 1-15,-10-37 0 0</inkml:trace>
  <inkml:trace contextRef="#ctx0" brushRef="#br0" timeOffset="106896.6886">29528 15456 19 0,'-1'-12'33'15,"1"12"-2"-15,-29-9 2 16,12 10-28-16,-17 0-1 15,-1 11-1-15,-8 3-1 16,4 7 1-16,1 7-1 16,5 10 0-16,6-1 0 15,13 4 0-15,11-3-2 16,13-2 1-16,15-9-1 0,8-7 1 15,5-14-2-15,7-12 1 16,1-6 0-16,2-11 0 16,-6-5 0-16,-6-2 0 15,-6-1 0-15,-8 2 0 16,-6 2 0-16,-5 5 1 15,-8 6-1-15,-3 15-1 16,0 0 1-16,-19 11 0 16,9 12 0-16,0 10 0 15,1 9-1-15,-2 8 1 16,6 2 0-16,4-1-1 15,3-2-2-15,1-15-3 0,16 5-14 16,-19-39-14-16,31 14 1 16,-17-35-1-16</inkml:trace>
  <inkml:trace contextRef="#ctx0" brushRef="#br0" timeOffset="107130.712">29976 15051 41 0,'-2'59'35'16,"17"32"-1"-16,-15 4-1 15,6 19-31-15,0-1 0 16,3-3-1-16,0-9 0 0,-1-11-3 15,2-13-2-15,-8-26-7 16,16-6-23-16,-17-33-2 16,15-5 1-16</inkml:trace>
  <inkml:trace contextRef="#ctx0" brushRef="#br0" timeOffset="107355.7345">30180 15096 37 0,'3'43'35'0,"12"36"1"16,-16 2-2-16,14 16-33 0,-17 8 0 15,3 0 0-15,-3-7-2 16,-4-13-3-16,8 1-19 15,-17-31-12-15,12-3 0 16,-13-31 0-16</inkml:trace>
  <inkml:trace contextRef="#ctx0" brushRef="#br0" timeOffset="107572.7562">29678 15560 26 0,'2'-13'36'15,"26"20"1"-15,3-14-2 16,36 9-27-16,-4-6-4 0,15 0-1 16,11-5 0-16,8-5-2 15,2 0-2-15,-5-8-1 16,-4 12-8-16,-28-12-23 15,6 17-3-15,-26-7 1 16</inkml:trace>
  <inkml:trace contextRef="#ctx0" brushRef="#br0" timeOffset="107948.7938">30409 15716 16 0,'30'-9'35'0,"-14"-11"-1"15,23 6 0-15,-15-16-25 16,19 7-2-16,-12-6-2 16,4 5-3-16,-7-2 0 15,-5 2-1-15,-7 3-1 16,-10 3 0-16,-8 4 0 15,-10 5 0-15,-6 7 1 16,-9 5-1-16,-4 9 1 16,-5 8 0-16,0 10 1 15,4 10 0-15,-3 4-1 16,15 10 1-16,8-3 0 15,13 1-1-15,11-7 0 16,12-7-1-16,11-11-1 16,8-12 0-16,16-10-1 0,-3-16-3 15,10 3-7-15,-21-23-20 16,14 8-4-16,-17-16 0 15</inkml:trace>
  <inkml:trace contextRef="#ctx0" brushRef="#br0" timeOffset="108217.8207">31066 15487 8 0,'10'33'33'16,"-14"-10"1"-16,11 17 1 16,-14-13-18-16,12 10-11 15,-8-10 0-15,6 4-1 16,-4-11-1-16,4 0-1 15,-3-20 0-15,0 0-1 16,0 0 0-16,6-13-1 0,-2-6-1 16,3-7 0-16,2-5 1 15,1-6-2-15,4-5 1 16,1-3-3-16,7 4-1 15,-4-4-1-15,16 25-10 16,-20-12-19-16,16 24-1 16,-18-2-1-16</inkml:trace>
  <inkml:trace contextRef="#ctx0" brushRef="#br0" timeOffset="108594.8584">31421 15642 40 0,'0'12'35'16,"8"9"1"-16,-8-21-1 0,0 24-30 15,0-24-1-15,2 16-2 16,-2-16 0-16,0 0 0 16,0 0 0-16,0 0-1 15,0 0 1-15,9-15-1 16,-1-2 0-16,2 0 2 15,5-7-3-15,4-4 0 16,8-2 0-16,4 1 0 16,4 3 0-16,2 2-1 15,0 6 1-15,-2 5 0 16,-2 11 0-16,-5 8 0 15,-5 7 0-15,-10 7 0 16,-8 5 0-16,-5 6 1 0,-7-2-1 16,-3 2 0-16,0-6-1 15,-2 1-1-15,0-2-2 16,12-24-4-16,3 34-24 15,-3-34-5-15,27 4-2 16,1-13 1-16</inkml:trace>
  <inkml:trace contextRef="#ctx0" brushRef="#br0" timeOffset="108932.8922">32202 15523 52 0,'0'0'38'16,"17"-42"-2"-16,-17 11-1 0,-9 4-32 15,-17 8-1-15,-6 15-1 16,-5 9-1-16,15 14-2 16,7 4 1-16,15-23 3 15,0 0 2-15,0 0-2 16,33 63 0-16,-33-63 0 15,0 0 1-15,44 53 0 16,-44-53 1-16,0 0-3 16,47 55 1-16,-47-55 1 15,0 0-1-15,29 60 1 16,-46-38-4-16,-1 14 0 15,-18-9-4-15,-21-17-11 16,-2 1-26-16,-19-14 1 16,-3-5-4-16,-7-13 1 0</inkml:trace>
  <inkml:trace contextRef="#ctx0" brushRef="#br0" timeOffset="109952.9942">17446 16312 18 0,'0'0'31'0,"-2"19"1"15,6 17 0-15,-13 5-26 16,10 22-1-16,-4 4 0 15,5 12-1-15,-3 7-1 16,3-1-1-16,0-11-1 16,0-10 1-16,0-17-1 0,1-16-1 15,-3-31 0-15,15 5 0 16,-4-30 1-16,5-11-2 15,3-8 1-15,4-7-1 16,5-5 0-16,2-2 0 16,2 8 0-16,3 8 0 15,1 12 0-15,-3 11 0 16,0 15 0-16,-5 14 0 15,-6 13 1-15,-3 11 1 16,-9 8 0-16,-7 11 0 16,-11-2 1-16,-3 1 0 15,-9-6 0-15,0-3 0 16,-7-9-2-16,0-3 1 15,-3-7-1-15,1-13 0 16,4-4-2-16,3-10-2 0,11 1-6 16,-7-25-21-16,23 9-2 15,-3-16-2-15</inkml:trace>
  <inkml:trace contextRef="#ctx0" brushRef="#br0" timeOffset="110352.0341">18053 16744 14 0,'0'14'34'0,"-14"-9"-1"16,9 14 2-16,-14-10-21 16,8 9-10-16,-2 3-1 15,8 8 0-15,5 1-1 16,8-1-1-16,5-2 0 0,7-4 0 15,6-7 0-15,5-7 0 16,4-18-1-16,1-12 0 16,0-8-1-16,-1-7 1 15,-2-4 0-15,-3-2-1 16,-6-2 1-16,-5 3 0 15,-4 10 0-15,-8 7 0 16,-3 10 1-16,-4 14-1 16,0 0 1-16,-18 15-1 15,9 12 0-15,0 13 1 16,1 5-1-16,3 4 0 15,3 1 0-15,4-4-1 16,5-7-2-16,3-8 1 16,9-7-4-16,-6-30-21 0,17 6-7 15,-11-26 0-15,12 2 1 16</inkml:trace>
  <inkml:trace contextRef="#ctx0" brushRef="#br0" timeOffset="110555.0544">18621 16315 37 0,'0'0'34'16,"1"22"0"-16,-6 13-9 16,20 28-19-16,-12 5-2 15,6 10-1-15,-3 0-2 16,1 3 0-16,1-10-3 0,-5-12-2 15,10-2-14-15,-17-26-16 16,11 1 0-16,-7-32-1 16</inkml:trace>
  <inkml:trace contextRef="#ctx0" brushRef="#br0" timeOffset="110735.0724">18353 16812 34 0,'14'13'36'15,"0"-17"0"-15,30 4-2 16,1-15-30-16,21-11-7 16,28-1-28-16,-7-20-4 0,23 6 0 15,-3-18-2-15</inkml:trace>
  <inkml:trace contextRef="#ctx0" brushRef="#br0" timeOffset="111176.1165">20080 16139 14 0,'0'0'33'16,"-23"21"1"-16,26 36 0 16,-6 19-24-16,11 23-6 15,5 15 1-15,9 10-3 16,3 2-1-16,5-7-2 0,3-8-4 15,-12-30-23-15,10-8-6 16,-18-31 1-16,5-11-1 16</inkml:trace>
  <inkml:trace contextRef="#ctx0" brushRef="#br0" timeOffset="111824.1813">19741 16873 11 0,'29'-9'32'0,"6"-20"-2"0,16 0 2 16,-6-29-25-16,12 4-3 15,-2-13-1-15,1 1-2 16,-9-2-1-16,-4 1 0 15,-8 8-1-15,-8 4 1 16,-7 10-1-16,-4 11 1 16,-5 15 0-16,-11 19 1 15,13-6-1-15,-6 27 1 16,-1 16 1-16,6 23-1 15,2 15 1-15,5 9-1 16,2 5 1-16,6 5-1 16,-3-5 0-16,3-6 0 15,-4-14-1-15,-1-19 1 16,-4-14-1-16,0-14 1 0,-1-12-1 15,-3-19 0-15,2-7 0 16,3-10 0-16,0-1 1 16,3 1-1-16,3 2 0 15,0 7 0-15,4 6 0 16,0 11 0-16,3 5 0 15,2 10 0-15,1-3-1 16,2-2 2-16,0-1-2 16,3-6 1-16,-3-6 0 15,0-6-1-15,-5-6 0 16,-7-8-1-16,-3 2 0 15,-9-3-1-15,-6 1 2 16,-13-4-1-16,-5 4 1 16,-8 1 1-16,-7 8 1 15,0 6 1-15,-2 10 1 0,6 9 0 16,1 7 0-16,15 12 0 15,10-2 0-15,15 14-2 16,17 0-2-16,7-20-18 16,22 13-12-16,0-26-5 15,19 3 2-15</inkml:trace>
  <inkml:trace contextRef="#ctx0" brushRef="#br0" timeOffset="112460.2449">22284 16733 24 0,'24'-12'33'0,"-15"-14"-1"16,9 11-1-16,-18-16-25 16,0 6-2-16,-13-5 0 15,-7 7-2-15,-10 0 0 16,-4 9-1-16,-10 10 0 0,-5 13 0 15,-6 14-1-15,0 12 1 16,5 13-1-16,8 15 1 16,12 6-2-16,13 2 1 15,17-7 0-15,16-8 0 16,16-12-1-16,13-13 1 15,10-15 0-15,5-23-1 16,-2-15 0-16,-3-12 0 16,-4-8 0-16,-7-10 0 15,-9-6-1-15,-9-7 0 16,-8-3 1-16,-12-1 0 15,-5-1 1-15,-10-1-2 16,-3 4 2-16,-6 5 1 16,-2 11 0-16,2 17 0 15,-1 14 0-15,19 20 1 0,-19 31 0 16,19 20 0-16,2 19 0 15,6 15-1-15,3 15 0 16,2 2-1-16,9 0-2 16,-5-15-8-16,18-1-21 15,-16-32-3-15,17-7 0 16</inkml:trace>
  <inkml:trace contextRef="#ctx0" brushRef="#br0" timeOffset="112793.2782">22754 16618 18 0,'-22'3'34'0,"-10"2"0"0,10 25-1 16,-5-1-22-16,14 15-9 15,4 8 0-15,10 5 0 16,8-6-1-16,9-5 0 15,8-11 0-15,6-9-1 16,0-15 0-16,4-14 1 16,-1-17-1-16,-1-10 0 15,-5-7 0-15,-7-7 0 16,-9-4 0-16,-9-3 0 15,-11 2 1-15,-11 3-2 16,-14 2 2-16,-8 8-2 16,-9 12 1-16,-5 14-1 15,1 19-1-15,1 7-2 0,13 24-7 16,-1-7-19-16,31 21-4 15,1-10 1-15</inkml:trace>
  <inkml:trace contextRef="#ctx0" brushRef="#br0" timeOffset="113038.3027">23146 16363 9 0,'8'-25'33'0,"-13"3"-1"15,5 22 2-15,-1 24-21 16,4 20-7-16,-4 15-1 0,4 18 0 16,-6 9-2-16,1 14-1 15,-2-4-1-15,0-8-2 16,1-5-5-16,-10-26-19 15,17 0-10-15,-11-27 0 16,14-4 0-16</inkml:trace>
  <inkml:trace contextRef="#ctx0" brushRef="#br0" timeOffset="113546.3535">22900 16798 13 0,'8'-17'33'0,"22"15"1"0,4-15-1 15,24 7-19-15,8-18-12 16,5-1 0-16,5-5 0 16,2-2-1-16,-2-3 0 15,-8 4-2-15,-8 4 2 16,-11 6-2-16,-12 5 1 15,-9 7 0-15,-10 4 1 16,-18 9 0-16,13-2 0 16,-13 2 1-16,-11 7 0 15,-4 4 0-15,-7 3 0 16,-3 7 0-16,-5 3-1 15,-2 4 1-15,-2 4-2 16,6-2 1-16,6 3-1 16,6-5 0-16,10-1 0 15,12-7 1-15,9 1-2 0,7-7 1 16,7-1 0-16,4-2 0 15,0-2 0-15,3-1 0 16,-2 1 1-16,-6 2 0 16,-6 1 1-16,-4 1 0 15,-9-1 1-15,-5 9-1 16,-13-6 0-16,-5 11 1 15,-11-2-2-15,-7-5 1 16,-5 4-5-16,-11-6-1 16,7 11-16-16,-22-23-17 15,15 16-1-15,-9-26-2 16</inkml:trace>
  <inkml:trace contextRef="#ctx0" brushRef="#br0" timeOffset="114206.4195">24938 16593 18 0,'0'-14'32'16,"-13"-13"0"-16,3 13 0 15,-11-2-28-15,-2 16 0 16,-9 7-1-16,-3 17 0 15,-5 9-1-15,3 12 1 16,1 7-1-16,7 10-1 0,10 0 0 16,14-7 1-16,11-5-2 15,15-12 1-15,11-18-1 16,7-17-1-16,5-9 1 15,-1-17-1-15,0-8-1 16,-7-2 1-16,-4-4 0 16,-11-4-1-16,-5 9 1 15,-7 1-1-15,-5 4 2 16,-4 5-1-16,-2 6 1 15,2 16 1-15,0 0-1 16,-13 7 1-16,9 12 0 16,3 11 1-16,1 6-2 15,2 13 1-15,5-1-2 16,3-3 0-16,8 0-8 0,-10-26-23 15,15 11 0-15,-9-28-1 16</inkml:trace>
  <inkml:trace contextRef="#ctx0" brushRef="#br0" timeOffset="114731.472">25206 16668 31 0,'-3'22'32'0,"16"22"2"15,-12-17-14-15,15 21-14 16,-12-14-2-16,3 9 0 16,-3-17-1-16,-1 2 0 15,-3-16-2-15,0-12 0 0,0 0-1 16,-3-22 0-16,6 4 1 15,1-14-1-15,3 1 0 16,5-10-1-16,7 4 2 16,7 1-1-16,6 3 0 15,7 6 0-15,4 5 0 16,4 8-1-16,3 8 1 15,3 6 0-15,0 3 0 16,-1 1 0-16,-3 3 0 16,-5-3 0-16,-4-3-1 15,-8-4 1-15,-6-2 0 16,-8-6-1-16,-7-2 1 0,-9 0-1 15,-9-4 0 1,-6 2 1-16,-10 2 0 0,-3 7 0 16,-4 4 1-16,-4 14 1 15,-1 7 0-15,4 9 1 16,6 11 0-16,8 9 0 15,9 2 0-15,17 12 0 16,13-4-2-16,14-7-1 16,21-6-5-16,-1-26-22 15,32 8-9-15,-3-34-2 16,27 0 1-16</inkml:trace>
  <inkml:trace contextRef="#ctx0" brushRef="#br0" timeOffset="115459.5448">27069 16624 24 0,'12'-8'26'15,"-12"8"-1"-15,21-8-17 16,-21 8-1-16,18 8-1 15,-18-8-1-15,5 13 1 16,-5-13 1-16,0 0-1 16,0 0 0-16,-14 1 0 15,14-1-3-15,-15-9 1 16,15 9-2-16,-15-17 1 0,15 17-2 15,-15-16 1-15,15 16-1 16,-12-13 0-16,12 13 0 16,0 0 0-16,-12-12-1 15,12 12 1-15,0 0 0 16,0 0-1-16,0 0 0 15,-11 12 1-15,11-12-1 16,-5 11 0-16,5-11 0 16,-6 13 0-16,6-13 0 15,0 0 0-15,-5 12 1 16,5-12-1-16,0 0 0 15,0 0 0-15,0 0 0 16,-14 10 0-16,14-10-1 16,-11 9 2-16,11-9-2 15,-12 10 1-15,12-10-1 0,-12 11-1 16,12-11-1-16,0 0-10 15,-1 25-21-15,1-25-2 16,0 16 1-16</inkml:trace>
  <inkml:trace contextRef="#ctx0" brushRef="#br0" timeOffset="116284.6273">27023 16566 9 0,'0'0'31'0,"1"-14"0"16,-1 14 1-16,0 0-25 15,12-1 0-15,-12 1-2 16,0 0-2-16,0 0 0 15,4 11 0-15,-4-11-2 16,0 0 1-16,0 0 0 16,0 0 0-16,0 0-1 15,0 0-1-15,0 0 1 16,0 0 0-16,0 0 0 15,0 0-1-15,0 0 0 0,0 0 0 16,0 0 0-16,-12-2-1 16,12 2-1-16,-4 11-7 15,11 11-23-15,-7-22-3 16,-5 34 0-16</inkml:trace>
  <inkml:trace contextRef="#ctx0" brushRef="#br0" timeOffset="117736.7725">27108 16642 16 0,'0'0'29'0,"0"0"-9"0,-9-22-3 16,9 22-2-16,-3-13-4 16,3 13-3-16,-3-13-1 15,3 13-2-15,-8-11-1 16,8 11-2-16,-13 6 1 15,7 8-1-15,-3 7 0 16,3 4 0-16,3 11-1 16,3 5 0-16,3 4 0 15,9 9 0-15,3-4 0 16,10-5 0-16,3-7-1 15,4-9 0-15,4-9 0 16,-1-11 1-16,0-11-1 16,-3-16-1-16,-2-6 1 15,-6-7 0-15,-5-1 0 0,-3-4 0 16,-7-1-1-16,-5 1 1 15,-3 7 0-15,-4 6 0 16,0 2 0-16,3 21 0 16,-12-14-1-16,12 14 1 15,-4 22 0-15,8 1 0 16,5 8 0-16,6 7-1 15,7 3 1-15,5-4 1 16,8-6-1-16,6-3 0 16,4-7 0-16,2-8 0 15,0-15 0-15,-2-10 1 16,-3-9-1-16,-6-6 0 15,-7-4 0-15,-8-3 0 16,-10-6 1-16,-7 2-1 0,-10-2 0 16,-8-1 0-16,-10 0 0 15,-1 5 0-15,-4 4 0 16,1 8 0-16,6 15-2 15,3 4-2-15,18 24-8 16,1-19-18-16,14 47-4 16,0-20-1-16</inkml:trace>
  <inkml:trace contextRef="#ctx0" brushRef="#br0" timeOffset="117951.794">28088 16661 37 0,'0'0'35'16,"-3"11"1"-16,16 15-2 16,-9-8-30-16,5 10 0 15,0 7-3-15,2 8-1 16,7 14-13-16,-10-20-21 15,14 10-3-15,-9-19 0 16</inkml:trace>
  <inkml:trace contextRef="#ctx0" brushRef="#br0" timeOffset="118912.8901">28598 16721 8 0,'21'-10'31'15,"-17"-7"0"-15,-4 17 1 16,-3-19-24-16,3 19-1 16,-34-3-2-16,5 15-1 15,-7 3-2-15,-2 10 1 16,-4 4-1-16,4 13 0 15,4 2-1-15,10 3 1 16,10 1-2-16,11-9 1 16,15-5-1-16,15-10 0 15,13-19 0-15,7-15-1 0,6-8 0 16,2-10 0-16,-2-7 0 16,-3-3-1-16,-7-5 1 15,-12-4-2-15,-8 5 1 16,-11-4 0-16,-9-4 1 15,-8-7-1-15,-2 1 1 16,-6-2 0-16,0 3 2 16,-1 6-1-16,2 8 2 15,3 18 0-15,9 23 0 16,0 0 1-16,-4 44-1 15,12 14 0-15,1 15-1 16,4 10 0-16,1 11-1 16,5-4 1-16,6-5-2 15,3-11 1-15,5-15-2 0,2-19 1 16,6-17-1-16,1-14 0 15,1-22 0-15,-1-11 0 16,-4-4 1-16,-7-8-1 16,-5-5 2-16,-8-4 0 15,-9-2 1-15,-7 0 0 16,-8 6 1-16,-7 4-1 15,-5 7 1-15,-1 9 0 16,-6 10 1-16,5 13-1 16,0 12 0-16,8 13 0 15,4 10-1-15,9 17 1 16,11-3-2-16,7 2 1 15,13-4-1-15,9-8 1 16,11-8-2-16,3-11 0 0,7-6-1 16,-2-23-2-16,1-2-1 15,-13-18-6-15,8 11-14 16,-29-22-7-16,7 11 0 15</inkml:trace>
  <inkml:trace contextRef="#ctx0" brushRef="#br0" timeOffset="119088.9077">29514 16415 22 0,'0'0'34'16,"11"41"0"-16,-8 1-2 16,21 21-24-16,-11 5-3 15,8 14-1-15,-5-2-3 0,1-4-1 16,2 5-18-16,-13-29-16 15,8 5-2-15,-14-21-1 16</inkml:trace>
  <inkml:trace contextRef="#ctx0" brushRef="#br0" timeOffset="119809.9798">29935 16690 23 0,'-16'-4'32'16,"15"17"1"-16,-11-5-14 15,13 14-15-15,-6 5 0 0,12 6-1 16,2 4-1-16,6 8 0 16,6-3-2-16,5-5 1 15,3-16 0-15,3-10-1 16,2-12 1-16,-3-7-1 15,-2-11 0-15,-2-12-1 16,-6-7 2-16,-4-4-2 16,-4 2 2-16,-4-2-1 15,-7 1 0-15,-1 0 0 16,-2 7 1-16,-3 7-1 15,0 12 0-15,4 15 0 16,-7 12 0-16,7 16 1 16,2 17-2-16,3 17 1 15,2 14 2-15,2 9-2 16,0 2 2-16,1 2 0 0,-2-3 1 15,-3 0-1-15,-8-6 1 16,-2-7 0-16,-10-16-1 16,-6-6 0-16,-8-11 0 15,-7-9-1-15,-8-14 0 16,-5-10-1-16,-5-8-3 15,-9-18-3-15,7 7-22 16,-26-29-7-16,7 4-1 16,-22-21 0-16</inkml:trace>
  <inkml:trace contextRef="#ctx0" brushRef="#br0" timeOffset="120073.0061">28060 16321 29 0,'-19'-4'35'0,"14"17"-1"16,-7-12-2-16,12-1-37 15,16 21-25-15,-16-21-2 16,22 8-2-16</inkml:trace>
  <inkml:trace contextRef="#ctx0" brushRef="#br0" timeOffset="121103.1091">17953 18046 15 0,'-41'-23'34'16,"-17"-2"-1"-16,7 13 2 16,-17 1-31-16,5 13 0 15,1 4-1-15,10 12 0 16,9 13 0-16,19 3-1 0,12 2 0 15,19 1-1-15,16-3 1 16,15 0 0-16,14 3-1 16,8 2 0-16,5-14-1 15,-1 6 0-15,-5-1 0 16,-9-2-1-16,-12 1 1 15,-14 0-4-15,-16-5 5 16,-13-2-6-16,-15 1 4 16,-10-9-4-16,-8 0 3 15,-3-8 0-15,4 2-6 16,-13-13-15-16,19-4-12 15,-9-9 4-15</inkml:trace>
  <inkml:trace contextRef="#ctx0" brushRef="#br0" timeOffset="121607.1595">18200 18078 23 0,'1'20'36'0,"11"18"1"16,-10-4-3-16,23 14-25 16,-9 1-5-16,10-2-3 15,4 4 2-15,5-1-4 16,-1-5 0-16,-34-45-2 15,33 37 2-15,-3-8-4 0,-5-7 2 16,-5-12-1-16,-20-10 3 16,16 2-1-16,-23-19 2 15,1-4 3-15,-7-14-1 16,0-10 0-16,-2-19-2 15,1-6 3-15,2-5-4 16,6-12 3-16,7 5-3 16,5 5 1-16,10 6-2 15,7 12 3-15,8 22 0 16,5 19 0-16,1 17 1 15,3 28 0-15,-6 5 2 16,-1 13-2-16,-8 10 1 16,-7 4 1-16,-11 0 0 15,-5 4 0-15,-14-4-2 16,-6-9 0-16,-8-2-2 0,-5-14-1 15,-3-9-2-15,-11-7-7 16,14-3-27-16,-17-18-3 16,15-8 2-16</inkml:trace>
  <inkml:trace contextRef="#ctx0" brushRef="#br0" timeOffset="122328.2316">18934 17960 18 0,'23'37'35'0,"-12"0"-2"16,12 18 2-16,-6-8-31 0,2-4 0 15,-4-1 0-15,-2-3-2 16,-3-14 0-16,-1-9-2 16,-9-16 1-16,0 0 0 15,6-14-1-15,-8-6 1 16,-1-15-3-16,-1-6 1 15,0-3-1-15,2 2 1 16,2 1-1-16,4 5 1 16,3 5 0-16,8 8 0 15,5 14 2-15,7 10-1 16,7 4 0-16,7 8 0 15,4 5 0-15,4-1 0 16,2-3 0-16,-1-2 0 16,-2-7 0-16,-7-4 0 0,-7 0 0 15,-9-5 0-15,-9-7 0 16,-12-1 0-16,-9-3 0 15,-10 1 0-15,-8 2 0 16,-6 8 1-16,-5 1-1 16,1 1 1-16,-1 9 0 15,7 7 0-15,8 10 2 16,7 10-2-16,15 4 2 15,14 4-2-15,10 1 0 16,10-2-3-16,15 1-4 16,-9-13-19-16,23-2-12 15,-9-17 3-15,7-4-1 16</inkml:trace>
  <inkml:trace contextRef="#ctx0" brushRef="#br0" timeOffset="122719.2707">20016 17997 23 0,'-26'-24'32'0,"6"14"3"16,-14 1-3-16,12 11-29 16,-12 1 0-16,1 11 0 15,0 4-1-15,3 14 2 16,3 4 0-16,7 8-1 15,3-3 0-15,9 6-2 16,10-6 1-16,8-12-3 16,10-3 2-16,6-11-2 0,5-12-1 15,2-12 1-15,4-8-2 16,-3-12 1-16,0-6-1 15,-5 0 1-15,-5 1 0 16,-6 0 1-16,-6 6 0 16,-5 12 2-16,-7 16 0 15,0 0 1-15,0 0-1 16,-8 24 2-16,4 9 0 15,3 2-2-15,4 5 0 16,2-6-2-16,8 5-2 16,-4-11-10-16,20 1-21 15,-11-16-2-15,16-5 0 16</inkml:trace>
  <inkml:trace contextRef="#ctx0" brushRef="#br0" timeOffset="123191.3179">20470 17963 37 0,'0'0'35'16,"-36"-6"-2"-16,14 19-9 16,-14-5-20-16,2 7 0 15,-6-2 0-15,4 13-1 16,-3 3 2-16,6 12-1 15,3-1-1-15,6 3-1 16,8 5 0-16,10-6-1 16,8 2 1-16,10-8-3 15,8-3-1-15,6-11 2 16,6-8-1-16,3-12-2 0,1-5 2 15,-1-10-1-15,0-7 1 16,-3-4 0-16,-4-9 0 16,-3-11-2-16,-2-6 1 15,-5-6 0-15,-3-9 0 16,-3-2 0-16,-3-5-2 15,-8-5 0-15,-1-1 4 16,-5 10-2-16,-1 5 3 16,-3 15-1-16,-1 20 2 15,1 16 1-15,9 12 0 16,-12 49 1-16,8 8-1 15,6 20 1-15,1 16 0 16,6-1-2-16,6 1 0 16,9-3-4-16,21 1-26 0,-13-28-9 15,22-11-2-15,0-25 0 16</inkml:trace>
  <inkml:trace contextRef="#ctx0" brushRef="#br0" timeOffset="123778.3766">21813 18045 14 0,'-26'1'30'15,"8"15"3"-15,-17 0 0 16,15 11-27-16,-5 5 1 0,11 2-4 15,0 9 2-15,9 2-2 16,6-3 0-16,11-8 0 16,10-9-3-16,10-14 1 15,8-15-1-15,5-8 0 16,2-15-2-16,-2-16 0 15,-2 0 0-15,-10-5 0 16,-11 0 0-16,-13-1 0 16,-14 9-1-16,-18 8 2 15,-11 9 0-15,-12 13 0 16,-4 11-2-16,-7 8-1 15,11 18-5-15,-7 3-17 16,25 9-5-16,5 1-1 16</inkml:trace>
  <inkml:trace contextRef="#ctx0" brushRef="#br0" timeOffset="124100.4088">22225 18066 18 0,'-26'8'31'16,"12"5"2"-16,-8-2 0 16,18 6-29-16,1 10 2 15,12 8-1-15,4-2 0 16,13-1-1-16,5-9 2 15,8-3-3-15,0-4 0 16,5-10 0-16,0-8-2 0,0-12-1 16,-7-10-1-16,-7-2 1 15,-7-3-2-15,-10-6 1 16,-8-3-2-16,-10-1-1 15,-6 7-5-15,-18-8-20 16,11 10-4-16,-13-3-2 16,15 11 1-16</inkml:trace>
  <inkml:trace contextRef="#ctx0" brushRef="#br0" timeOffset="124326.4314">22776 17768 14 0,'0'0'36'0,"0"16"0"16,7 18-1-16,-13-5-20 16,1 17-11-16,7 11-1 15,6 3-1-15,0 10 1 16,1-2-2-16,1-2-4 15,-6-18-5-15,15-2-27 16,-19-12-1-16,10-11 0 16</inkml:trace>
  <inkml:trace contextRef="#ctx0" brushRef="#br0" timeOffset="124511.4499">22622 18079 36 0,'30'-9'33'0,"25"7"4"16,-2-21-6-16,20-1-39 16,21 9-24-16,-3-11-4 15,17 9 1-15</inkml:trace>
  <inkml:trace contextRef="#ctx0" brushRef="#br0" timeOffset="125115.5103">24023 18189 15 0,'1'-16'32'16,"6"3"2"-16,-17-9-2 0,3 2-28 15,-13-1 0-15,-1 7-1 16,-12 2 0-16,-1 6-2 15,-8 15 1-15,1 14 1 16,-2 7 0-16,4 5-1 16,7 9 1-16,11 1-2 15,11 2 1-15,12 1 0 16,15-14 0-16,13-7-1 15,12-10-2-15,7-15 0 16,5-8 2-16,0-8-1 16,-1-7 0-16,-7-6-1 15,-6-1-1-15,-14-5 1 16,-8 0 0-16,-8 3 1 0,-8 1-2 15,-6 3 1-15,-4 12 0 16,8 14 0-16,-15-8 2 16,15 8 0-16,-3 26 1 15,8 0-1-15,4 11 1 16,3 2-2-16,6-3 1 15,0-2-4-15,9 3-10 16,-14-12-22-16,16-5-2 16,-12-9 2-16</inkml:trace>
  <inkml:trace contextRef="#ctx0" brushRef="#br0" timeOffset="125407.5395">24328 18079 16 0,'19'0'34'15,"-10"19"1"-15,13 19-1 16,-10-5-26-16,6 5-2 16,-11-1-1-16,5-3-2 15,-6-7 1-15,1-6-1 16,-7-5-3-16,0-16 1 15,2-13 1-15,0-5-1 16,3-11-2-16,4-6 2 16,4-7-2-16,5-8-1 15,7 1 0-15,2 4 0 16,6 11-3-16,0 0-4 15,12 20-25-15,-15 4-2 16,8 16 2-16</inkml:trace>
  <inkml:trace contextRef="#ctx0" brushRef="#br0" timeOffset="125724.5712">24868 18080 23 0,'-14'7'34'0,"-10"3"0"15,11 9-11-15,-10 1-16 16,10 4-2-16,1 8 0 16,10 4-1-16,2-7 0 15,7 5-2-15,6-11 0 16,4-12-1-16,5-2 0 0,2-8-1 15,1-11 0-15,1-4 0 16,-5-6-1-16,-1-12 1 16,-6-9-1-16,-5 5 1 15,-6-5-2-15,-9 2 1 16,-4 8-3-16,-13-7-9 15,9 19-17-15,-20 5-5 16,7 21 1-16</inkml:trace>
  <inkml:trace contextRef="#ctx0" brushRef="#br0" timeOffset="126235.6223">25203 18096 13 0,'-8'32'34'15,"-2"-14"0"-15,13 14-1 16,-11-1-26-16,17 11-1 15,1-5-1-15,13 0-2 16,7-1 1-16,9-8-2 16,2-9-1-16,5-8 0 15,4-10-1-15,2-14 1 16,-5-10 0-16,-3-6-2 15,-8-15 0-15,-9-3 0 16,-7-2-1-16,-10-1-1 16,-9 4-2-16,-16 1-7 0,8 12-17 15,-20 1-7-15,8 23 3 16</inkml:trace>
  <inkml:trace contextRef="#ctx0" brushRef="#br0" timeOffset="126663.6651">25907 18200 25 0,'0'0'37'0,"7"15"-2"15,-7-15 2-15,6 27-33 16,-3 4 0-16,-5-1 0 0,4 1-1 16,-5-7 1-16,3 1-2 15,-1-11 1-15,1-14-4 16,0 0 2-16,0 0-2 15,7-15 2-15,0-6-2 16,2-5 0-16,2-6 1 16,5-10-2-16,2-3 1 15,4-6-1-15,4 2 0 16,-2 3 1-16,3 4 0 15,-1 11 1-15,-2 12-1 16,-3 15 1-16,-3 17 1 16,-1 18-1-16,-5 10 1 15,0 5 0-15,-4 5-2 16,1 2 0-16,-2-7-5 0,18 5-19 15,-13-15-12-15,17-12 3 16,-7-8-3-16</inkml:trace>
  <inkml:trace contextRef="#ctx0" brushRef="#br0" timeOffset="127113.7101">26691 18146 30 0,'-31'-30'35'15,"3"7"2"-15,-13-6-7 16,11 20-24-16,-6-9-2 15,8 10-1-15,1 7-1 16,5 11 0-16,2 11 0 16,5 7 0-16,0 9-1 0,6-1-1 15,-1 11 2-15,10-1-1 16,3-2 1-16,5 0 0 15,7-12-1-15,7-12-1 16,9-8 1-16,2-5-1 16,7-13-2-16,0-6 2 15,1-7-2-15,-3-12 0 16,-2-7 0-16,-8-7-2 15,-3-13 0-15,-11-6 0 16,-4-5-1-16,-10-5 0 16,0-3 1-16,-8-4-1 15,-1 4 4-15,-1 7-1 16,2 11 2-16,6 22 2 15,2 18 1-15,0 19 0 16,11 37 0-16,6 18 2 0,-2 19-2 16,5 18 0-16,-3 11 1 15,1-3-3-15,5 4-13 16,-8-16-24-16,12-9 0 15,-11-16-2-15</inkml:trace>
  <inkml:trace contextRef="#ctx0" brushRef="#br0" timeOffset="127519.7507">27802 17941 40 0,'0'0'34'0,"11"23"3"0,-11 4-18 16,7 11-16-16,-2 10 1 15,7 12-1-15,-1 3-1 16,3-1-3-16,8 1-6 15,-14-13-29-15,21-13 1 16,-12-9 0-16</inkml:trace>
  <inkml:trace contextRef="#ctx0" brushRef="#br0" timeOffset="127750.7738">28064 17658 24 0,'0'0'34'0,"26"32"1"16,-12 9-1-16,20 29-30 16,-10 8 0-16,4 12-1 15,-3 6 0-15,-2-6-2 16,-2-6-5-16,-15-12-26 15,7-10-4-15,-18-18-3 16,4-10 0-16</inkml:trace>
  <inkml:trace contextRef="#ctx0" brushRef="#br0" timeOffset="127946.7934">27892 18168 23 0,'29'-18'36'15,"23"9"1"-15,3-13-3 16,29-6-31-16,-6 1-4 16,4 2-7-16,6 6-23 15,-19-6-5-15,-4 9 3 16</inkml:trace>
  <inkml:trace contextRef="#ctx0" brushRef="#br0" timeOffset="128134.8122">27682 17677 30 0,'9'25'30'0,"12"1"-28"15,7 1-1-15,2 5-37 16</inkml:trace>
  <inkml:trace contextRef="#ctx0" brushRef="#br0" timeOffset="128360.8348">28833 18310 45 0,'-13'5'35'0,"-3"0"-32"16,2-1-3-16,-6 2-40 15,2-7-1-15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30T23:25:57.54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32174 15549 3 0,'0'0'15'0,"0"0"-4"0,8 33-5 16,-21-52-1-16,1 17 0 15,-7-8-1-15,-3 13 0 16,-5-10-2-16,8 14 1 15,-3-12 0-15,8 10 3 16,-2 2-1-16,2-5-1 16,14-2 0-16,-17 5 1 15,17-5-2-15,0 0-1 16,12-9-1-16,4 0 0 15,-16 9 2-15,0 0 0 16,0 0 0-16,63-27 0 16,-63 27 1-16,0 0-1 15,70-23 1-15,-70 23 1 16,0 0-3-16,63-18 1 15,-63 18-1-15,0 0 0 0,0 0 0 16,21-13-3-16,-33 18 1 16,-9 12-2-16,-17 6 1 15,-9 4 0-15,-7-4-1 16,9 3 0-16,10-8 0 15,35-18 2-15,0 0 0 16,0 0 0-16,20 2-1 16,-20-2 3-16,0 0 0 15,52-9 0-15,-52 9-1 16,0 0 1-16,56-6 0 15,-56 6 1-15,0 0-1 16,43 23-4-16,-39-5 0 16,-9 4 0-16,-11 3 0 15,-10 2 0-15,-8-1 0 0,-1-2 0 16,5-10 0-16,30-14 2 15,-13 10 0-15,13-10 0 16,28-9 0-16,-28 9 2 16,0 0 0-16,0 0-1 15,60-20 1-15,-60 20 1 16,0 0-1-16,0 0 1 15,61-21 0-15,-61 21-2 16,0 0 0-16,27-2-2 16,-27 2 0-16,0 0 1 15,0 0 1-15,0 0 0 16,0 0-1-16,0 0 0 15,0 0 0-15,0 0 2 16,0 0 1-16,0 0-3 0,0 0 0 16,0 0 1-16,0 0-1 15,-13 20-2-15,13-20 1 16,-7 18-1-16,7-18 0 15,0 0 0-15,0 0-17 16,0 0-16-16,0 0 0 16,0 0 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6-25T21:35:05.68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4432 1352 26 0,'9'-11'28'0,"-4"-9"3"16,9 4-3-16,-14-11-8 15,18 8-5-15,-18-13-5 0,14 5-1 16,-11-12-3-16,6 7 0 15,-7-4-4-15,3 6 1 16,-5 4-1-16,3 3 1 16,-3 0-3-16,1 10 2 15,-1 13-1-15,0 0-1 16,-4 26 2-16,-2 11-2 15,-1 9 1-15,-4 17-1 16,-2 12 0-16,-1 10-2 16,-2 6 2-16,0-3-2 15,0-10 1-15,3-11 0 16,4-18 1-16,2-15-2 15,1-21 2-15,6-13 0 16,0-33 0-16,4-11 0 0,2-13 1 16,3-13 1-16,1-8-1 15,0-5 2-15,0 0-3 16,1 4 3-16,-4 13-3 15,0 7 4-15,-5 15-4 16,-2 20 2-16,0 24-1 16,-10 17-1-16,1 21 1 15,-1 20 0-15,1 12 0 16,0 20-4-16,1 5 3 15,3 5-2-15,1 0 2 16,3-6-2-16,2-12 1 16,3-11-1-16,1-24 2 15,0-19 0-15,-5-28 0 16,16-11 1-16,-6-25-1 15,2-20 1-15,2-19 0 0,1-10 1 16,1-12-1-16,-1-3 1 16,-3 2-1-16,-3 3 1 15,-4 14-2-15,-3 11 3 16,-3 20-3-16,-3 15 1 15,4 35-1-15,-17 4-1 16,6 35 2-16,1 18-1 16,-2 16 0-16,2 17-1 15,1 7 1-15,0 11-1 16,2-4 1-16,2-1-2 15,4-17 2-15,0-8-2 16,1-20 2-16,1-17 0 16,0-22-1-16,-1-19 1 15,5-18 0-15,-1-20-1 0,1-12 2 16,3-15-1-16,1-13 1 15,1-13 0-15,-1 3 0 16,0-4 1-16,-4 13-2 16,2 7 3-16,-5 12-3 15,-2 15 1-15,-2 24-1 16,2 21 0-16,-13 27 0 15,5 19 1-15,1 15-1 16,-2 18-1-16,1 15 1 16,0 13-1-16,2 5 1 15,1-1 0-15,2-6 0 16,-1-6 0-16,4-15 0 15,0-14 0-15,3-20 1 16,-5-20 0-16,2-30 0 0,0 0-1 16,7-30 0-16,-2-20-1 15,1-26 1-15,5-14 0 16,-2-11 0-16,4-12 1 15,-2 1-1-15,-2 3 0 16,1 15 1-16,-2 12 0 16,-1 27 0-16,-5 22 0 15,-2 33-1-15,-5 22 0 16,-3 22 0-16,1 27-1 15,-4 20 1-15,2 20 0 16,-4 19 0-16,3 7-1 16,2-4 1-16,3-1-1 15,3-8 1-15,0-13 1 0,2-18-1 16,-1-24-1-16,2-20 0 15,-1-18 2-15,2-20-1 16,-2-11-1-16,5-37 2 16,1-6-2-16,3-23 2 15,2-8-2-15,-1-17 2 16,1-5-2-16,-2-5 1 15,1 7 0-15,-5 15 0 16,-1 16 0-16,-4 19 0 16,-2 28-1-16,-2 28 1 15,-1 24 2-15,-1 28-2 16,-2 16 1-16,2 15-1 15,-3 10 1-15,1 10-1 16,0-4 1-16,2-5 0 0,1-9-2 16,5-19 1-16,-3-11-1 15,2-16 1-15,-1-18 0 16,2-33 0-16,0 0 0 15,8-27 1-15,-1-15-1 16,-1-14 0-16,2-19 0 16,3-13 0-16,-2-12 0 15,3-2 0-15,-4-1-1 16,-1 15 1-16,-3 9 0 15,-1 19 0-15,-2 23-1 16,-1 37 1-16,0 0 2 16,-11 50-2-16,4 13 1 15,-2 19-1-15,3 10 1 16,-3 12-1-16,3 1 1 15,-1-4-2-15,0-10-1 0,3-10 2 16,2-13-1-16,-1-17 1 16,1-14-1-16,2-15 1 15,0-22 0-15,0 0 0 16,-2-21 1-16,4-11 0 15,0-10-1-15,1-10 1 16,-1-11 0-16,1-4-1 16,0 6 0-16,-3 7 0 15,1 6 0-15,-1 16 0 16,0 17 0-16,0 15 0 15,-4 31 0-15,3 10 0 16,-1 13 0-16,1 12 0 16,0 11-1-16,1 3 2 0,-1 4-2 15,1-2 2-15,1-4-2 16,-1-7 2-16,1-10-1 15,-2-11 0-15,1-11 0 16,0-12 0-16,0-27 0 16,0 0 0-16,-1-15 1 15,1-18-1-15,2-14 0 16,1-11-1-16,1-12 1 15,-2-12 0-15,1-3 1 16,-2 3-1-16,-1 9 0 16,-1 9 0-16,-2 17 0 15,1 17 0-15,2 30 0 16,-9 13 0-16,2 28 0 15,2 18 0-15,-3 13 0 0,1 12 0 16,-1 7 0-16,0 3 1 16,-2-3-1-16,2-7 0 15,-1-7-1-15,3-12 1 16,-1-13 0-16,2-14 0 15,1-14 0-15,4-24 0 16,0 0 0-16,-2-21 0 16,6-16 0-16,2-13 0 15,3-11 0-15,-1-7 0 16,2 1 1-16,-1 2-2 15,0 10 1-15,-4 7 0 16,0 17 0-16,-1 14 0 16,-4 17-1-16,3 30 2 15,-3 7-1-15,-2 17 0 0,0 10 0 16,-1 9 1-16,-1 2-1 15,1 4 1-15,-1-9-1 16,0-2-1-16,-1-16 2 16,2-12-2-16,1-14 1 15,2-26 0-15,0 0 0 16,-3-21 1-16,4-17-1 15,3-16 1-15,1-6-1 16,-1-12 0-16,-1-1 0 16,-3-1 0-16,-2 6 0 15,-1 11-1-15,-1 11 1 16,-3 14 0-16,-2 18 0 15,9 14 0-15,-18 32 0 16,12 12 0-16,1 11 0 0,-1 13 0 16,1 9 1-16,1 5-2 15,-1-7 1-15,1-9 0 16,2-11 0-16,-1-19 0 15,1-16 0-15,2-20 0 16,-5-28 0-16,3-17 1 16,4-13-2-16,0-12 2 15,-1-12-1-15,2-3 0 16,-2 2 0-16,-2 7 0 15,0 12 0-15,-2 13 0 16,-1 18-1-16,4 33 1 16,-14 2 0-16,5 34 1 15,1 18-2-15,1 20 2 16,0 15-1-16,-2 8 0 15,2-1 0-15,0-6 0 0,3-14 0 16,0-19 0-16,3-17 0 16,0-25-1-16,2-27 1 15,2-26 0-15,2-12 0 16,0-16 1-16,-1-11-1 15,0-8 1-15,-2-1-1 16,-3 3 0-16,-3 10 1 16,-2 13-1-16,-5 13 1 15,0 21-1-15,-2 25 0 16,-3 22 0-16,2 23 0 15,-1 24 1-15,1 15-1 16,-2 20 0-16,1 6 0 0,-1-2 1 16,1-12 0-1,5-10-1-15,-1-21 0 0,5-26 0 16,1-25 0-16,3-34 1 15,5-23-1-15,3-19 0 16,2-17-1-16,-1-11 2 16,-2-6-2-16,-1 2 1 15,-4 8-1-15,0 15 1 16,-3 13-1-16,-2 22 1 15,-2 24 0-15,-2 29 0 16,-2 25 0-16,2 27 0 16,-1 19 1-16,-1 22 0 15,-2 9 0-15,-2 1-2 16,1-9 2-16,1-20-1 15,3-17 0-15,2-28 1 16,0-30-1-16,3-34 0 0,5-26 0 16,1-24 0-16,1-20-1 15,0-8 1-15,-2-13 0 16,-1-6-1-16,-3 2 1 15,-5 12-1-15,-3 13 1 16,0 19-1-16,0 21 1 16,-2 25 0-16,1 30-1 15,1 26 2-15,2 29-1 16,1 23 0-16,4 15 0 15,0 8 0-15,2 4 0 16,3-14 0-16,4-14 0 16,1-19 0-16,4-25-1 15,3-34 1-15,1-28 1 0,3-26-1 16,1-21 0-16,1-12 1 15,-4-14-1-15,3-4 0 16,-5 1 0-16,-1 8 0 16,-3 17 0-16,-3 15-2 15,-2 22 2-15,-3 25 0 16,0 26-1-16,-4 23 2 15,0 27-1-15,1 25 0 16,-2 11 0-16,1 15 1 16,-2 4-1-16,-1-9 0 15,2-15 1-15,4-13-1 16,1-24 0-16,-1-33 0 15,1-25 0-15,5-30 0 16,-1-23 0-16,2-15 0 0,-1-11 0 16,-1-15 0-16,0-6-1 15,0 4 1-15,-1 8-1 16,-3 14 1-16,-2 13-1 15,2 19 1-15,0 20 0 16,0 22 0-16,8 37 0 16,-5 13 1-16,3 17-1 15,3 9 1-15,1 7 0 16,2-4-1-16,1-9-1 15,2-18 1-15,-1-16 0 16,4-21 0-16,2-25 0 16,-1-22 0-16,2-19-1 15,-2-12 1-15,-2-10 0 16,-2-4-1-16,-1-2 1 15,-2 3-1-15,-3 11 2 0,-4 11-3 16,-4 17 2-16,1 15-1 16,-2 22 1-16,-8 26 1 15,3 20-2-15,-4 20 2 16,1 18-1-16,-2 16 1 15,2 10 0-15,-2-3 0 16,3-8 0-16,2-12 0 16,2-19 0-16,3-15-1 15,3-26 1-15,-3-27-1 16,10-27-1-16,-2-18 0 15,0-15 1-15,1-12-1 16,-2-9 0-16,3-12 1 16,-7 0-1-16,1 6 0 15,-4 10 1-15,-1 14 0 0,-2 14 0 16,-3 19 0-16,6 30 0 15,-17 8 0-15,4 30 0 16,-2 25 1-16,-3 16 0 16,-5 12-1-16,-3 12 1 15,-2-4-1-15,1-12 1 16,0-13-1-16,5-16 1 15,0-26-1-15,4-27 0 16,5-24 0-16,5-29 0 16,6-15 0-16,0-16-1 15,1-17 1-15,-2-9 1 16,1-9-2-16,-7 0 2 15,-4 6-2-15,-4 13 1 16,-2 16 0-16,-2 24 0 0,-3 29-1 16,-2 33-1-16,0 34 3 15,2 25-2-15,1 37 2 16,0 23-1-16,-2 15 0 15,-2 0 0-15,7-9 1 16,0-20 0-16,5-19-1 16,5-27 1-16,3-42-1 15,5-38 0-15,4-39 0 16,5-25 0-16,3-26 0 15,1-17 1-15,-3-21-2 16,1-12 1-16,-4-4 0 16,-3 10-1-16,-2 19 1 15,-4 22 0-15,0 29-1 0,-1 38 0 16,5 40 1-16,-12 54-1 15,8 35 2-15,-1 31-2 16,0 28 2-16,0 16-1 16,-3 0 0-16,2-16 0 15,-1-22 0-15,5-28 1 16,2-35-1-16,2-37 0 15,2-52 0-15,4-35 0 16,0-31 1-16,1-25 0 16,-3-23-1-16,-2-19-1 15,-4-12 1-15,-5-2 0 16,-3 18-1-16,-2 16 2 15,-1 26-2-15,1 33 1 16,2 41 0-16,8 39 0 16,-6 69-1-16,8 35 1 0,5 37 1 15,2 32-2-15,4 21 1 16,4 2-1-16,1-12 2 15,6-26-1-15,0-28 0 16,6-46 2-16,0-44-2 16,1-49 0-16,-2-50 0 15,-1-33 0-15,0-21 0 16,-8-19 0-16,-2-25 0 15,-6-5-1-15,-6 7 1 16,-5 14 0-16,-2 25-1 16,-4 22 1-16,-1 35 0 15,-3 41 0-15,0 53-1 16,0 39 1-16,0 34 1 15,1 26-2-15,3 28 2 0,2 8-1 16,1-10 0-16,3-16 0 16,4-30 1-16,3-31-1 15,2-37 0-15,-10-46 0 16,22-37 0-16,-12-36 0 15,-1-23-1-15,-1-22 2 16,-3-19-2-16,-2-14 1 16,-6 1 0-16,-2 8 0 15,-5 21-1-15,-1 19 1 16,2 26 1-16,-2 36-1 15,11 40-1-15,-20 58 2 16,14 31-1-16,2 26 0 16,3 22 0-16,1 21 0 15,2-2 0-15,5-14 1 0,2-27-1 16,2-25 0-16,2-35 0 15,0-39 0-15,3-40 0 16,-4-38 1-16,1-29-2 16,-2-23 1-16,-5-23 0 15,-3-20 0-15,-5-7 0 16,-7 4-1-16,-7 5 1 15,-4 22-1-15,-3 23 1 16,0 34 1-16,-5 53-1 16,2 49 0-16,0 53-1 15,8 45 1-15,5 44 0 16,2 28 1-16,4 22-1 15,2-4-1-15,6-24 1 16,5-29 1-16,1-41-1 16,5-44 1-16,-1-54-1 0,7-54 0 15,-2-49 1-15,-1-34 0 16,1-26-2-16,-5-30 0 15,-3-18 2-15,-9-14-1 16,-9 1-1-16,-11 14 0 16,-4 22 0-16,-3 34-1 15,1 40 2-15,-4 51 0 16,4 59 0-16,0 55-1 15,9 56 1-15,4 39 0 16,1 31 0-16,3 17 1 16,6 1 0-16,3-20-2 15,3-30 1-15,3-33 0 16,3-49 0-16,0-45 1 15,5-52-1-15,0-51 0 0,-6-33 0 16,1-28 0-16,-5-28 0 16,-5-25 0-16,-3-9 0 15,-6 1-1-15,-5 15 0 16,-3 25 1-16,1 26 0 15,-2 42 1-15,2 52-1 16,2 50 0-16,3 53-1 16,4 45 1-16,4 39 1 15,1 21-1-15,0 17 1 16,4-10-3-16,3-21 3 15,2-26-2-15,2-33 2 16,2-44 0-16,-1-48-1 16,1-48-1-16,0-42 2 0,-4-29 0 15,2-28-2-15,-7-28 1 16,-5-21 0-16,-8-9-1 15,-10 3 1-15,-8 19 0 16,0 21 0-16,-1 38-1 16,-1 47 2-16,5 54-1 15,4 55 2-15,8 65-1 16,16 55-1-16,9 37 0 15,0 30 0-15,8 0 0 16,1-16 0-16,1-26-1 16,1-34 1-16,-4-54 0 15,0-56-1-15,-16-51 1 16,19-70 0-16,-16-35-1 15,-6-31 1-15,-2-37-1 0,-10-32 2 16,-9-17-2-16,-8-23 1 16,-8 7 0-16,-5 19 0 15,3 28 1-15,-1 39-1 16,6 59 0-16,10 68-1 15,6 61 2-15,12 74-1 16,13 63 0-16,10 42 1 16,4 27 0-16,4 2 0 15,1-18 0-15,2-31 0 16,2-35-1-16,-4-53 1 15,0-60 0-15,-7-60-1 16,-5-52 1-16,-3-38-1 16,-2-34 0-16,-2-34 0 15,-8-23 0-15,-5-19-1 0,-10-1 0 16,-4 15 0-16,1 24-1 15,0 28 2-15,0 47-1 16,0 60-1-16,6 57 3 16,0 65 0-16,8 60-1 15,7 44 1-15,1 32 0 16,1 21-1-16,3-8 1 15,3-22 0-15,-2-35-1 16,5-35 0-16,1-56 0 16,-1-54 0-16,0-52 0 15,-1-43 0-15,-4-34 0 16,-3-35 0-16,-4-25 0 15,-7-25-1-15,-6-12 0 16,-11-9 0-16,-6 14 0 16,-3 23 1-16,3 26-2 0,1 52 1 15,7 58 0-15,4 57 2 16,7 58 0-16,11 66-2 15,8 38 1-15,6 27 0 16,1 16 1-16,2-12 0 16,-2-26 0-16,3-31 0 15,2-38-2-15,0-53 3 16,-6-48-1-16,0-53-1 15,-3-36 1-15,-1-36-1 16,-3-29 0-16,-6-22 0 16,-3-19 1-16,-12-7-2 15,-6 7-1-15,-2 11 2 16,-2 26-2-16,0 33 1 15,1 48 0-15,4 49 1 0,4 55 0 16,7 53-1-16,10 45 1 16,10 40 1-16,1 15 0 15,3 9 0-15,0-14-1 16,0-23 1-16,-1-29-1 15,4-47 1-15,-4-47 0 16,-2-51 0-16,1-40-1 16,-6-31 0-16,1-28 0 15,-5-32 0-15,0-23 0 16,-9-15-2-16,-8-9 2 15,-11-4-1-15,-4 15 0 16,1 21 0-16,2 24 0 16,0 45-1-16,10 48 2 0,7 56 0 15,10 53 0-15,7 66 0 16,11 38 0-16,3 40 1 15,6 21 0-15,4-1 0 16,-5-20 0-16,1-29 0 16,-4-34 1-16,1-56-2 15,-8-51 2-15,-2-64-2 16,-4-44 1-16,-5-40-1 15,-3-25 1-15,-8-32-2 16,-4-22 0-16,-9-12 1 16,-6-1-1-16,-7 14 0 15,-2 17 0-15,-3 30-1 16,10 32 1-16,3 51 0 15,9 48 1-15,9 60-1 0,13 45 0 16,10 42 3-16,2 35-2 16,5 20 1-16,-3 12-1 15,1-13 1-15,-3-14 0 16,0-32 0-16,-4-29 1 15,-6-36-1-15,-3-39 1 16,-6-32-2-16,0-24 2 16,-5-30-2-16,-2-19 0 15,1-21 0-15,-3-18 0 16,4-17 0-16,2-11-1 15,2-6 0-15,7-5 0 16,3 4 0-16,3 7 1 16,1 16-1-16,1 18 0 15,-4 25-1-15,-1 27 0 0,-9 30-2 16,0 0-3-16,-4 53-4 15,-20-10-5-15,9 28-2 16,-36-18-9-16,27 23-3 16,-30-23-6-16,17 8-1 15,-11-9 0-15</inkml:trace>
  <inkml:trace contextRef="#ctx0" brushRef="#br0" timeOffset="1953.3906">3984 3441 22 0,'10'-41'27'0,"2"9"0"16,-7-7-2-16,9 19-10 15,-14-9-2-15,14 24-2 0,-14 5-2 16,13 13-2-16,-11 14-3 16,7 22 0-16,-6 12-2 15,3 11 0-15,-2 2 0 16,0-1-1-16,-3-6-1 15,2-11 1-15,1-13-1 16,2-20 0-16,-6-23 1 16,20-20 0-16,-7-13 0 15,3-10-1-15,5-14 0 16,2-6 0-16,4-5 0 15,1 1-1-15,2 4 1 16,0 9 0-16,-5 12-1 16,0 12 1-16,-5 21 0 15,-3 16 0-15,-7 14 1 16,-3 18-1-16,-5 12 0 0,-2 5 1 15,-3 5-1-15,-1-1 1 16,-1-11 0-16,1-7 0 16,1-11 0-16,2-15 0 15,1-16-1-15,0 0 1 16,5-25 0-16,1-4 0 15,3-10 0-15,2-5-1 16,2-3 1-16,3-3-1 16,1 1 1-16,-2-2-2 15,2 7 2-15,-1 6-1 16,-5 12 0-16,1 7 0 15,-12 19-1-15,11-5 1 16,-7 16 1-16,-2 13-1 16,-5 5 0-16,-1 7 0 0,2-2 0 15,-4 1 0-15,3-5 1 16,-3-5 0-16,3-11-1 15,3-14 1-15,0 0 0 16,0 0-1-16,3-20 1 16,4-6 0-16,-2-5 0 15,7-3-1-15,-2-1 0 16,3-5 0-16,-2 7 1 15,3-1-2-15,-1 8 2 16,-2 4-2-16,-4 11 1 16,-7 11 0-16,0 0 0 15,9 18 0-15,-13 5 0 16,2 11 0-16,-3 1 0 15,0 3 0-15,-1-4 0 0,4-2 1 16,-1-11-1-16,2-3 1 16,1-18-1-16,0 0 0 15,0 0 1-15,10-25-1 16,-3 3 1-16,0-6-1 15,0 1 0-15,1-4 1 16,-2 3-1-16,2 1 0 16,-2 5 0-16,-2 6 0 15,-4 16 0-15,0 0 0 16,0 0 0-16,5 11 0 15,-7 12-1-15,-3 7 1 16,1 2 0-16,-1 7 0 16,-1-2 0-16,3-1 0 15,-3-5-1-15,4-9 1 16,2-22 1-16,-2 13-1 0,2-13 1 15,4-17-1-15,-1-1 0 16,1-8 1-16,1 0-1 16,-1-3 0-16,0 5 0 15,-2-2 0-15,1 6 0 16,-3 2 0-16,0 3 0 15,0 15 0-15,0 0-1 16,0 0 1-16,-16 19 0 16,7 4 0-16,-1 6 0 15,-2 9 0-15,0 0 0 16,-1 4 0-16,0-1 0 15,0-5 0-15,4-6 0 0,0-2 0 16,3-9 0-16,-1-7 0 16,3-1 0-16,4-11 0 15,0 0 0-15,-7 12 0 16,7-12 0-16,-7 14 0 15,7-14 0-15,-5 24-1 16,2-10 1-16,1 4 0 16,-2-3 0-16,1 3 0 15,-1-5 0-15,2 0 0 16,2-13 0-16,0 0-1 15,0 0 0-15,0 0-1 16,0 0-2-16,-5-26-8 16,21 23-22-16,-16-18 0 15,15 12-1-15,-13-11 1 16</inkml:trace>
  <inkml:trace contextRef="#ctx0" brushRef="#br0" timeOffset="8623.7244">4085 2969 49 0,'4'-37'30'0,"-13"-2"2"0,8 16-2 16,-15 3-24-16,16 20 1 15,-25 2 0-15,13 28-2 16,-11 15 1-16,2 24-2 15,-7 22-1-15,0 24-1 16,-4 21 0-16,2 9 0 16,5-8 0-16,4-11 0 15,5-21-1-15,8-26 1 16,10-35-2-16,-2-44 1 15,28-34 0-15,-5-32-1 16,3-24 0-16,1-14 0 16,1-15 0-16,-1-8 0 15,0-5 0-15,-5 5 0 16,-2 3 0-16,-4 18 0 0,-4 16 0 15,-3 23 0-15,-4 28-1 16,-5 39 1-16,-4 16 0 16,-5 41-1-16,-8 35 1 15,-6 28 1-15,-6 24 0 16,-2 10-1-16,-5-4 1 15,2-16 0-15,3-17 1 16,7-26 0-16,3-39-2 16,11-39 1-16,7-42 0 15,10-39-1-15,8-22 1 16,5-16-1-16,0-16-1 15,1-10 1-15,-4-8 0 16,-5-2 0-16,-4 4 0 16,-9 15 0-16,-6 11 0 0,-3 20 0 15,-1 27 0-15,-7 42 0 16,-3 49-1-16,-4 46 0 15,-2 50 1-15,-2 50 0 16,-2 47 0-16,-3 41 1 16,4 31 0-16,0 1 0 15,4-13 0-15,2-16 1 16,7-34-1-16,3-41 0 15,4-56 0-15,1-60 0 16,1-60-1-16,4-44 1 16,3-44-1-16,5-38 0 15,-2-33 0-15,2-29 0 16,-1-16 0-16,-2-10 0 15,0-1-1-15,0 12 0 16,2 23 1-16,-2 29-1 0,1 36 1 16,-2 44-1-16,0 59 0 15,1 42 1-15,-5 56 0 16,-6 44 0-16,-8 40 1 15,0 36-1-15,-8 18 1 16,-2 2 1-16,-3-16 0 16,0-20 0-16,3-30-1 15,2-42 0-15,4-48 0 16,-4-51 1-16,7-46-1 15,6-40 0-15,3-39-2 16,5-35 2-16,-1-34-1 16,1-23 1-16,4-17-2 0,0-14 0 15,6 3 1-15,3 13-1 16,1 23 1-16,1 29-1 15,1 39 1-15,2 41-1 16,-2 50 1-16,-2 53 0 16,-7 51 0-16,-6 40 1 15,-5 47-1-15,-1 38 0 16,-4 28 0-16,-3 11 1 15,2-13-1-15,-2-18 1 16,3-31-1-16,2-34 0 16,-1-51 1-16,3-51-1 15,10-51 1-15,-14-55-1 16,13-29 1-16,1-33-1 15,2-32 0-15,-1-27 0 16,2-16-1-16,-2-12 1 0,-2-1-1 16,4 9 1-16,-1 17-1 15,2 27 0-15,0 32 1 16,1 40-1-16,1 45 1 15,2 50 0-15,-1 52 0 16,-6 43 1-16,-5 50-2 16,-1 42 2-16,-4 35-1 15,1 20 1-15,-5 7-1 16,0-11 1-16,-1-19 0 15,1-24-1-15,-2-43 1 16,0-44 1-16,0-49-2 16,0-46 0-16,6-50 0 15,1-38-1-15,4-41 1 16,4-40 0-16,3-32 0 0,5-28 0 15,4-19-1-15,7-1 1 16,4 8 0-16,5 16-1 16,4 28 1-16,-1 32-1 15,5 38 1-15,-4 40-1 16,-5 47 2-16,-7 38-1 15,-11 45 1-15,-9 40-1 16,-9 44 1-16,-7 43-1 16,-3 36 1-16,-4 21 0 15,-6 9-1-15,-3 5 0 16,-4-10 1-16,0-17-1 15,-4-25 0-15,3-35 0 16,-3-34 0-16,3-26 0 0,2-31 0 16,5-28 1-16,7-29-2 15,5-31 1-15,10-34 1 16,10-29-1-16,8-35 0 15,7-32 0-15,6-30 0 16,6-23-1-16,10-14 1 16,2-5 0-16,7 4 0 15,-3 13-1-15,-5 30 1 16,-7 26-1-16,-2 39 1 15,-9 40 0-15,-9 40 0 16,-8 43 0-16,-14 42-1 16,-8 40 2-16,-5 36-1 15,-3 34 0-15,-2 28 0 16,1 17 1-16,-2 6-1 0,-1-2-1 15,0-10 1-15,3-22-1 16,-2-23 0-16,5-28 1 16,-1-32-1-16,2-33 1 15,1-32-1-15,6-30 1 16,4-36 1-16,7-32-2 15,4-40 3-15,0-32-2 16,1-37 1-16,3-33-1 16,1-27 1-16,3-17 0 15,9-9-1-15,-1 11 1 16,13 13-2-16,3 24 0 15,1 37 1-15,-3 46-1 16,2 52 0-16,-6 52 1 16,-9 51 0-16,-11 47 0 0,-12 55 0 15,-7 36 1-15,-5 39-1 16,-2 20 0-16,-3 4-1 15,-1 5 2-15,-4-10-3 16,2-24 2-16,3-32 0 16,-2-35-1-16,3-41 0 15,2-43 2-15,4-39-1 16,6-46 0-16,5-38 0 15,9-40 0-15,0-34 0 16,6-30 1-16,3-26 0 16,5-17-1-16,7 1 2 15,4 10-2-15,3 21 1 16,-2 32-1-16,3 35 1 15,-3 50-2-15,-1 50 1 16,-4 53 0-16,-9 49 0 0,-7 46 0 16,-2 39-2-16,-6 39 2 15,2 35-1-15,-7 14 1 16,-3 9-1-16,-3 5 1 15,-9-6-1-15,-2-15 0 16,-8-24 1-16,-5-32-1 16,-3-42 1-16,0-39 0 15,-1-47 0-15,6-48-1 16,5-52 1-16,3-50 0 15,4-50 0-15,1-46 0 16,3-36 1-16,2-28 0 16,-1-20-1-16,3 0 0 15,6 8 1-15,6 21 0 16,6 35 0-16,5 39 0 0,3 46-1 15,0 56 0-15,4 58 0 16,-8 53 0-16,-5 51-1 16,-9 45 1-16,-2 49-1 15,0 37 1-15,-7 31-1 16,-3 7 0-16,-2 0 1 15,-1-11-1-15,1-25 1 16,0-30 0-16,-1-47 0 16,-2-47-2-16,-1-55 4 15,5-48-2-15,1-58 2 16,9-51-2-16,-3-53 2 15,10-45-2-15,-8-45 2 16,7-28-2-16,0-21 0 0,1-12 0 16,5 8-1-16,-5 19 1 15,8 37-2-15,-3 37 2 16,4 49-2-16,-4 47 3 15,6 60-3-15,-7 60 2 16,-2 58 0-16,-4 48-1 16,-8 53 3-16,2 94-1 15,4 1-1-15,3 29-2 16,6 6 3-16,4-7-2 15,7-22 0-15,3-36 0 16,4-50-2-16,-1-102 2 16,-5-21 1-16,-3-64 1 15,-4-63-1-15,2-52 1 16,-6-55 0-16,2-43-1 15,-3-40 0-15,-4-36 0 16,3-24 0-16,-6-20 1 0,-5-3-1 16,-2 7 0-16,0 25 0 15,0 34 1-15,5 41 1 16,1 50-2-16,3 52 1 15,3 62-1-15,1 61 0 16,0 59 0-16,-1 54 0 16,-3 47 0-16,1 46-1 15,5 40 1-15,1 29-1 16,4 8 1-16,5-10 0 15,2-23-1-15,-1-36 2 16,3-40-2-16,-3-54 2 16,-3-56-2-16,-6-60 1 0,0-58 0 15,-5-48 0-15,1-43 1 16,1-40-2-16,-1-36 1 15,-6-29 0-15,-6-27 1 16,-6-11 0-16,-3 1-1 16,0 15 1-16,-3 19 0 15,3 32 0-15,2 35-1 16,7 40 2-16,3 53-2 15,9 50 0-15,-3 52 1 16,3 45-2-16,2 48 1 16,-6 48 0-16,4 33 0 15,2 41-1-15,10 20 1 16,1 3 0-16,7-8-1 15,1-15 1-15,2-29-1 16,-2-36 1-16,0-35-1 0,-7-44 2 16,-8-39-3-16,-1-41 3 15,-2-33-1-15,-2-38 0 16,-1-31 0-16,-1-34 0 15,-1-26 1-15,-4-24-1 16,-5-15 0-16,-1 4 0 16,-1 6 0-16,-3 19-3 15,-4 13-2-15,4 38-9 16,-25 0-10-16,20 34-12 15,-16-1-3-15,3 7-3 16,-16-12-1-16</inkml:trace>
  <inkml:trace contextRef="#ctx0" brushRef="#br0" timeOffset="18441.6876">3295 6746 74 0,'-14'-11'36'16,"14"11"-1"-16,-30-22 0 15,30 22-29-15,-27-12 0 16,16 28-1-16,-10 17-2 0,6 21 0 15,-7 28-1-15,2 26 0 16,-1 30-2-16,-1 25 2 16,-2 12-2-16,8 5-1 15,0-13 2-15,7-10-2 16,4-30 2-16,3-28-1 15,3-42 0-15,5-40 0 16,2-43 0-16,1-30 1 16,3-33 0-16,-1-26-1 15,6-20 1-15,2-18-2 16,-1-4 2-16,0-2-1 15,0 8 1-15,-4 15-1 16,-2 24 1-16,-3 27-1 0,-4 30 1 16,-7 37 0-16,-4 32-1 15,-6 37 0-15,-6 33-1 16,-3 28 1-16,-2 25-1 15,-2 12 2-15,-3 2-2 16,1-9 0-16,-1-17 1 16,7-21 0-16,3-28 0 15,3-38-1-15,2-40 2 16,4-27-2-16,4-33 1 15,7-20 1-15,5-16-1 16,0-19 0-16,4-8 1 16,0-2 1-16,3 0-2 15,3 5 0-15,0 16 1 16,-2 12 0-16,1 19 0 0,-3 27 0 15,1 26-1-15,-3 25 0 16,-7 26 1-16,-5 20-1 16,-7 23 0-16,-5 12 1 15,-3 9-1-15,-2 0 0 16,-7 0-1-16,2-8 1 15,-1-14 0-15,4-12 0 16,3-26-1-16,7-18 1 16,10-15 0-16,-4-38 0 15,11-17 1-15,6-16 0 16,5-13-1-16,4-16 1 15,3-6 0-15,-2-6 0 16,2 3 0-16,-3 5-1 16,-2 15 0-16,-2 9 0 15,-2 20 1-15,-6 18-1 0,-3 24 1 16,-7 18-1-16,2 36 0 15,-8 19 0-15,-6 23 0 16,-2 22 0-16,0 19-1 16,1 17 1-16,-1 15-2 15,3 4 2-15,2 7-1 16,3-2 0-16,3-8 0 15,6-7 1-15,-2-9 0 16,4-11-1-16,-1-12 1 16,4-5 1-16,-2-12-1 15,2-3 1-15,4-4-1 16,-1-5 0-16,1 1 0 15,-3-2 0-15,3 2 1 16,-3 3-2-16,2 2 1 0,-1 1-1 16,-2 4 1-16,0 1 0 15,-2 0 0-15,-2-1 0 16,0-6 0-16,-3-4-1 15,-2-11 2-15,1-8-1 16,-4-11-1-16,-1-12 2 16,-5-9-1-16,-2-14-1 15,-1-11 1-15,-1-10 0 16,-1-10 0-16,-2-8 0 15,-4-8 0-15,2-7 0 16,0-11 0-16,1-8 0 16,5-8 0-16,1-7 0 15,2-10 0-15,4-11-1 16,2-13 2-16,6-8-2 15,2-9 1-15,3-3 0 0,2-2 0 16,0 1 0-16,1 7 0 16,-1 11 0-16,0 21 0 15,-3 17 0-15,1 26-1 16,-3 26 1-16,-4 27 0 15,-3 27 1-15,-1 29-1 16,0 28-1-16,3 27 2 16,0 24-1-16,2 18 1 15,4 12-1-15,2 8 0 16,3 2 0-16,-1-3-1 15,-3-11 1-15,2-14-1 16,0-19 0-16,-2-20 1 16,-2-18 0-16,-1-23-1 15,-3-19 1-15,2-23 0 0,1-16 1 16,-3-21-1-16,4-23 0 15,-7-19 0-15,2-25 0 16,1-23 1-16,0-17-1 16,-1-14 1-16,2-11-2 15,-1-1 2-15,2 2-1 16,2 9 1-16,-2 20 0 15,-1 17-1-15,0 21 0 16,2 21-1-16,-2 17 1 16,-1 26 0-16,0 0 0 15,-13 35 1-15,7 8-1 16,-1 15 0-16,2 12 0 15,-3 16 0-15,-1 12 0 16,-1 11 0-16,0 3-1 0,-2 8 0 16,2 0 1-16,-2 6-1 15,1-5 2-15,0 0-2 16,5-1 1-16,0-7-1 15,2-7 1-15,4-6-1 16,4-6 1-16,-1-10-1 16,3-8 0-16,-1-12 0 15,2-12 0-15,2-11 1 16,-1-7 0-16,0-12 0 15,-2-11-1-15,-6-11 1 16,0 0 0-16,9-19 0 16,-7-8 0-16,-1-5 0 15,0-12 0-15,-2-6 1 16,0-12-3-16,-1-8 3 0,0-5 0 15,4-7 0-15,-3 4 0 16,2-2 0-16,-2 7 0 16,1 8-1-16,0 11 2 15,-1 12-1-15,-1 10-1 16,0 14 0-16,2 18 0 15,0 0 0-15,-16 1 0 16,9 18-1-16,-2 11 2 16,1 6-2-16,2 7 1 15,-2 11 0-15,1 6-1 16,1 8 1-16,3 3-1 15,2-1 0-15,1 1 0 16,4 2 1-16,-1-4-1 0,0 1 0 16,3-4 0-16,-1-2 1 15,-4 2 0-15,3 0 0 16,-2 3 1-16,-2-3-1 15,0 1-2-15,-1-5 2 16,0-1-1-16,0-10 2 16,2-1-3-16,1-9 3 15,0-7-3-15,2-8 2 16,-3-5 0-16,1-8 0 15,-2-13 0-15,0 0 0 16,4-22 0-16,-2-5 0 16,-4-16 0-16,2-14 0 15,-1-13 2-15,1-16-2 16,0-14 2-16,3-10-1 15,-3-11-1-15,0-8 1 0,1 2 1 16,-1-2-1-16,1 3-1 16,0 12 1-16,1 12-1 15,-4 14 1-15,2 17 1 16,-1 17-2-16,-1 10-1 15,-1 20 1-15,2 12 0 16,1 12 0-16,-2 17 1 16,1 16-2-16,0 17 1 15,1 16-1-15,0 21 2 16,4 13-2-16,-2 15 0 15,1 9 0-15,-2 8 0 16,3 5 0-16,1-3 1 16,0-6 0-16,-2-8-2 15,-1-12 1-15,1-9 0 0,-2-12 1 16,1-14-1-16,0-14 1 15,-4-16-2-15,4-12 2 16,1-16 1-16,-3-15-1 16,5-23 0-16,0-16 0 15,-4-23 0-15,6-21 0 16,-1-22 1-16,1-21-1 15,0-14 1-15,-1-8 0 16,0-1 1-16,2 4-2 16,-1 15 2-16,0 16-1 15,-1 23-1-15,-1 24 1 16,1 25 0-16,-1 30-1 15,-5 12-1-15,0 44 1 0,-2 15-1 16,-3 23 0-16,-1 19 0 16,-4 23 0-16,-2 20 0 15,-5 8 0-15,2 7-2 16,-2-4 2-16,2-11 0 15,2-17 0-15,4-24 0 16,1-28 1-16,4-33-2 16,4-42 2-16,8-13 0 15,2-42 0-15,4-27 2 16,0-31-2-16,-1-19 1 15,2-19 0-15,-5-15-2 16,1-13 3-16,1 4-1 16,0 13 1-16,-5 19-2 15,-3 26 0-15,0 26 1 0,0 36-1 16,0 39 2-16,-2 41-2 15,-2 37 0-15,-5 30-1 16,3 26 0-16,-1 28 0 16,2 15 1-16,-3 6-2 15,0-2 0-15,-1-14 1 16,1-19-1-16,0-28 2 15,0-36-1-15,-3-41 1 16,-2-41-2-16,5-36 3 16,4-37 0-16,1-30 0 15,3-28 0-15,-2-22 0 16,1-15 1-16,1-9-1 15,-2 1 0-15,-2 6 1 16,0 12-1-16,0 19 1 0,-2 29-1 16,3 27 0-16,0 35-1 15,2 37 1-15,2 40-1 16,-4 40-1-16,-1 40 2 15,-2 45-3-15,-1 35 2 16,2 37-2-16,2 22 1 16,-1 18-1-16,0 7 1 15,0 1 0-15,3-14 0 16,-2-29 0-16,0-28 0 15,-1-35 1-15,-3-38-2 16,-1-38 2-16,0-41 0 16,4-37 0-16,-9-44-1 15,8-30 1-15,1-35 0 16,-3-25 0-16,4-21 1 15,6-15 0-15,0 4 1 0,8 8-2 16,0 19 2-16,2 23-1 16,1 37 1-16,2 39-1 15,-3 45-1-15,-1 45 0 16,-4 39 1-16,-4 35-1 15,-1 32 0-15,-2 31-1 16,-3 18 1-16,-6 16-1 16,-3 2 1-16,-2 1-1 15,-3-11-1-15,2-17 2 16,-1-23-1-16,-1-36 0 15,0-32 1-15,4-45 0 16,2-41 0-16,1-46 0 16,1-39 1-16,1-39 0 15,-2-34-1-15,-5-24 1 0,0-19-1 16,-2-11 0-16,0-2 1 15,5 11-1-15,0 17-1 16,0 29 1-16,1 28-1 16,6 40 1-16,4 40 0 15,1 44 0-15,1 43 0 16,1 40 0-16,0 29 1 15,3 33-1-15,2 23 1 16,3 17-2-16,-1 5 1 16,5 8-1-16,1-6 2 15,-3-8-4-15,-2-15 3 16,-1-24-2-16,-2-19 1 15,-2-30 0-15,-1-26 0 16,-4-35 0-16,-5-49-1 0,3-21 3 16,-6-46-1-16,-3-40 1 15,-5-30-1-15,-4-32 2 16,-4-23-1-16,-5-13 2 15,-3-10-3-15,-3 3 0 16,3 14 0-16,2 19 1 16,3 24-1-16,0 35 0 15,4 25-1-15,-1 34 1 16,5 35 1-16,0 32-2 15,1 30 2-15,0 30 0 16,4 22-1-16,6 22 0 16,6 31 0-16,9 16-1 15,7 15 1-15,7 3 0 16,4 3-1-16,7-10 0 15,-4-12 1-15,0-19-1 0,0-28 1 16,-4-30 0-16,-4-29-1 16,-5-27 1-16,-6-33 0 15,-5-29 0-15,-5-29 0 16,-4-28 0-16,-4-29 0 15,-3-25 1-15,-6-21 0 16,-6-16 0-16,-3-9-1 16,0-3 0-16,4 5 0 15,1 18 0-15,3 21 0 16,2 29 0-16,7 27-1 15,4 34 1-15,5 32 0 16,-4 33 1-16,15 42-1 16,-3 31 0-16,3 30 1 15,3 30-1-15,4 26 0 0,3 17-1 16,-2 17 1-16,1 1-1 15,-2-3 0-15,-3-7 0 16,-3-11-1-16,-5-17-1 16,-3-27 3-16,-3-22-2 15,-2-27 2-15,-1-30 0 16,0-27 0-16,-4-38 0 15,1-36 0-15,-3-35 2 16,-1-29-2-16,-3-30 2 16,-3-27-1-16,-3-14 0 15,-3-12-1-15,-1-2 0 16,1 5 0-16,-1 13 1 15,4 22 0-15,1 28-2 0,5 27 1 16,3 36 0-16,3 30 0 16,2 39 0-16,-3 37 0 15,6 37 1-15,2 25 0 16,1 28-1-16,1 31 0 15,0 24 0-15,0 18-1 16,2 15 1-16,-1 10 0 16,2 6-2-16,-4-2-1 15,2-3 2-15,2-8 0 16,1-15-2-16,3-6 2 15,2-21-2-15,9-23-1 16,1-22 2-16,-2-21 0 16,2-26-1-16,-4-26 1 15,-2-34 1-15,-4-30 0 0,-5-35 1 16,-11-33 0-16,-9-32 2 15,-5-24 1-15,-6-24-1 16,-5-18 2-16,-2-6-1 16,-1-1 1-16,0 10-1 15,4 20 1-15,5 30-3 16,5 22 0-16,5 36 1 15,6 36-2-15,7 43 1 16,3 39-1-16,2 41 0 16,2 27-1-16,3 33 0 15,4 26 1-15,-1 20-3 16,5 4 0-16,-1-2-1 15,-1-9 1-15,-1-14 1 16,-1-15-1-16,-1-23 1 16,-1-21-2-16,0-22 3 0,-8-20 0 15,1-29 1-15,-2-21-1 16,-7-32 1-16,6-28 0 15,-9-31 0-15,-2-28 1 16,-10-31 1-16,-2-24 0 16,-6-12-1-16,0-16 3 15,0 0-2-15,-1 9 1 16,3 20-1-16,3 21 1 15,9 33-2-15,2 31 0 16,8 39-1-16,2 41 0 16,3 42-1-16,2 28-1 15,5 29 0-15,8 25-1 0,2 20 0 16,0 20-1-16,1 7 2 15,2-1-2-15,0 0 3 16,-2-11-1-16,-2-16 1 16,-9-20 0-16,-4-27 1 15,-1-26 0-15,-6-33 0 16,-3-35 0-16,-4-40 1 15,-4-28-1-15,-3-43 0 16,-4-35 1-16,-9-25-1 16,1-24 2-16,-1-12-1 15,2 0 1-15,2 14-1 16,5 15 1-16,2 36-1 15,10 35-1-15,6 45 1 16,11 43-2-16,3 45 0 16,2 42 1-16,4 36 0 0,3 33-2 15,7 32 2-15,-3 21-1 16,4 14 0-16,-3-2 1 15,-2-1 1-15,2-15-3 16,-6-22 2-16,-3-34 0 16,-8-34 0-16,-8-46 0 15,-6-51 1-15,1-25-2 16,-21-68 2-16,2-29-2 15,-5-40 2-15,-6-31-1 16,-4-37 0-16,-8-10 1 16,2-11 0-16,1-1 1 15,6 16-2-15,0 21 3 16,9 34-2-16,5 41 1 15,7 48-2-15,12 47 1 0,4 53 0 16,6 46-3-16,-1 44 2 16,11 38-2-16,4 33 1 15,3 25-1-15,3 12 1 16,4 4-1-16,0-6 1 15,-1-18 1-15,3-6-2 16,-7-37 4-16,-5-32-2 16,-3-36 0-16,-7-39 0 15,-5-40 0-15,-6-36 0 16,-6-33-1-16,-7-48 1 15,-6-21-1-15,-3-36 1 16,-6-14 0-16,0-12 0 16,-1 4 1-16,4 11-1 15,3 21-1-15,6 26 1 0,4 30 0 16,8 45 1-16,1 42-1 15,14 42-1-15,-1 39 1 16,5 32-1-16,5 21 1 16,8 28 0-16,6 11 0 15,-1 12 0-15,3-10 0 16,-2 4 2-16,2-17-4 15,-6-19 3-15,-6-29-3 16,-9-33 4-16,-10-35-1 16,-8-46-1-16,-7-14-1 15,-8-50 0-15,-8-26 2 16,-9-33-2-16,-7-8 3 15,-2-20-3-15,-2 0-1 16,5 1 2-16,0 17-1 16,9 17 1-16,4 24 0 0,10 27 0 15,6 29 0-15,9 36 0 16,1 46 0-16,6 23 1 15,4 24 0-15,2 17-1 16,6 20 2-16,6 17-2 16,1 2 1-16,1 3 0 15,-11-78-3-15,0-2 2 16,4-3 0-16,0-2-1 15,-2-10 0-15,-4 1 1 16,-14-58-1-16,33 93 2 16,2-40 2-16,-23-27 0 15,-6-38-1-15,-11-35-2 0,-12-32 1 16,-15-21-2-1,1-11 2-15,-6-6-3 0,11 24 0 16,3-2 0-16,4 30 1 16,11 22 1-16,8 32 0 15,9 30 0-15,6 32 0 16,6 28 2-16,3 12 1 15,-7-33-4-15,4 12 2 16,-6-2-1-16,4 1 1 16,2 4-1-16,5 6 0 15,-9-4-1-15,4-2 0 16,-3-3 1-16,4-6 0 15,-8-9 1-15,-14-55-1 16,28 94 0-16,-28-94 1 16,14 65-1-16,-14-65 1 15,0 0 0-15,-36 13 0 0,6-71 0 16,-3-28-1-16,-10-29 0 15,4-2 1-15,-4 6-2 16,12 17 1-16,8 27-1 16,24 55 1-16,-1 12 1 15,0 0-1-15,22 62-1 16,-22-62 0-16,26 80 1 15,-26-80-1-15,32 99 2 16,-13-45-3-16,-1 1 0 16,-18-55 3-16,37 101 0 15,-37-101 0-15,33 79-2 16,-33-79 2-16,0 0-1 15,0 50 2-15,3-92-2 0,-4-60 0 16,-22-41-1-16,-9-26 1 16,-13-34 0-16,2-6 0 15,0 2 0-15,9 55-1 16,10 33 1-16,2 36-1 15,13 31 2-15,9 41-1 16,7 34-1-16,6 27 2 16,-1 33-2-16,7 8 1 15,0 22-1-15,5-2-1 16,5 3-5-16,-4-23-5 15,11-14-4-15,-26-44-7 16,24-26-4-16,-43-53-10 16,12-31-4-16</inkml:trace>
  <inkml:trace contextRef="#ctx0" brushRef="#br0" timeOffset="20602.1195">18948 4600 80 0,'19'-183'37'0,"-11"-30"-3"16,11 4-1-16,-10-16-32 16,1-5-1-16,4 8 1 15,6 20 0-15,0 27 0 16,4 29-1-16,1 38 1 15,2 44 0-15,2 49-1 0,-2 49-2 16,0 61-2-16,-11 35-16 16,13 67-14-16,-13 30 0 15,10 43-1-15,-14 3 0 16</inkml:trace>
  <inkml:trace contextRef="#ctx0" brushRef="#br0" timeOffset="26373.2736">19434 4665 71 0,'-6'-206'34'0,"11"-21"-1"15,-15-37 2-15,2-2-28 16,-5-24-2-16,1 2-2 16,-3 1-1-16,-2 21 0 15,-2 27-1-15,1 39 0 16,-3 41 0-16,2 54-2 0,0 61 1 15,-3 63-1-15,0 65-1 16,-4 55-1-16,2 56-4 16,-10 29-1-16,10 46-2 15,-12 2 0-15,13 12 1 16,-7-25 0-16,12-19 3 15,-1-51 2-15,6-48 5 16,6-47 3-16,-4-70 2 16,11-39 2-16,-7-62-1 15,11-31 2-15,-9-49-1 16,9-22 1-16,-9-36-3 15,5-15-1-15,-5-14-2 16,1-3 0-16,-5 0-1 16,4 16-1-16,-2 32 0 0,-2 37-1 15,-4 51 0-15,-2 61 0 16,-3 66 0-16,-4 66 1 15,-5 69-2-15,-5 55-1 16,1 58-2-16,3 40 1 16,11 35 0-16,4 1-1 15,16-13 2-15,6-34-2 16,14-42 3-16,8-51 0 15,7-68 2-15,5-61 1 16,-1-74-1-16,2-52 0 16,-4-48 0-16,-2-30 2 15,-3-35-2-15,-4-23 2 16,-9-20-2-16,-3-12 0 15,-10-4 1-15,-1 8 0 0,-5 17 0 16,-3 25-2-16,-3 33 1 16,-1 47 0-16,-2 55 0 15,-3 53 0-15,-2 58 0 16,-1 49-1-16,-5 50 0 15,-1 36 0-15,1 38-1 16,3 18 0-16,2 3 0 16,7-7 0-16,3-19 1 15,5-25-1-15,6-41 2 16,2-38-1-16,0-49 1 15,2-42-1-15,-13-42 1 16,20-41-1-16,-10-32 0 16,-6-28 1-16,-3-32 0 0,-4-26 0 15,-6-17-1 1,2-10 1-16,-5 8-1 0,0 14 1 15,-2 21 0-15,3 30 0 16,-2 45 0-16,3 48-1 16,-1 49 1-16,0 48-1 15,-1 41 0-15,-1 39-1 16,3 36 2-16,1 23-2 15,4 7 1-15,1-5-1 16,6-22 1-16,5-26 2 16,5-35-2-16,7-47 2 15,1-49-2-15,4-51 1 16,0-48-1-16,0-39 1 15,1-33-1-15,-3-29 0 0,-3-31 0 16,-7-20-1-16,-6-16 1 16,-2-5 1-16,-4 6-1 15,-1 15 1-15,-2 22 0 16,1 32 0-16,-4 44-1 15,1 49 0-15,5 65 0 16,-16 35 0-16,1 58 0 16,-1 45-1-16,-2 43 0 15,-2 27 0-15,1 20 1 16,5 5 1-16,2-10-2 15,10-26 1-15,4-33 0 16,7-34 0-16,4-52 0 16,4-48 0-16,5-47-1 15,1-50 2-15,3-37-1 16,-3-34 0-16,0-30 0 0,-4-28 1 15,-1-28-1-15,-1-18 1 16,-7-20-1-16,-1-11 0 16,0-10 1-16,4-3-1 15,5 16 1-15,5 19-2 16,-1 29 2-16,2 38-1 15,-3 44 0-15,3 55 0 16,-5 59 0-16,-9 70 0 16,-10 58-1-16,-6 54 1 15,-3 59-2-15,-2 43 0 16,6 35 0-16,7 11 0 15,8 1 0-15,7-30 0 16,7-36 0-16,6-46 1 16,6-57 0-16,4-59 0 0,-2-64 2 15,-6-56-1-15,-7-49 0 16,-6-37 1-16,-6-35-1 15,-8-35 1-15,-10-33 1 16,-8-25-1-16,-9-22 0 16,-2 1-1-16,-6-1 1 15,1 19 1-15,-2 23-2 16,5 29 1-16,2 47 0 15,5 42-1-15,5 52 1 16,0 44 0-16,-1 50-1 16,-1 36-1-16,1 46 0 15,-3 41-1-15,0 28 1 16,0 23-1-16,2 5 0 15,3-8 2-15,7-23-2 0,1-25 2 16,4-40-1-16,1-43 1 16,2-48 0-16,-3-42 0 15,0-36 0-15,-5-31 0 16,0-26 1-16,-4-28-2 15,-3-22 2-15,0-20-1 16,-2-11 1-16,-1-2 0 16,-1 5 0-16,2 13 1 15,-1 32-2-15,4 27 2 16,-3 44-3-16,0 49 4 15,-2 55-2-15,2 51-2 16,-5 55 1-16,0 54-1 16,-2 42 0-16,0 34 0 15,2 5 1-15,3-8-3 16,5-28 2-16,5-34 0 0,7-46 0 15,6-58 1-15,6-72 0 16,3-54 0-16,-1-52 1 16,3-38 0-16,-2-34 0 15,-4-33-1-15,-5-28 1 16,-2-14 1-16,-7-11-1 15,-4-6 1-15,1 133-2 16,4-6 3-16,-8 15-2 16,3-1 2-16,-1 25-1 15,-1 25-2-15,-11-29 0 16,6 71-1-16,-12 60 1 15,12 74-3-15,-9 65 1 0,10 54 0 16,-4 31 0-16,4-12 1 16,4-29 0-16,4-25 1 15,5-44 0-15,5-40 0 16,3-62 0-16,-8-56 0 15,22-43 0-15,-11-41-1 16,1-35 1-16,-4-26-1 16,-2-22 2-16,-2-18-1 15,-4-13 0-15,0-7 2 16,-3 12-1-16,3 102 0 15,-5 0 0-15,9-47 2 16,-9 24-2-16,9 61 1 16,-4 53-1-16,1 45-2 15,-5 60 1-15,8 59-1 16,-5 46-1-16,-1 29 1 0,1 9 0 15,4-12-1-15,2-24 1 16,3-27 0-16,4-40 0 16,5-49 1-16,1-61 0 15,2-53 0-15,-1-37-1 16,-4-36 0-16,1-27 1 15,-6-26-1-15,-1-17 1 16,-4-20-1-16,-2-10 1 16,-5 2 2-16,-1 9-1 15,1 22 0-15,-2 28 0 16,2 35 2-16,-3 40-3 15,5 55 1-15,-12 44 0 16,8 52-2-16,-1 46 1 16,-3 40-1-16,3 28 1 0,-2 19-1 15,1-2 1-15,3-13-2 16,4-23 2-16,5-32-1 15,3-44 0-15,2-51 1 16,0-51-1-16,1-47 0 16,1-37 1-16,-4-31 0 15,0-26 0-15,-7-33-1 16,0-21 1-16,-2-15 1 15,-4-9-1-15,0 3 1 16,-3 16-1-16,5 19 1 16,-5 31 0-16,5 37 2 15,-1 44-3-15,3 56 1 16,-5 45-1-16,4 51 0 15,-3 42 0-15,0 44 0 0,-1 32-1 16,-2 27 0-16,2 13 0 16,3-13 0-16,3-18 0 15,5-30 0-15,5-35 0 16,-1-45 0-16,7-51 0 15,0-46 1-15,-2-47-1 16,-2-32 2-16,2-36-1 16,-6-29 0-16,-1-31 0 15,-3-22 0-15,-2-24 1 16,-2-7-1-16,-2-6 0 15,-1 6 1-15,0 21-1 16,1 22 1-16,-3 30 0 16,2 34 1-16,-1 46-2 0,0 37 1 15,0 56 0-15,-2 37-1 16,-2 38 0-16,-1 37-1 15,-2 31 1-15,-1 27-2 16,4 16 2-16,0 1 0 16,3-21-1-16,6-24 0 15,1-32 1-15,4-39 0 16,2-49 0-16,-9-56-1 15,20-25 1-15,-9-46-1 16,-2-25 1-16,-3-23-1 16,-3-28 1-16,-2-12-1 15,-2-8 2-15,-4-10-2 16,-3 1 1-16,-5 3 2 15,-2 10-1-15,-1 21 0 0,-2 32 0 16,1 21 2-16,-2 40-3 16,2 38 2-16,-1 38-1 15,4 32-2-15,0 36 1 16,-1 22-1-16,0 23 0 15,5 11-1-15,2-7 2 16,6-14-1-16,3-22 0 16,4-21 1-16,5-39-1 15,6-33 1-15,1-39 0 16,2-33-1-16,-2-18 1 16,-2-21-1-16,-5-15 1 15,-1-18 2-15,-7-3-2 16,-7-15 1-16,1 75 0 15,-1-4 1-15,-7 5-1 16,3-1 1-16,-3 9-1 0,2 0-1 16,-25-29 0-16,13 34 1 15,-8 37-1-15,10 32 1 16,-5 34-1-16,12 33-1 15,2 18 0-15,10 11 1 16,2-20 0-16,3-8-2 16,4-28 2-16,2-13-2 15,4-23 2-15,2-27-1 16,1-17 1-16,-1-16 1 15,1-11-2-15,-1-24 3 16,-16 80-2-16,11-92 1 16,-11 36 0-16,3-5-1 15,-2 5 1-15,2 0-2 16,-7 2 2-16,2 1-2 0,2 53 2 15,-3-78 0-15,3 78-1 16,-20-28 2-16,20 28-1 16,-19 27 1-16,10 34-1 15,9 47-1-15,-1 16-1 16,6 15 0-16,-1-13 0 15,2-40-1-15,0-22 2 16,2-21-2-16,1-27 1 16,-9-16 1-16,18-25-1 15,-7-12 2-15,-2-15-2 16,1-8 3-16,-2-13-2 15,-1-8 2-15,-7 81-2 16,7-94 1-16,-9 40 1 16,5-1-1-16,-3 1 0 0,3 3-2 15,-3 51 2-15,-7-93 0 16,7 93 0-16,-5-51 1 15,-23 25-3-15,20 42 1 16,-14 17 0-16,12 34-1 16,-6 40 1-16,6 24-2 15,0 1 1-15,8-21-1 16,4-32 2-16,2-23-1 15,5-20 1-15,5-30-1 16,4-26 1-16,5-21 1 16,-1-16-2-16,0-10 2 15,-2-13 0-15,-20 80 0 16,17-99 0-16,-7 44-1 15,-3-6 0-15,-2 2 0 16,-5-4 1-16,5 7-2 0,-4 2 1 16,-1 54 0-16,-7-80 1 15,7 80 1-15,6-24-2 16,-6 24 1-16,-23 39 0 15,9 23 0-15,-3 40-1 16,9 26 0-16,-2 6-2 16,13-12 1-16,4-58 0 15,4-26 0-15,1-26 0 16,3-26 1-16,0-14-1 15,-2-18 3-15,-1-17-2 16,-5-12 1-16,-7 75 0 16,11-88-1-16,-14 36 1 15,0-9-1-15,0 4 0 16,1-6 0-16,-7 0 0 0,3 5 1 15,-4 3-1-15,10 55 0 16,-22-86 0-16,22 86 2 16,0 0-2-16,-49-29 1 15,9 52-2-15,8 39 1 16,-4 30-1-16,11 37 1 15,2 19 0-15,8-5-1 16,2-37 1-16,9-53-2 16,4-36 2-16,0-17 0 15,15-35 0-15,-2-9 1 16,-1-23-1-16,1 0 1 15,-13 67 0-15,14-91 0 16,-12 40-1-16,2-7-2 0,-1-1 3 16,2-4-1-16,-8-1 0 15,3 3 0-15,0 61-1 16,-1-94 1-16,1 94 1 15,-9-55 1-15,9 55-2 16,-19 22-1-16,2 19 1 16,7 63-1-16,-6 55 1 15,7 58-1-15,-2 44 0 16,3 18-1-16,-2-19 1 15,1-33 1-15,2-11-2 16,2-15 2-16,2-17-1 16,2-11 0-16,1-15 0 15,3-8 1-15,2 3-1 16,1-8 1-16,6-12-1 0,1-4 1 15,5-15 0-15,2-12 0 16,2-18 0-16,1-16-1 16,-1-19 1-16,0-15 0 15,-4-13 0-15,-1-12 1 16,-5-8-1-16,-12-1 0 15,18-4 1-15,-18 4-1 16,16 23 1-16,-7 14-1 16,-2 24 0-16,0 26 0 15,0 28 1-15,-1 29-1 16,-2 22 0-16,-3 20 0 15,-2 10 1-15,-4 3 0 16,-1-8 1-16,-2-21-1 16,0-20 0-16,-1-30-1 15,4-33 1-15,0-35 0 0,2-41-1 16,6-39-1-16,-1-32 0 15,6-27 1-15,-1-29-1 16,2-23 0-16,0-23 0 16,0-17 1-16,-4-10-2 15,-1 4 1-15,1 10 1 16,-5 24-2-16,-2 27 2 15,2 38 0-15,-5 52 0 16,3 53-1-16,-3 50 2 16,-2 48 0-16,-2 38 0 15,0 27-1-15,0 20 2 16,0 6-1-16,3-16 1 15,2-21-1-15,5-26 0 16,7-35-1-16,3-42 1 0,5-41-1 16,2-41 0-16,0-35 0 15,0-29-1-15,0-20 0 16,-4-23 0-16,-4-22 0 15,-3-12 0-15,-3-11 1 16,-4 7-2-16,-3 12 2 16,-1 20 0-16,-2 26 0 15,-1 37-1-15,-2 49 1 16,3 47 2-16,0 51-3 15,0 40 2-15,0 32-1 16,0 27 1-16,0 13 0 16,0-3 0-16,3-19 1 15,-2-23-2-15,3-31 0 0,-1-32 1 16,2-37 0-16,1-50-1 15,-5-32-1-15,1-36 0 16,-1-29 1-16,-1-29-1 16,-4-29 0-16,2-31 0 15,-2-28 0-15,2-25 0 16,2-20 1-16,3-23 0 15,2-14-2-15,5-14 2 16,8 2 1-16,4 4-1 16,9 2 0-16,6 19 0 15,0 23 0-15,2 23 0 16,-2 30 1-16,-3 43-1 15,-7 30 1-15,-8 45-1 16,-12 44 0-16,-1 45 0 16,-18 42 0-16,0 45-1 0,-3 27 0 15,2 14 0-15,2 7 0 16,4-8 0-16,7-15 1 15,5-18-1-15,5-31 1 16,3-32 0-16,5-29 0 16,-1-33 0-16,1-21-1 15,-3-25 1-15,-1-18 0 16,-2-20 0-16,-3-21 0 15,-3-15 0-15,-2-13 2 16,-1-8-2-16,-4 0 3 16,3 96-2-16,3 0 0 15,-17-57-1-15,12 39 1 16,-11 37-1-16,17 57 1 0,-23 29-2 15,15 59 0-15,-11 38 0 16,10 44-1-16,-6 8 2 16,3 10-1-16,1-27 0 15,6-16 0-15,3-34 0 16,3-31 0-16,8-46 1 15,-1-49-1-15,6-42 2 16,-3-25-3-16,0-21 3 16,-5-20-1-16,-3-16 0 15,-2-5 2-15,-5-4-1 16,2 71 1-16,-6-10-1 15,4 8 2-15,-4-3-3 16,0 4 1-16,-2 2-1 16,5 20 2-16,5 56-2 15,-12-107 0-15,-2 94 0 0,1 44-1 16,2 41 2-16,2 52-1 15,4 44 0-15,10 35-3 16,0-10 2-16,10-25-2 16,3-22-1-16,0-29-3 15,12-20-7-15,-14-54-8 16,13-9-5-16,-26-65-8 15,8-18-5-15,-16-40 0 16</inkml:trace>
  <inkml:trace contextRef="#ctx0" brushRef="#br0" timeOffset="29927.9844">3640 3228 64 0,'19'-30'35'15,"12"7"-2"-15,-6-13-1 16,9 8-29-16,-5-2 0 0,3 6 1 16,-9 4-3-16,0 10 3 15,-6-2-3-15,0 10 2 16,-17 2 0-16,18 6-2 15,-18 12 2-15,-7 14-1 16,-11 21 0-16,-11 20-2 16,-14 20 1-16,-7 17 0 15,-8 12 0-15,-5 4-1 16,-3-2 1-16,3-10 0 15,14-19 0-15,12-25 0 16,14-28 1-16,19-27-2 16,14-27-1-16,15-28 1 15,20-22-1-15,15-20-1 16,14-17 1-16,12-14 0 0,8-2 0 15,-3 1 1-15,-2 9-1 16,-7 15 0-16,-12 17 1 16,-16 19 0-16,-19 29 1 15,-22 27 0-15,-22 28-1 16,-24 22 1-16,-18 21 0 15,-16 14 0-15,-10 9-2 16,-7 6 2-16,-1-6-1 16,4-13 0-16,12-14-1 15,11-21 1-15,20-28 0 16,16-23-1-16,19-23 1 15,17-28 0-15,15-19 0 16,16-16 0-16,11-12 0 16,8-10 1-16,3-5-1 15,4 1 1-15,-7 0-1 0,-8 12 1 16,-13 13-1-16,-17 23 0 15,-21 22 0-15,-20 32 0 16,-30 32 2-16,-20 31-3 16,-17 35 2-16,-18 25-1 15,-12 27 2-15,-9 15-2 16,-2 9 1-16,9-10 0 15,13-14 0-15,20-17 1 16,13-27-1-16,27-34 0 16,23-39 0-16,24-37 0 15,23-35-1-15,18-29 0 16,20-23 0-16,9-17-1 0,9-10-1 15,5-5 1 1,2 0 0-16,-2 12 0 0,-11 15 0 16,-10 19 1-16,-23 30 0 15,-18 29 0-15,-28 31 2 16,-14 36-3-16,-33 33 3 15,-26 33-1-15,-15 25 1 16,-20 17-2-16,-11 10 2 16,-4 0-1-16,8-11 0 15,7-16 1-15,16-20-3 16,17-36 1-16,15-31 0 15,23-35 1-15,22-36-2 16,20-29 1-16,17-27 0 16,19-21-1-16,5-18 2 15,9-10-2-15,3-5 1 16,2-5-1-16,-4-2 2 0,-2 10-2 15,-14 14 2-15,-13 17-1 16,-11 22-1-16,-15 24 1 16,-13 24 1-16,-15 35-1 15,-22 31 0-15,-11 25 0 16,-10 16 0-16,-7 12 1 15,3 5-1-15,0-2 0 16,12-9 0-16,11-16 1 16,21-23-1-16,14-24 0 15,14-27 0-15,19-26-1 16,14-29 1-16,22-21 0 15,11-16 0-15,11-13 1 16,7-8-2-16,3 0 1 0,0-1 0 16,-5 13 0-1,-11 12 0-15,-12 26-1 0,-22 23 1 16,-15 31-1-16,-20 23 2 15,-27 53 0-15,-22 26 0 16,-23 37 0-16,-18 31-1 16,-13 16 1-16,-5 10 1 15,-4 1 0-15,13-10 0 16,11-18-2-16,23-26 2 15,21-31-1-15,21-39 1 16,20-36-1-16,24-33-3 16,17-34 1-16,15-28 0 15,21-19 0-15,11-21-1 16,9-13 1-16,6-3 0 0,-2-1 1 15,3 2-2-15,-7 16 2 16,-7 15-2-16,-22 20 1 16,-16 33-1-16,-18 36 3 15,-24 37-1-15,-22 43 0 16,-27 45 1-16,-19 28-1 15,-26 36 1-15,-11 24 0 16,-9 17 1-16,-2-5-2 16,11-9 0-16,9-22 0 15,20-32 1-15,12-31-1 16,29-40 1-16,17-46-1 15,23-47 0-15,23-33 0 16,23-35 0-16,19-26 0 16,13-18 1-16,16-15-1 15,7-7-1-15,4-1 0 0,1 7 0 16,-6 14 0-16,-13 21 0 15,-12 27 0-15,-22 39-1 16,-17 39 2-16,-24 39 1 16,-22 42-2-16,-20 37 2 15,-20 36-2-15,-17 29 3 16,-9 10-1-16,-3-4 1 15,1-14-1-15,13-19-1 16,12-27 2-16,11-33-1 16,16-46 1-16,14-44-4 15,29-34 1-15,9-37 0 16,15-29 0-16,15-23 0 15,16-16 0-15,9-14-1 16,7-3 1-16,-1-3 1 0,0 8 0 16,-5 16-1-16,-10 23 1 15,-17 26 0-15,-18 33 0 16,-21 38-1-16,-20 34 1 15,-21 36 1-15,-21 27-1 16,-18 26 1-16,-17 14-1 16,-12 8 1-16,-4-4 0 15,-2-12 0-15,6-12-1 16,10-20-1-16,10-18 1 15,19-28 0-15,14-23 0 16,19-28 0-16,15-28-1 16,20-17 2-16,12-18-1 15,16-13-1-15,8-11 2 16,6-7-2-16,5-8 2 0,-4 3-1 15,-2 9 0-15,-8 8-1 16,-14 18 1-16,-11 17 0 16,-15 23 0-16,-19 39 0 15,-5 25 0-15,-25 33 1 16,-16 26-1-16,-21 23 0 15,-11 15 0-15,-11 15 1 16,-7 3-1-16,-4-7 1 16,2-10 0-16,13-15 0 15,12-16 0-15,16-19 0 16,14-22 1-16,12-23-2 15,11-25 2-15,19-21-3 16,16-22 1-16,11-17-2 0,10-15 1 16,8-15 0-16,10-7-1 15,7-1 2-15,6 6-2 16,-3 9 2-16,-8 18 0 15,-7 22 0-15,-13 27 1 16,-23 30-1-16,-17 33 0 16,-19 28-1-16,-22 26 1 15,-15 20 1-15,-14 17 1 16,-11 14-2-16,-7 0 2 15,-1-3-1-15,3-7-1 16,1-19 1-16,11-22 0 16,9-24 0-16,9-32-2 15,15-34 1-15,19-37 0 16,25-32 0-16,21-35 1 15,23-27-1-15,11-20 0 0,17-24 0 16,18-8-1-16,8-8 1 16,3 4-1-16,4 9 0 15,-3 20 0-15,-10 19-1 16,-12 27 1-16,-14 39 0 15,-27 39 0-15,-25 38 1 16,-30 40-1-16,-25 38 1 16,-33 29 1-16,-17 26 0 15,-16 15 0-15,-13 8 1 16,-8-7 0-16,9-15-2 15,15-24 2-15,9-37-2 16,23-41 1-16,19-44-1 16,19-40 0-16,36-44 0 15,29-38-1-15,25-34 2 0,16-24-2 16,13-13 1-16,14-18-1 15,6-2 0-15,3-1 0 16,-7 8-1-16,-7 18 1 16,-17 28-1-16,-13 28 1 15,-21 33 0-15,-25 51 1 16,-17 42 0-16,-48 49 1 15,-18 46 0-15,-25 33-1 16,-30 23 1-16,-12 18 0 16,0 1 1-16,2-2-3 15,12-17 2-15,20-28-1 16,13-32 2-16,24-34-1 15,38-39-1-15,20-36 0 16,24-35 1-16,32-35 0 0,23-30 0 16,20-24-1-16,22-15-2 15,7-10 1-15,3-1 0 16,2 6 0-16,-10 14-1 15,-18 23 1-15,-25 34-1 16,-25 44 1-16,-34 41 0 16,-27 49 2-16,-32 44 0 15,-30 47-1-15,-29 42 0 16,-31 24-1-16,-9 26-4 15,-15-10-5-15,21 12-10 16,-20-43-9-16,28-6-7 16,3-35-4-16,29-25-1 15,12-32 2-15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311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791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979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46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924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33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069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8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32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322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478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3945-34B0-4F5E-BAF7-0343EA3E0519}" type="datetimeFigureOut">
              <a:rPr lang="en-NZ" smtClean="0"/>
              <a:t>30/06/2014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C887-4784-4F9C-96F4-CBFDDBE797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840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customXml" Target="../ink/ink6.xml"/><Relationship Id="rId10" Type="http://schemas.openxmlformats.org/officeDocument/2006/relationships/image" Target="../media/image7.emf"/><Relationship Id="rId4" Type="http://schemas.openxmlformats.org/officeDocument/2006/relationships/image" Target="../media/image20.emf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0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9.emf"/><Relationship Id="rId4" Type="http://schemas.openxmlformats.org/officeDocument/2006/relationships/image" Target="../media/image40.emf"/><Relationship Id="rId9" Type="http://schemas.openxmlformats.org/officeDocument/2006/relationships/customXml" Target="../ink/ink12.xml"/><Relationship Id="rId1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Year 11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Statistics – Bivariate</a:t>
            </a:r>
          </a:p>
          <a:p>
            <a:r>
              <a:rPr lang="en-NZ" dirty="0" smtClean="0"/>
              <a:t>Collection a </a:t>
            </a:r>
            <a:r>
              <a:rPr lang="en-NZ" b="1" dirty="0" smtClean="0"/>
              <a:t>sample</a:t>
            </a:r>
            <a:r>
              <a:rPr lang="en-NZ" dirty="0" smtClean="0"/>
              <a:t> of data to make decisions about relationships in a </a:t>
            </a:r>
            <a:r>
              <a:rPr lang="en-NZ" b="1" dirty="0" smtClean="0"/>
              <a:t>population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01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04" y="292608"/>
            <a:ext cx="1085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>
                <a:solidFill>
                  <a:srgbClr val="FF0000"/>
                </a:solidFill>
              </a:rPr>
              <a:t>P</a:t>
            </a:r>
            <a:r>
              <a:rPr lang="en-NZ" sz="3600" dirty="0" smtClean="0"/>
              <a:t>PDAC</a:t>
            </a:r>
            <a:br>
              <a:rPr lang="en-NZ" sz="3600" dirty="0" smtClean="0"/>
            </a:br>
            <a:r>
              <a:rPr lang="en-NZ" sz="3600" dirty="0" smtClean="0"/>
              <a:t>Defining the </a:t>
            </a:r>
            <a:r>
              <a:rPr lang="en-NZ" sz="3600" dirty="0" smtClean="0">
                <a:solidFill>
                  <a:srgbClr val="FF0000"/>
                </a:solidFill>
              </a:rPr>
              <a:t>P</a:t>
            </a:r>
            <a:r>
              <a:rPr lang="en-NZ" sz="3600" dirty="0" smtClean="0"/>
              <a:t>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056" y="4456856"/>
            <a:ext cx="1060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 smtClean="0"/>
              <a:t>Write your “question</a:t>
            </a:r>
            <a:r>
              <a:rPr lang="en-NZ" sz="2400" dirty="0"/>
              <a:t>” or “I wonder statement”</a:t>
            </a:r>
          </a:p>
          <a:p>
            <a:r>
              <a:rPr lang="en-NZ" sz="2400" dirty="0" err="1"/>
              <a:t>Eg</a:t>
            </a:r>
            <a:r>
              <a:rPr lang="en-NZ" sz="2400" dirty="0"/>
              <a:t>. I wonder if there is a relationship between the head circumference in cm and the height in cm of </a:t>
            </a:r>
            <a:r>
              <a:rPr lang="en-NZ" sz="2400" b="1" dirty="0">
                <a:solidFill>
                  <a:srgbClr val="00B050"/>
                </a:solidFill>
              </a:rPr>
              <a:t>year 11 WGHS students</a:t>
            </a:r>
            <a:r>
              <a:rPr lang="en-NZ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056" y="3478095"/>
            <a:ext cx="1073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Decide what variables you will investigate (the variables will be measurements like height, length, weight </a:t>
            </a:r>
            <a:r>
              <a:rPr lang="en-NZ" sz="2400" dirty="0" err="1"/>
              <a:t>etc</a:t>
            </a:r>
            <a:r>
              <a:rPr lang="en-NZ" sz="2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056" y="2841030"/>
            <a:ext cx="101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Define your </a:t>
            </a:r>
            <a:r>
              <a:rPr lang="en-NZ" sz="2400" b="1" dirty="0">
                <a:solidFill>
                  <a:srgbClr val="00B050"/>
                </a:solidFill>
              </a:rPr>
              <a:t>population</a:t>
            </a:r>
            <a:r>
              <a:rPr lang="en-NZ" sz="2400" dirty="0">
                <a:solidFill>
                  <a:srgbClr val="00B050"/>
                </a:solidFill>
              </a:rPr>
              <a:t> </a:t>
            </a:r>
            <a:r>
              <a:rPr lang="en-NZ" sz="2400" dirty="0"/>
              <a:t>clearly!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056" y="1899169"/>
            <a:ext cx="10856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This is where you write a brief introduction to your topic – who would be interested in knowing about this and </a:t>
            </a:r>
            <a:r>
              <a:rPr lang="en-NZ" sz="2400" dirty="0" smtClean="0"/>
              <a:t>why.</a:t>
            </a:r>
            <a:endParaRPr lang="en-NZ" sz="2400" dirty="0"/>
          </a:p>
        </p:txBody>
      </p:sp>
      <p:sp>
        <p:nvSpPr>
          <p:cNvPr id="8" name="Rectangle 7"/>
          <p:cNvSpPr/>
          <p:nvPr/>
        </p:nvSpPr>
        <p:spPr>
          <a:xfrm>
            <a:off x="524256" y="5657768"/>
            <a:ext cx="1060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 smtClean="0"/>
              <a:t>Write your hypothesis:  I expect …</a:t>
            </a:r>
            <a:endParaRPr lang="en-NZ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616320" y="2358000"/>
              <a:ext cx="11160000" cy="4439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800" y="2343240"/>
                <a:ext cx="11172240" cy="44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8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04" y="292608"/>
            <a:ext cx="1085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/>
              <a:t>P</a:t>
            </a:r>
            <a:r>
              <a:rPr lang="en-NZ" sz="3600" dirty="0" smtClean="0">
                <a:solidFill>
                  <a:srgbClr val="FF0000"/>
                </a:solidFill>
              </a:rPr>
              <a:t>P</a:t>
            </a:r>
            <a:r>
              <a:rPr lang="en-NZ" sz="3600" dirty="0" smtClean="0"/>
              <a:t>DAC</a:t>
            </a:r>
            <a:br>
              <a:rPr lang="en-NZ" sz="3600" dirty="0" smtClean="0"/>
            </a:br>
            <a:r>
              <a:rPr lang="en-NZ" sz="3600" dirty="0" smtClean="0"/>
              <a:t>the </a:t>
            </a:r>
            <a:r>
              <a:rPr lang="en-NZ" sz="3600" dirty="0" smtClean="0">
                <a:solidFill>
                  <a:srgbClr val="FF0000"/>
                </a:solidFill>
              </a:rPr>
              <a:t>P</a:t>
            </a:r>
            <a:r>
              <a:rPr lang="en-NZ" sz="3600" dirty="0" smtClean="0"/>
              <a:t>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104" y="3554550"/>
            <a:ext cx="10333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/>
              <a:t>How will you gather the data? (</a:t>
            </a:r>
            <a:r>
              <a:rPr lang="en-NZ" sz="2800" dirty="0" err="1"/>
              <a:t>eg</a:t>
            </a:r>
            <a:r>
              <a:rPr lang="en-NZ" sz="2800" dirty="0"/>
              <a:t> measure with a ruler, weigh with scales</a:t>
            </a:r>
            <a:r>
              <a:rPr lang="en-NZ" sz="2800" dirty="0" smtClean="0"/>
              <a:t>…)</a:t>
            </a:r>
            <a:endParaRPr lang="en-NZ" sz="2800" dirty="0"/>
          </a:p>
        </p:txBody>
      </p:sp>
      <p:sp>
        <p:nvSpPr>
          <p:cNvPr id="4" name="Rectangle 3"/>
          <p:cNvSpPr/>
          <p:nvPr/>
        </p:nvSpPr>
        <p:spPr>
          <a:xfrm>
            <a:off x="1240135" y="4448323"/>
            <a:ext cx="9386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/>
              <a:t>How will you record your results – in a table? In a spreadsheet?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5390" y="5245298"/>
            <a:ext cx="9335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/>
              <a:t>What measurement system will you use? (</a:t>
            </a:r>
            <a:r>
              <a:rPr lang="en-NZ" sz="2800" dirty="0" err="1"/>
              <a:t>eg</a:t>
            </a:r>
            <a:r>
              <a:rPr lang="en-NZ" sz="2800" dirty="0"/>
              <a:t> mm, cm, g, L  </a:t>
            </a:r>
            <a:r>
              <a:rPr lang="en-NZ" sz="2800" dirty="0" err="1"/>
              <a:t>etc</a:t>
            </a:r>
            <a:r>
              <a:rPr lang="en-NZ" sz="28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103" y="2231477"/>
            <a:ext cx="10666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dirty="0"/>
              <a:t>This is where you write a few sentences about what you plan to do next.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29400" y="3754800"/>
              <a:ext cx="8232120" cy="2036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080" y="3742560"/>
                <a:ext cx="8253720" cy="20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2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04" y="292608"/>
            <a:ext cx="1085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/>
              <a:t>PP</a:t>
            </a:r>
            <a:r>
              <a:rPr lang="en-NZ" sz="3600" dirty="0" smtClean="0">
                <a:solidFill>
                  <a:srgbClr val="FF0000"/>
                </a:solidFill>
              </a:rPr>
              <a:t>D</a:t>
            </a:r>
            <a:r>
              <a:rPr lang="en-NZ" sz="3600" dirty="0" smtClean="0"/>
              <a:t>AC</a:t>
            </a:r>
            <a:br>
              <a:rPr lang="en-NZ" sz="3600" dirty="0" smtClean="0"/>
            </a:br>
            <a:r>
              <a:rPr lang="en-NZ" sz="3600" dirty="0" smtClean="0"/>
              <a:t>the </a:t>
            </a:r>
            <a:r>
              <a:rPr lang="en-NZ" sz="3600" dirty="0" smtClean="0">
                <a:solidFill>
                  <a:srgbClr val="FF0000"/>
                </a:solidFill>
              </a:rPr>
              <a:t>D</a:t>
            </a:r>
            <a:r>
              <a:rPr lang="en-NZ" sz="3600" dirty="0" smtClean="0"/>
              <a:t>ata Section</a:t>
            </a:r>
          </a:p>
          <a:p>
            <a:endParaRPr lang="en-NZ" sz="2400" dirty="0" smtClean="0"/>
          </a:p>
          <a:p>
            <a:endParaRPr lang="en-NZ" sz="2400" dirty="0" smtClean="0"/>
          </a:p>
          <a:p>
            <a:endParaRPr lang="en-NZ" sz="2400" dirty="0"/>
          </a:p>
        </p:txBody>
      </p:sp>
      <p:sp>
        <p:nvSpPr>
          <p:cNvPr id="3" name="Rectangle 2"/>
          <p:cNvSpPr/>
          <p:nvPr/>
        </p:nvSpPr>
        <p:spPr>
          <a:xfrm>
            <a:off x="1001486" y="2551837"/>
            <a:ext cx="101745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r>
              <a:rPr lang="en-NZ" sz="3200" dirty="0"/>
              <a:t>This is where you check that your data values are sensible, commenting on any obvious </a:t>
            </a:r>
            <a:r>
              <a:rPr lang="en-NZ" sz="3200" b="1" dirty="0" smtClean="0"/>
              <a:t>outliers</a:t>
            </a:r>
            <a:endParaRPr lang="en-NZ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669142" y="5355549"/>
            <a:ext cx="786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ym typeface="Wingdings" panose="05000000000000000000" pitchFamily="2" charset="2"/>
              </a:rPr>
              <a:t>Or, are they an important special case which should be kept?</a:t>
            </a:r>
            <a:endParaRPr lang="en-NZ" sz="2400" dirty="0"/>
          </a:p>
        </p:txBody>
      </p:sp>
      <p:sp>
        <p:nvSpPr>
          <p:cNvPr id="5" name="Rectangle 4"/>
          <p:cNvSpPr/>
          <p:nvPr/>
        </p:nvSpPr>
        <p:spPr>
          <a:xfrm>
            <a:off x="1669142" y="4213830"/>
            <a:ext cx="786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Are they clear mistakes? </a:t>
            </a:r>
            <a:r>
              <a:rPr lang="en-NZ" sz="2400" dirty="0">
                <a:sym typeface="Wingdings" panose="05000000000000000000" pitchFamily="2" charset="2"/>
              </a:rPr>
              <a:t> can they be fixed? Or should you remove?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814840" y="4084200"/>
              <a:ext cx="8900280" cy="2639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4400" y="4073760"/>
                <a:ext cx="8922240" cy="26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2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04" y="292608"/>
            <a:ext cx="1085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/>
              <a:t>PPD</a:t>
            </a:r>
            <a:r>
              <a:rPr lang="en-NZ" sz="3600" dirty="0" smtClean="0">
                <a:solidFill>
                  <a:srgbClr val="FF0000"/>
                </a:solidFill>
              </a:rPr>
              <a:t>A</a:t>
            </a:r>
            <a:r>
              <a:rPr lang="en-NZ" sz="3600" dirty="0" smtClean="0"/>
              <a:t>C</a:t>
            </a:r>
            <a:br>
              <a:rPr lang="en-NZ" sz="3600" dirty="0" smtClean="0"/>
            </a:br>
            <a:r>
              <a:rPr lang="en-NZ" sz="3600" dirty="0" smtClean="0"/>
              <a:t>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4223435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 err="1"/>
              <a:t>TASgu</a:t>
            </a:r>
            <a:r>
              <a:rPr lang="en-NZ" sz="2800" dirty="0"/>
              <a:t> can help you remember the things you need to write about: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8855" y="3105835"/>
            <a:ext cx="9027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You will then need to write sentences about what the graph shows.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8856" y="2550440"/>
            <a:ext cx="9923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You will draw a </a:t>
            </a:r>
            <a:r>
              <a:rPr lang="en-NZ" sz="2400" dirty="0" err="1"/>
              <a:t>scattergraph</a:t>
            </a:r>
            <a:r>
              <a:rPr lang="en-NZ" sz="2400" dirty="0"/>
              <a:t> or scatterplot to look for a relationship.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8857" y="1756006"/>
            <a:ext cx="91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This is where you create your graphs and calculate statistical values.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380120" y="4648680"/>
              <a:ext cx="3547080" cy="570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8960" y="4640040"/>
                <a:ext cx="3571200" cy="5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55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34423"/>
          <a:stretch/>
        </p:blipFill>
        <p:spPr>
          <a:xfrm>
            <a:off x="1097280" y="0"/>
            <a:ext cx="808329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90720" y="181440"/>
              <a:ext cx="8798040" cy="6672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480" y="167400"/>
                <a:ext cx="8822520" cy="66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189800" y="93240"/>
              <a:ext cx="10361880" cy="586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8280" y="81000"/>
                <a:ext cx="10382760" cy="58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277320" y="1247040"/>
              <a:ext cx="5761080" cy="5437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67600" y="1241280"/>
                <a:ext cx="5785560" cy="54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1512800" y="5568840"/>
              <a:ext cx="91080" cy="113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03800" y="5559120"/>
                <a:ext cx="10980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5" r="2294"/>
          <a:stretch/>
        </p:blipFill>
        <p:spPr>
          <a:xfrm>
            <a:off x="1060705" y="-12192"/>
            <a:ext cx="582777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43480" y="93240"/>
              <a:ext cx="6233760" cy="675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960" y="78120"/>
                <a:ext cx="6249960" cy="67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250280" y="759960"/>
              <a:ext cx="5814360" cy="486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2000" y="747000"/>
                <a:ext cx="5825880" cy="48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068480" y="4336560"/>
              <a:ext cx="1489320" cy="215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1560" y="4279680"/>
                <a:ext cx="15210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4185720" y="4160160"/>
              <a:ext cx="151200" cy="167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70960" y="4093560"/>
                <a:ext cx="182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6109560" y="4242240"/>
              <a:ext cx="134280" cy="146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92280" y="4187880"/>
                <a:ext cx="1681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752480" y="2543400"/>
              <a:ext cx="8578440" cy="3963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6720" y="2535840"/>
                <a:ext cx="8596800" cy="39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5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04" y="292608"/>
            <a:ext cx="1085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/>
              <a:t>PPDA</a:t>
            </a:r>
            <a:r>
              <a:rPr lang="en-NZ" sz="3600" dirty="0" smtClean="0">
                <a:solidFill>
                  <a:srgbClr val="FF0000"/>
                </a:solidFill>
              </a:rPr>
              <a:t>C</a:t>
            </a:r>
            <a:r>
              <a:rPr lang="en-NZ" sz="3600" dirty="0" smtClean="0"/>
              <a:t/>
            </a:r>
            <a:br>
              <a:rPr lang="en-NZ" sz="3600" dirty="0" smtClean="0"/>
            </a:br>
            <a:r>
              <a:rPr lang="en-NZ" sz="3600" dirty="0" smtClean="0"/>
              <a:t>Conclusion</a:t>
            </a:r>
            <a:endParaRPr lang="en-NZ" sz="3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378856" y="3211102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Comment on your </a:t>
            </a:r>
            <a:r>
              <a:rPr lang="en-NZ" sz="2400" dirty="0" smtClean="0"/>
              <a:t>hypothesis. </a:t>
            </a:r>
            <a:endParaRPr lang="en-NZ" sz="2400" dirty="0"/>
          </a:p>
        </p:txBody>
      </p:sp>
      <p:sp>
        <p:nvSpPr>
          <p:cNvPr id="5" name="Rectangle 4"/>
          <p:cNvSpPr/>
          <p:nvPr/>
        </p:nvSpPr>
        <p:spPr>
          <a:xfrm>
            <a:off x="1378856" y="2434328"/>
            <a:ext cx="9923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 smtClean="0"/>
              <a:t>Answer your question</a:t>
            </a:r>
            <a:endParaRPr lang="en-NZ" sz="2400" dirty="0"/>
          </a:p>
        </p:txBody>
      </p:sp>
      <p:sp>
        <p:nvSpPr>
          <p:cNvPr id="6" name="Rectangle 5"/>
          <p:cNvSpPr/>
          <p:nvPr/>
        </p:nvSpPr>
        <p:spPr>
          <a:xfrm>
            <a:off x="1378857" y="1756006"/>
            <a:ext cx="91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This is where you </a:t>
            </a:r>
            <a:r>
              <a:rPr lang="en-NZ" sz="2400" dirty="0" smtClean="0"/>
              <a:t>s</a:t>
            </a:r>
            <a:r>
              <a:rPr lang="en-NZ" sz="2400" dirty="0" smtClean="0"/>
              <a:t>ummarise </a:t>
            </a:r>
            <a:r>
              <a:rPr lang="en-NZ" sz="2400" dirty="0"/>
              <a:t>your findings</a:t>
            </a:r>
          </a:p>
          <a:p>
            <a:r>
              <a:rPr lang="en-NZ" sz="2400" dirty="0" smtClean="0"/>
              <a:t> </a:t>
            </a:r>
            <a:endParaRPr lang="en-NZ" sz="2400" dirty="0"/>
          </a:p>
        </p:txBody>
      </p:sp>
      <p:sp>
        <p:nvSpPr>
          <p:cNvPr id="7" name="Rectangle 6"/>
          <p:cNvSpPr/>
          <p:nvPr/>
        </p:nvSpPr>
        <p:spPr>
          <a:xfrm>
            <a:off x="1378856" y="3933839"/>
            <a:ext cx="9877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 smtClean="0"/>
              <a:t>Comment on whether it is appropriate to relate </a:t>
            </a:r>
            <a:r>
              <a:rPr lang="en-NZ" sz="2400" dirty="0"/>
              <a:t>your answers back to a wider </a:t>
            </a:r>
            <a:endParaRPr lang="en-NZ" sz="2400" dirty="0" smtClean="0"/>
          </a:p>
          <a:p>
            <a:r>
              <a:rPr lang="en-NZ" sz="2400" dirty="0" smtClean="0"/>
              <a:t>population.</a:t>
            </a:r>
            <a:endParaRPr lang="en-NZ" sz="2400" dirty="0"/>
          </a:p>
        </p:txBody>
      </p:sp>
      <p:sp>
        <p:nvSpPr>
          <p:cNvPr id="8" name="Rectangle 7"/>
          <p:cNvSpPr/>
          <p:nvPr/>
        </p:nvSpPr>
        <p:spPr>
          <a:xfrm>
            <a:off x="1378856" y="5027308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 smtClean="0"/>
              <a:t>(extra for exc.) Comment </a:t>
            </a:r>
            <a:r>
              <a:rPr lang="en-NZ" sz="2400" dirty="0"/>
              <a:t>on </a:t>
            </a:r>
            <a:r>
              <a:rPr lang="en-NZ" sz="2400" dirty="0" smtClean="0"/>
              <a:t>the meaning of the gradient and/or correlation measure.</a:t>
            </a:r>
            <a:endParaRPr lang="en-NZ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67240" y="1135800"/>
              <a:ext cx="10993680" cy="5436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760" y="1122120"/>
                <a:ext cx="11016360" cy="54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328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Year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Whangarei Girls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</dc:title>
  <dc:creator>Tanya.Gwillim</dc:creator>
  <cp:lastModifiedBy>Tanya.Gwillim</cp:lastModifiedBy>
  <cp:revision>19</cp:revision>
  <dcterms:created xsi:type="dcterms:W3CDTF">2014-06-25T01:59:08Z</dcterms:created>
  <dcterms:modified xsi:type="dcterms:W3CDTF">2014-06-30T23:37:34Z</dcterms:modified>
</cp:coreProperties>
</file>